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0" r:id="rId4"/>
    <p:sldId id="261" r:id="rId5"/>
    <p:sldId id="262" r:id="rId6"/>
    <p:sldId id="267" r:id="rId7"/>
    <p:sldId id="256" r:id="rId8"/>
    <p:sldId id="266" r:id="rId9"/>
    <p:sldId id="263" r:id="rId10"/>
    <p:sldId id="264" r:id="rId11"/>
    <p:sldId id="265" r:id="rId12"/>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far" initials="C" lastIdx="1" clrIdx="0">
    <p:extLst>
      <p:ext uri="{19B8F6BF-5375-455C-9EA6-DF929625EA0E}">
        <p15:presenceInfo xmlns:p15="http://schemas.microsoft.com/office/powerpoint/2012/main" userId="S-1-5-21-3847189713-4100841140-3674433058-360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5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8"/>
    <p:restoredTop sz="94651"/>
  </p:normalViewPr>
  <p:slideViewPr>
    <p:cSldViewPr snapToGrid="0" snapToObjects="1">
      <p:cViewPr varScale="1">
        <p:scale>
          <a:sx n="110" d="100"/>
          <a:sy n="110"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D01CE-EABB-F743-81D0-7C93C743C8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xmlns="" id="{1D1DE81D-83C4-C547-8C6C-332B1D2FA3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xmlns="" id="{96955BB6-E512-E24D-9244-3F12159AF355}"/>
              </a:ext>
            </a:extLst>
          </p:cNvPr>
          <p:cNvSpPr>
            <a:spLocks noGrp="1"/>
          </p:cNvSpPr>
          <p:nvPr>
            <p:ph type="dt" sz="half" idx="10"/>
          </p:nvPr>
        </p:nvSpPr>
        <p:spPr/>
        <p:txBody>
          <a:bodyPr/>
          <a:lstStyle/>
          <a:p>
            <a:fld id="{C74F2827-4D4C-4848-929E-5B0A6B7C3FA0}" type="datetimeFigureOut">
              <a:rPr lang="x-none" smtClean="0"/>
              <a:t>09/08/2022</a:t>
            </a:fld>
            <a:endParaRPr lang="x-none"/>
          </a:p>
        </p:txBody>
      </p:sp>
      <p:sp>
        <p:nvSpPr>
          <p:cNvPr id="5" name="Footer Placeholder 4">
            <a:extLst>
              <a:ext uri="{FF2B5EF4-FFF2-40B4-BE49-F238E27FC236}">
                <a16:creationId xmlns:a16="http://schemas.microsoft.com/office/drawing/2014/main" xmlns="" id="{52AF459A-DA69-E446-B54C-77FB99171ED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9822C6A5-B086-2D4F-8658-852D4E1D1B80}"/>
              </a:ext>
            </a:extLst>
          </p:cNvPr>
          <p:cNvSpPr>
            <a:spLocks noGrp="1"/>
          </p:cNvSpPr>
          <p:nvPr>
            <p:ph type="sldNum" sz="quarter" idx="12"/>
          </p:nvPr>
        </p:nvSpPr>
        <p:spPr/>
        <p:txBody>
          <a:bodyPr/>
          <a:lstStyle/>
          <a:p>
            <a:fld id="{4E9EEF6C-326F-AB4F-8A9A-16F61D00B1D2}" type="slidenum">
              <a:rPr lang="x-none" smtClean="0"/>
              <a:t>‹#›</a:t>
            </a:fld>
            <a:endParaRPr lang="x-none"/>
          </a:p>
        </p:txBody>
      </p:sp>
    </p:spTree>
    <p:extLst>
      <p:ext uri="{BB962C8B-B14F-4D97-AF65-F5344CB8AC3E}">
        <p14:creationId xmlns:p14="http://schemas.microsoft.com/office/powerpoint/2010/main" val="345173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B2CAF7-48DC-D84A-A464-32F32600B9AA}"/>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C6DD68B7-B724-CD4F-B1A0-3E8DE06E0E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3C0E5C78-6737-364B-AB36-4FC03BA6A3D3}"/>
              </a:ext>
            </a:extLst>
          </p:cNvPr>
          <p:cNvSpPr>
            <a:spLocks noGrp="1"/>
          </p:cNvSpPr>
          <p:nvPr>
            <p:ph type="dt" sz="half" idx="10"/>
          </p:nvPr>
        </p:nvSpPr>
        <p:spPr/>
        <p:txBody>
          <a:bodyPr/>
          <a:lstStyle/>
          <a:p>
            <a:fld id="{C74F2827-4D4C-4848-929E-5B0A6B7C3FA0}" type="datetimeFigureOut">
              <a:rPr lang="x-none" smtClean="0"/>
              <a:t>09/08/2022</a:t>
            </a:fld>
            <a:endParaRPr lang="x-none"/>
          </a:p>
        </p:txBody>
      </p:sp>
      <p:sp>
        <p:nvSpPr>
          <p:cNvPr id="5" name="Footer Placeholder 4">
            <a:extLst>
              <a:ext uri="{FF2B5EF4-FFF2-40B4-BE49-F238E27FC236}">
                <a16:creationId xmlns:a16="http://schemas.microsoft.com/office/drawing/2014/main" xmlns="" id="{CD0E1EA8-A2F3-3342-AA4F-42FBBE188AB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E7B44D0A-CFEB-A84A-938D-517B001C548E}"/>
              </a:ext>
            </a:extLst>
          </p:cNvPr>
          <p:cNvSpPr>
            <a:spLocks noGrp="1"/>
          </p:cNvSpPr>
          <p:nvPr>
            <p:ph type="sldNum" sz="quarter" idx="12"/>
          </p:nvPr>
        </p:nvSpPr>
        <p:spPr/>
        <p:txBody>
          <a:bodyPr/>
          <a:lstStyle/>
          <a:p>
            <a:fld id="{4E9EEF6C-326F-AB4F-8A9A-16F61D00B1D2}" type="slidenum">
              <a:rPr lang="x-none" smtClean="0"/>
              <a:t>‹#›</a:t>
            </a:fld>
            <a:endParaRPr lang="x-none"/>
          </a:p>
        </p:txBody>
      </p:sp>
    </p:spTree>
    <p:extLst>
      <p:ext uri="{BB962C8B-B14F-4D97-AF65-F5344CB8AC3E}">
        <p14:creationId xmlns:p14="http://schemas.microsoft.com/office/powerpoint/2010/main" val="64394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9358904-FBED-8B4A-BD91-3EB6C2EA31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6E0EC34F-2F06-1C40-9A54-22878CBB62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DA892872-E459-CE42-8C85-8EBC0CBF6B6C}"/>
              </a:ext>
            </a:extLst>
          </p:cNvPr>
          <p:cNvSpPr>
            <a:spLocks noGrp="1"/>
          </p:cNvSpPr>
          <p:nvPr>
            <p:ph type="dt" sz="half" idx="10"/>
          </p:nvPr>
        </p:nvSpPr>
        <p:spPr/>
        <p:txBody>
          <a:bodyPr/>
          <a:lstStyle/>
          <a:p>
            <a:fld id="{C74F2827-4D4C-4848-929E-5B0A6B7C3FA0}" type="datetimeFigureOut">
              <a:rPr lang="x-none" smtClean="0"/>
              <a:t>09/08/2022</a:t>
            </a:fld>
            <a:endParaRPr lang="x-none"/>
          </a:p>
        </p:txBody>
      </p:sp>
      <p:sp>
        <p:nvSpPr>
          <p:cNvPr id="5" name="Footer Placeholder 4">
            <a:extLst>
              <a:ext uri="{FF2B5EF4-FFF2-40B4-BE49-F238E27FC236}">
                <a16:creationId xmlns:a16="http://schemas.microsoft.com/office/drawing/2014/main" xmlns="" id="{1AF0AB87-B569-7D49-928E-4C371D844BC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71BA58D5-D26E-1248-B5FA-393840234CD3}"/>
              </a:ext>
            </a:extLst>
          </p:cNvPr>
          <p:cNvSpPr>
            <a:spLocks noGrp="1"/>
          </p:cNvSpPr>
          <p:nvPr>
            <p:ph type="sldNum" sz="quarter" idx="12"/>
          </p:nvPr>
        </p:nvSpPr>
        <p:spPr/>
        <p:txBody>
          <a:bodyPr/>
          <a:lstStyle/>
          <a:p>
            <a:fld id="{4E9EEF6C-326F-AB4F-8A9A-16F61D00B1D2}" type="slidenum">
              <a:rPr lang="x-none" smtClean="0"/>
              <a:t>‹#›</a:t>
            </a:fld>
            <a:endParaRPr lang="x-none"/>
          </a:p>
        </p:txBody>
      </p:sp>
    </p:spTree>
    <p:extLst>
      <p:ext uri="{BB962C8B-B14F-4D97-AF65-F5344CB8AC3E}">
        <p14:creationId xmlns:p14="http://schemas.microsoft.com/office/powerpoint/2010/main" val="406309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20B515-E82E-9041-83D4-72BC7E89355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483F8516-8AED-BF4D-AFC6-9365935EE3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0869000B-B11D-8D45-9F76-C77A321B120E}"/>
              </a:ext>
            </a:extLst>
          </p:cNvPr>
          <p:cNvSpPr>
            <a:spLocks noGrp="1"/>
          </p:cNvSpPr>
          <p:nvPr>
            <p:ph type="dt" sz="half" idx="10"/>
          </p:nvPr>
        </p:nvSpPr>
        <p:spPr/>
        <p:txBody>
          <a:bodyPr/>
          <a:lstStyle/>
          <a:p>
            <a:fld id="{C74F2827-4D4C-4848-929E-5B0A6B7C3FA0}" type="datetimeFigureOut">
              <a:rPr lang="x-none" smtClean="0"/>
              <a:t>09/08/2022</a:t>
            </a:fld>
            <a:endParaRPr lang="x-none"/>
          </a:p>
        </p:txBody>
      </p:sp>
      <p:sp>
        <p:nvSpPr>
          <p:cNvPr id="5" name="Footer Placeholder 4">
            <a:extLst>
              <a:ext uri="{FF2B5EF4-FFF2-40B4-BE49-F238E27FC236}">
                <a16:creationId xmlns:a16="http://schemas.microsoft.com/office/drawing/2014/main" xmlns="" id="{9E5373A8-C03E-474B-A188-A132B9CB85C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D46D8F2F-4D2E-8247-8A8C-FCB133B48E03}"/>
              </a:ext>
            </a:extLst>
          </p:cNvPr>
          <p:cNvSpPr>
            <a:spLocks noGrp="1"/>
          </p:cNvSpPr>
          <p:nvPr>
            <p:ph type="sldNum" sz="quarter" idx="12"/>
          </p:nvPr>
        </p:nvSpPr>
        <p:spPr/>
        <p:txBody>
          <a:bodyPr/>
          <a:lstStyle/>
          <a:p>
            <a:fld id="{4E9EEF6C-326F-AB4F-8A9A-16F61D00B1D2}" type="slidenum">
              <a:rPr lang="x-none" smtClean="0"/>
              <a:t>‹#›</a:t>
            </a:fld>
            <a:endParaRPr lang="x-none"/>
          </a:p>
        </p:txBody>
      </p:sp>
    </p:spTree>
    <p:extLst>
      <p:ext uri="{BB962C8B-B14F-4D97-AF65-F5344CB8AC3E}">
        <p14:creationId xmlns:p14="http://schemas.microsoft.com/office/powerpoint/2010/main" val="30021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22556-CBC3-3A45-95E3-2DD8DC02ED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3C07D6FB-8B2C-DC47-B228-0FB8AA91A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1649130-5CED-2449-B901-C5E4CE9EEC92}"/>
              </a:ext>
            </a:extLst>
          </p:cNvPr>
          <p:cNvSpPr>
            <a:spLocks noGrp="1"/>
          </p:cNvSpPr>
          <p:nvPr>
            <p:ph type="dt" sz="half" idx="10"/>
          </p:nvPr>
        </p:nvSpPr>
        <p:spPr/>
        <p:txBody>
          <a:bodyPr/>
          <a:lstStyle/>
          <a:p>
            <a:fld id="{C74F2827-4D4C-4848-929E-5B0A6B7C3FA0}" type="datetimeFigureOut">
              <a:rPr lang="x-none" smtClean="0"/>
              <a:t>09/08/2022</a:t>
            </a:fld>
            <a:endParaRPr lang="x-none"/>
          </a:p>
        </p:txBody>
      </p:sp>
      <p:sp>
        <p:nvSpPr>
          <p:cNvPr id="5" name="Footer Placeholder 4">
            <a:extLst>
              <a:ext uri="{FF2B5EF4-FFF2-40B4-BE49-F238E27FC236}">
                <a16:creationId xmlns:a16="http://schemas.microsoft.com/office/drawing/2014/main" xmlns="" id="{83786B3B-63EF-664D-9483-B0393D9922B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DDE54F0F-2BCA-DB4C-8FBB-C79F6E941978}"/>
              </a:ext>
            </a:extLst>
          </p:cNvPr>
          <p:cNvSpPr>
            <a:spLocks noGrp="1"/>
          </p:cNvSpPr>
          <p:nvPr>
            <p:ph type="sldNum" sz="quarter" idx="12"/>
          </p:nvPr>
        </p:nvSpPr>
        <p:spPr/>
        <p:txBody>
          <a:bodyPr/>
          <a:lstStyle/>
          <a:p>
            <a:fld id="{4E9EEF6C-326F-AB4F-8A9A-16F61D00B1D2}" type="slidenum">
              <a:rPr lang="x-none" smtClean="0"/>
              <a:t>‹#›</a:t>
            </a:fld>
            <a:endParaRPr lang="x-none"/>
          </a:p>
        </p:txBody>
      </p:sp>
    </p:spTree>
    <p:extLst>
      <p:ext uri="{BB962C8B-B14F-4D97-AF65-F5344CB8AC3E}">
        <p14:creationId xmlns:p14="http://schemas.microsoft.com/office/powerpoint/2010/main" val="97757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EA4C90-733A-664B-AC15-84A084450BF5}"/>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DBE4F670-7325-9A42-A12E-3491883895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D7636A98-A912-CA40-A9D6-792BA8DDD8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xmlns="" id="{333821DF-1E60-CB4D-8F69-73415348B2BF}"/>
              </a:ext>
            </a:extLst>
          </p:cNvPr>
          <p:cNvSpPr>
            <a:spLocks noGrp="1"/>
          </p:cNvSpPr>
          <p:nvPr>
            <p:ph type="dt" sz="half" idx="10"/>
          </p:nvPr>
        </p:nvSpPr>
        <p:spPr/>
        <p:txBody>
          <a:bodyPr/>
          <a:lstStyle/>
          <a:p>
            <a:fld id="{C74F2827-4D4C-4848-929E-5B0A6B7C3FA0}" type="datetimeFigureOut">
              <a:rPr lang="x-none" smtClean="0"/>
              <a:t>09/08/2022</a:t>
            </a:fld>
            <a:endParaRPr lang="x-none"/>
          </a:p>
        </p:txBody>
      </p:sp>
      <p:sp>
        <p:nvSpPr>
          <p:cNvPr id="6" name="Footer Placeholder 5">
            <a:extLst>
              <a:ext uri="{FF2B5EF4-FFF2-40B4-BE49-F238E27FC236}">
                <a16:creationId xmlns:a16="http://schemas.microsoft.com/office/drawing/2014/main" xmlns="" id="{84AB5DB1-0027-6949-A319-8ADD2B25BC2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40382869-0CD3-094F-A2D3-38CF681F49B0}"/>
              </a:ext>
            </a:extLst>
          </p:cNvPr>
          <p:cNvSpPr>
            <a:spLocks noGrp="1"/>
          </p:cNvSpPr>
          <p:nvPr>
            <p:ph type="sldNum" sz="quarter" idx="12"/>
          </p:nvPr>
        </p:nvSpPr>
        <p:spPr/>
        <p:txBody>
          <a:bodyPr/>
          <a:lstStyle/>
          <a:p>
            <a:fld id="{4E9EEF6C-326F-AB4F-8A9A-16F61D00B1D2}" type="slidenum">
              <a:rPr lang="x-none" smtClean="0"/>
              <a:t>‹#›</a:t>
            </a:fld>
            <a:endParaRPr lang="x-none"/>
          </a:p>
        </p:txBody>
      </p:sp>
    </p:spTree>
    <p:extLst>
      <p:ext uri="{BB962C8B-B14F-4D97-AF65-F5344CB8AC3E}">
        <p14:creationId xmlns:p14="http://schemas.microsoft.com/office/powerpoint/2010/main" val="2552614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64B4CB-D0AF-4940-9A98-601BA503D4A5}"/>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A485E266-70D1-324C-9AC1-53BB717C8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F122CB1-B122-A24F-9C44-5E2E6DAF1F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9FB86C07-1436-7A44-9CDC-7D93F737E8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EF041EB-22FE-1C4B-8FCD-0D946FCD3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xmlns="" id="{53456A6B-AA7F-FD4C-8D3D-CC8C86280BD1}"/>
              </a:ext>
            </a:extLst>
          </p:cNvPr>
          <p:cNvSpPr>
            <a:spLocks noGrp="1"/>
          </p:cNvSpPr>
          <p:nvPr>
            <p:ph type="dt" sz="half" idx="10"/>
          </p:nvPr>
        </p:nvSpPr>
        <p:spPr/>
        <p:txBody>
          <a:bodyPr/>
          <a:lstStyle/>
          <a:p>
            <a:fld id="{C74F2827-4D4C-4848-929E-5B0A6B7C3FA0}" type="datetimeFigureOut">
              <a:rPr lang="x-none" smtClean="0"/>
              <a:t>09/08/2022</a:t>
            </a:fld>
            <a:endParaRPr lang="x-none"/>
          </a:p>
        </p:txBody>
      </p:sp>
      <p:sp>
        <p:nvSpPr>
          <p:cNvPr id="8" name="Footer Placeholder 7">
            <a:extLst>
              <a:ext uri="{FF2B5EF4-FFF2-40B4-BE49-F238E27FC236}">
                <a16:creationId xmlns:a16="http://schemas.microsoft.com/office/drawing/2014/main" xmlns="" id="{714759FD-1CC8-8546-8501-4014746B7F95}"/>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846AA91E-01DE-0A47-8734-FEBA99C0C757}"/>
              </a:ext>
            </a:extLst>
          </p:cNvPr>
          <p:cNvSpPr>
            <a:spLocks noGrp="1"/>
          </p:cNvSpPr>
          <p:nvPr>
            <p:ph type="sldNum" sz="quarter" idx="12"/>
          </p:nvPr>
        </p:nvSpPr>
        <p:spPr/>
        <p:txBody>
          <a:bodyPr/>
          <a:lstStyle/>
          <a:p>
            <a:fld id="{4E9EEF6C-326F-AB4F-8A9A-16F61D00B1D2}" type="slidenum">
              <a:rPr lang="x-none" smtClean="0"/>
              <a:t>‹#›</a:t>
            </a:fld>
            <a:endParaRPr lang="x-none"/>
          </a:p>
        </p:txBody>
      </p:sp>
    </p:spTree>
    <p:extLst>
      <p:ext uri="{BB962C8B-B14F-4D97-AF65-F5344CB8AC3E}">
        <p14:creationId xmlns:p14="http://schemas.microsoft.com/office/powerpoint/2010/main" val="579377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13A65-4DC4-9B46-8399-58F654DCD940}"/>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xmlns="" id="{32013A26-1E2C-5F41-9DAE-5093BB3E1719}"/>
              </a:ext>
            </a:extLst>
          </p:cNvPr>
          <p:cNvSpPr>
            <a:spLocks noGrp="1"/>
          </p:cNvSpPr>
          <p:nvPr>
            <p:ph type="dt" sz="half" idx="10"/>
          </p:nvPr>
        </p:nvSpPr>
        <p:spPr/>
        <p:txBody>
          <a:bodyPr/>
          <a:lstStyle/>
          <a:p>
            <a:fld id="{C74F2827-4D4C-4848-929E-5B0A6B7C3FA0}" type="datetimeFigureOut">
              <a:rPr lang="x-none" smtClean="0"/>
              <a:t>09/08/2022</a:t>
            </a:fld>
            <a:endParaRPr lang="x-none"/>
          </a:p>
        </p:txBody>
      </p:sp>
      <p:sp>
        <p:nvSpPr>
          <p:cNvPr id="4" name="Footer Placeholder 3">
            <a:extLst>
              <a:ext uri="{FF2B5EF4-FFF2-40B4-BE49-F238E27FC236}">
                <a16:creationId xmlns:a16="http://schemas.microsoft.com/office/drawing/2014/main" xmlns="" id="{0A8796FD-A3BE-DF4D-85BB-1B2FF4EE9A88}"/>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E7852AC4-1A40-694F-8F1A-BEF197E6E7FE}"/>
              </a:ext>
            </a:extLst>
          </p:cNvPr>
          <p:cNvSpPr>
            <a:spLocks noGrp="1"/>
          </p:cNvSpPr>
          <p:nvPr>
            <p:ph type="sldNum" sz="quarter" idx="12"/>
          </p:nvPr>
        </p:nvSpPr>
        <p:spPr/>
        <p:txBody>
          <a:bodyPr/>
          <a:lstStyle/>
          <a:p>
            <a:fld id="{4E9EEF6C-326F-AB4F-8A9A-16F61D00B1D2}" type="slidenum">
              <a:rPr lang="x-none" smtClean="0"/>
              <a:t>‹#›</a:t>
            </a:fld>
            <a:endParaRPr lang="x-none"/>
          </a:p>
        </p:txBody>
      </p:sp>
    </p:spTree>
    <p:extLst>
      <p:ext uri="{BB962C8B-B14F-4D97-AF65-F5344CB8AC3E}">
        <p14:creationId xmlns:p14="http://schemas.microsoft.com/office/powerpoint/2010/main" val="2110127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DC7BE3C-FE2F-3C4C-8649-55060E92BD1D}"/>
              </a:ext>
            </a:extLst>
          </p:cNvPr>
          <p:cNvSpPr>
            <a:spLocks noGrp="1"/>
          </p:cNvSpPr>
          <p:nvPr>
            <p:ph type="dt" sz="half" idx="10"/>
          </p:nvPr>
        </p:nvSpPr>
        <p:spPr/>
        <p:txBody>
          <a:bodyPr/>
          <a:lstStyle/>
          <a:p>
            <a:fld id="{C74F2827-4D4C-4848-929E-5B0A6B7C3FA0}" type="datetimeFigureOut">
              <a:rPr lang="x-none" smtClean="0"/>
              <a:t>09/08/2022</a:t>
            </a:fld>
            <a:endParaRPr lang="x-none"/>
          </a:p>
        </p:txBody>
      </p:sp>
      <p:sp>
        <p:nvSpPr>
          <p:cNvPr id="3" name="Footer Placeholder 2">
            <a:extLst>
              <a:ext uri="{FF2B5EF4-FFF2-40B4-BE49-F238E27FC236}">
                <a16:creationId xmlns:a16="http://schemas.microsoft.com/office/drawing/2014/main" xmlns="" id="{BCC728A6-0E5C-2D41-9D5B-3DA8C05EE6DA}"/>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97C4C7AE-2C60-3143-8F29-845A21A224FD}"/>
              </a:ext>
            </a:extLst>
          </p:cNvPr>
          <p:cNvSpPr>
            <a:spLocks noGrp="1"/>
          </p:cNvSpPr>
          <p:nvPr>
            <p:ph type="sldNum" sz="quarter" idx="12"/>
          </p:nvPr>
        </p:nvSpPr>
        <p:spPr/>
        <p:txBody>
          <a:bodyPr/>
          <a:lstStyle/>
          <a:p>
            <a:fld id="{4E9EEF6C-326F-AB4F-8A9A-16F61D00B1D2}" type="slidenum">
              <a:rPr lang="x-none" smtClean="0"/>
              <a:t>‹#›</a:t>
            </a:fld>
            <a:endParaRPr lang="x-none"/>
          </a:p>
        </p:txBody>
      </p:sp>
    </p:spTree>
    <p:extLst>
      <p:ext uri="{BB962C8B-B14F-4D97-AF65-F5344CB8AC3E}">
        <p14:creationId xmlns:p14="http://schemas.microsoft.com/office/powerpoint/2010/main" val="170642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CB3270-0034-D449-A7C0-606730518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8148A198-61DF-9644-BB78-E18194030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4A147924-1A01-5646-A5F3-6981F26B4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7D9A7D1-2F14-0F44-8711-33591B098A74}"/>
              </a:ext>
            </a:extLst>
          </p:cNvPr>
          <p:cNvSpPr>
            <a:spLocks noGrp="1"/>
          </p:cNvSpPr>
          <p:nvPr>
            <p:ph type="dt" sz="half" idx="10"/>
          </p:nvPr>
        </p:nvSpPr>
        <p:spPr/>
        <p:txBody>
          <a:bodyPr/>
          <a:lstStyle/>
          <a:p>
            <a:fld id="{C74F2827-4D4C-4848-929E-5B0A6B7C3FA0}" type="datetimeFigureOut">
              <a:rPr lang="x-none" smtClean="0"/>
              <a:t>09/08/2022</a:t>
            </a:fld>
            <a:endParaRPr lang="x-none"/>
          </a:p>
        </p:txBody>
      </p:sp>
      <p:sp>
        <p:nvSpPr>
          <p:cNvPr id="6" name="Footer Placeholder 5">
            <a:extLst>
              <a:ext uri="{FF2B5EF4-FFF2-40B4-BE49-F238E27FC236}">
                <a16:creationId xmlns:a16="http://schemas.microsoft.com/office/drawing/2014/main" xmlns="" id="{B5047D5C-250A-CA47-8CB1-39A893FC7D61}"/>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DD7DFCBA-DB9E-FC45-9426-FCF0A588B95A}"/>
              </a:ext>
            </a:extLst>
          </p:cNvPr>
          <p:cNvSpPr>
            <a:spLocks noGrp="1"/>
          </p:cNvSpPr>
          <p:nvPr>
            <p:ph type="sldNum" sz="quarter" idx="12"/>
          </p:nvPr>
        </p:nvSpPr>
        <p:spPr/>
        <p:txBody>
          <a:bodyPr/>
          <a:lstStyle/>
          <a:p>
            <a:fld id="{4E9EEF6C-326F-AB4F-8A9A-16F61D00B1D2}" type="slidenum">
              <a:rPr lang="x-none" smtClean="0"/>
              <a:t>‹#›</a:t>
            </a:fld>
            <a:endParaRPr lang="x-none"/>
          </a:p>
        </p:txBody>
      </p:sp>
    </p:spTree>
    <p:extLst>
      <p:ext uri="{BB962C8B-B14F-4D97-AF65-F5344CB8AC3E}">
        <p14:creationId xmlns:p14="http://schemas.microsoft.com/office/powerpoint/2010/main" val="63198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466EB-31F8-B940-8449-2A9F9C95B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A97E0B2C-2968-BA4E-9431-1890E1F4C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8587602F-E622-204E-9B70-40E59D3BF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2B7ED5E-E7DA-2E46-83D5-1C09BC26D0DD}"/>
              </a:ext>
            </a:extLst>
          </p:cNvPr>
          <p:cNvSpPr>
            <a:spLocks noGrp="1"/>
          </p:cNvSpPr>
          <p:nvPr>
            <p:ph type="dt" sz="half" idx="10"/>
          </p:nvPr>
        </p:nvSpPr>
        <p:spPr/>
        <p:txBody>
          <a:bodyPr/>
          <a:lstStyle/>
          <a:p>
            <a:fld id="{C74F2827-4D4C-4848-929E-5B0A6B7C3FA0}" type="datetimeFigureOut">
              <a:rPr lang="x-none" smtClean="0"/>
              <a:t>09/08/2022</a:t>
            </a:fld>
            <a:endParaRPr lang="x-none"/>
          </a:p>
        </p:txBody>
      </p:sp>
      <p:sp>
        <p:nvSpPr>
          <p:cNvPr id="6" name="Footer Placeholder 5">
            <a:extLst>
              <a:ext uri="{FF2B5EF4-FFF2-40B4-BE49-F238E27FC236}">
                <a16:creationId xmlns:a16="http://schemas.microsoft.com/office/drawing/2014/main" xmlns="" id="{8E32E469-0FE1-F842-94A1-45B1F2F98BCC}"/>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4A1F0DC3-5FED-6745-A5E5-56EF50EC05BF}"/>
              </a:ext>
            </a:extLst>
          </p:cNvPr>
          <p:cNvSpPr>
            <a:spLocks noGrp="1"/>
          </p:cNvSpPr>
          <p:nvPr>
            <p:ph type="sldNum" sz="quarter" idx="12"/>
          </p:nvPr>
        </p:nvSpPr>
        <p:spPr/>
        <p:txBody>
          <a:bodyPr/>
          <a:lstStyle/>
          <a:p>
            <a:fld id="{4E9EEF6C-326F-AB4F-8A9A-16F61D00B1D2}" type="slidenum">
              <a:rPr lang="x-none" smtClean="0"/>
              <a:t>‹#›</a:t>
            </a:fld>
            <a:endParaRPr lang="x-none"/>
          </a:p>
        </p:txBody>
      </p:sp>
    </p:spTree>
    <p:extLst>
      <p:ext uri="{BB962C8B-B14F-4D97-AF65-F5344CB8AC3E}">
        <p14:creationId xmlns:p14="http://schemas.microsoft.com/office/powerpoint/2010/main" val="56566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E5E231E-38D2-5E41-9CD2-F9D2D3E96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FFBD8BD2-5990-6147-AFDA-4AFB7FCDCE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E6D6618E-C1C3-3F40-9F70-A9DD5F01B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F2827-4D4C-4848-929E-5B0A6B7C3FA0}" type="datetimeFigureOut">
              <a:rPr lang="x-none" smtClean="0"/>
              <a:t>09/08/2022</a:t>
            </a:fld>
            <a:endParaRPr lang="x-none"/>
          </a:p>
        </p:txBody>
      </p:sp>
      <p:sp>
        <p:nvSpPr>
          <p:cNvPr id="5" name="Footer Placeholder 4">
            <a:extLst>
              <a:ext uri="{FF2B5EF4-FFF2-40B4-BE49-F238E27FC236}">
                <a16:creationId xmlns:a16="http://schemas.microsoft.com/office/drawing/2014/main" xmlns="" id="{B92F0199-8C7B-2147-AB6E-96F4E4D53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591CC5E0-9AEA-6E4B-98F9-F249B2FD33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EEF6C-326F-AB4F-8A9A-16F61D00B1D2}" type="slidenum">
              <a:rPr lang="x-none" smtClean="0"/>
              <a:t>‹#›</a:t>
            </a:fld>
            <a:endParaRPr lang="x-none"/>
          </a:p>
        </p:txBody>
      </p:sp>
    </p:spTree>
    <p:extLst>
      <p:ext uri="{BB962C8B-B14F-4D97-AF65-F5344CB8AC3E}">
        <p14:creationId xmlns:p14="http://schemas.microsoft.com/office/powerpoint/2010/main" val="1208377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jpeg"/><Relationship Id="rId7"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6DB6ED-B341-2443-B5F2-F7DBCE1B3F3B}"/>
              </a:ext>
            </a:extLst>
          </p:cNvPr>
          <p:cNvSpPr>
            <a:spLocks noGrp="1"/>
          </p:cNvSpPr>
          <p:nvPr>
            <p:ph type="ctrTitle"/>
          </p:nvPr>
        </p:nvSpPr>
        <p:spPr/>
        <p:txBody>
          <a:bodyPr/>
          <a:lstStyle/>
          <a:p>
            <a:r>
              <a:rPr lang="en-US" dirty="0" smtClean="0"/>
              <a:t>House Alert</a:t>
            </a:r>
            <a:endParaRPr lang="x-none" dirty="0"/>
          </a:p>
        </p:txBody>
      </p:sp>
      <p:sp>
        <p:nvSpPr>
          <p:cNvPr id="3" name="Subtitle 2">
            <a:extLst>
              <a:ext uri="{FF2B5EF4-FFF2-40B4-BE49-F238E27FC236}">
                <a16:creationId xmlns:a16="http://schemas.microsoft.com/office/drawing/2014/main" xmlns="" id="{09F35CF4-3AA4-DF44-B1E5-CA5AD8BFAC2E}"/>
              </a:ext>
            </a:extLst>
          </p:cNvPr>
          <p:cNvSpPr>
            <a:spLocks noGrp="1"/>
          </p:cNvSpPr>
          <p:nvPr>
            <p:ph type="subTitle" idx="1"/>
          </p:nvPr>
        </p:nvSpPr>
        <p:spPr/>
        <p:txBody>
          <a:bodyPr/>
          <a:lstStyle/>
          <a:p>
            <a:r>
              <a:rPr lang="en-US" dirty="0" smtClean="0"/>
              <a:t>Home Is Where You Should Feel Safe</a:t>
            </a:r>
            <a:endParaRPr lang="x-none" dirty="0"/>
          </a:p>
        </p:txBody>
      </p:sp>
      <p:sp>
        <p:nvSpPr>
          <p:cNvPr id="4" name="TextBox 3">
            <a:extLst>
              <a:ext uri="{FF2B5EF4-FFF2-40B4-BE49-F238E27FC236}">
                <a16:creationId xmlns:a16="http://schemas.microsoft.com/office/drawing/2014/main" xmlns="" id="{E0A44065-464F-7B4B-8C58-90F7AABC9799}"/>
              </a:ext>
            </a:extLst>
          </p:cNvPr>
          <p:cNvSpPr txBox="1"/>
          <p:nvPr/>
        </p:nvSpPr>
        <p:spPr>
          <a:xfrm>
            <a:off x="9469316" y="6418385"/>
            <a:ext cx="2557816" cy="369332"/>
          </a:xfrm>
          <a:prstGeom prst="rect">
            <a:avLst/>
          </a:prstGeom>
          <a:noFill/>
        </p:spPr>
        <p:txBody>
          <a:bodyPr wrap="none" rtlCol="0">
            <a:spAutoFit/>
          </a:bodyPr>
          <a:lstStyle/>
          <a:p>
            <a:r>
              <a:rPr lang="en-US" dirty="0" smtClean="0"/>
              <a:t>Yuval </a:t>
            </a:r>
            <a:r>
              <a:rPr lang="en-US" dirty="0" err="1" smtClean="0"/>
              <a:t>Azoulay</a:t>
            </a:r>
            <a:r>
              <a:rPr lang="en-US" dirty="0" smtClean="0"/>
              <a:t> 206570186</a:t>
            </a:r>
            <a:endParaRPr lang="x-none" dirty="0"/>
          </a:p>
        </p:txBody>
      </p:sp>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26" y="3777202"/>
            <a:ext cx="3010515" cy="3010515"/>
          </a:xfrm>
          <a:prstGeom prst="rect">
            <a:avLst/>
          </a:prstGeom>
        </p:spPr>
      </p:pic>
    </p:spTree>
    <p:extLst>
      <p:ext uri="{BB962C8B-B14F-4D97-AF65-F5344CB8AC3E}">
        <p14:creationId xmlns:p14="http://schemas.microsoft.com/office/powerpoint/2010/main" val="1635147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754B7-B989-8640-9BB7-5C86C58E0990}"/>
              </a:ext>
            </a:extLst>
          </p:cNvPr>
          <p:cNvSpPr>
            <a:spLocks noGrp="1"/>
          </p:cNvSpPr>
          <p:nvPr>
            <p:ph type="title"/>
          </p:nvPr>
        </p:nvSpPr>
        <p:spPr/>
        <p:txBody>
          <a:bodyPr/>
          <a:lstStyle/>
          <a:p>
            <a:pPr algn="ctr"/>
            <a:r>
              <a:rPr lang="en-US" dirty="0"/>
              <a:t>C</a:t>
            </a:r>
            <a:r>
              <a:rPr lang="x-none" dirty="0"/>
              <a:t>ode - nodejs</a:t>
            </a:r>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368" y="1410788"/>
            <a:ext cx="5277415" cy="5526513"/>
          </a:xfrm>
          <a:prstGeom prst="rect">
            <a:avLst/>
          </a:prstGeom>
        </p:spPr>
      </p:pic>
    </p:spTree>
    <p:extLst>
      <p:ext uri="{BB962C8B-B14F-4D97-AF65-F5344CB8AC3E}">
        <p14:creationId xmlns:p14="http://schemas.microsoft.com/office/powerpoint/2010/main" val="78291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754B7-B989-8640-9BB7-5C86C58E0990}"/>
              </a:ext>
            </a:extLst>
          </p:cNvPr>
          <p:cNvSpPr>
            <a:spLocks noGrp="1"/>
          </p:cNvSpPr>
          <p:nvPr>
            <p:ph type="title"/>
          </p:nvPr>
        </p:nvSpPr>
        <p:spPr/>
        <p:txBody>
          <a:bodyPr/>
          <a:lstStyle/>
          <a:p>
            <a:pPr algn="ctr"/>
            <a:r>
              <a:rPr lang="en-US" dirty="0"/>
              <a:t>C</a:t>
            </a:r>
            <a:r>
              <a:rPr lang="x-none" dirty="0"/>
              <a:t>ode - nodejs</a:t>
            </a:r>
          </a:p>
        </p:txBody>
      </p:sp>
      <p:pic>
        <p:nvPicPr>
          <p:cNvPr id="8" name="תמונה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36" y="1441269"/>
            <a:ext cx="4960170" cy="5416731"/>
          </a:xfrm>
          <a:prstGeom prst="rect">
            <a:avLst/>
          </a:prstGeom>
        </p:spPr>
      </p:pic>
      <p:pic>
        <p:nvPicPr>
          <p:cNvPr id="9" name="תמונה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106" y="1441269"/>
            <a:ext cx="5580240" cy="2855386"/>
          </a:xfrm>
          <a:prstGeom prst="rect">
            <a:avLst/>
          </a:prstGeom>
        </p:spPr>
      </p:pic>
    </p:spTree>
    <p:extLst>
      <p:ext uri="{BB962C8B-B14F-4D97-AF65-F5344CB8AC3E}">
        <p14:creationId xmlns:p14="http://schemas.microsoft.com/office/powerpoint/2010/main" val="353543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519DB8-D3F5-DB49-88CC-D8A59AEA339C}"/>
              </a:ext>
            </a:extLst>
          </p:cNvPr>
          <p:cNvSpPr>
            <a:spLocks noGrp="1"/>
          </p:cNvSpPr>
          <p:nvPr>
            <p:ph type="title"/>
          </p:nvPr>
        </p:nvSpPr>
        <p:spPr/>
        <p:txBody>
          <a:bodyPr/>
          <a:lstStyle/>
          <a:p>
            <a:pPr algn="ctr"/>
            <a:r>
              <a:rPr lang="he-IL" dirty="0">
                <a:latin typeface="+mn-lt"/>
                <a:cs typeface="+mn-cs"/>
              </a:rPr>
              <a:t>הבעיה</a:t>
            </a:r>
            <a:endParaRPr lang="x-none" dirty="0">
              <a:latin typeface="+mn-lt"/>
              <a:cs typeface="+mn-cs"/>
            </a:endParaRPr>
          </a:p>
        </p:txBody>
      </p:sp>
      <p:pic>
        <p:nvPicPr>
          <p:cNvPr id="4" name="מציין מיקום תוכן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4016"/>
            <a:ext cx="10515600" cy="3565686"/>
          </a:xfrm>
        </p:spPr>
      </p:pic>
    </p:spTree>
    <p:extLst>
      <p:ext uri="{BB962C8B-B14F-4D97-AF65-F5344CB8AC3E}">
        <p14:creationId xmlns:p14="http://schemas.microsoft.com/office/powerpoint/2010/main" val="278189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D91761-0FF4-1B4F-ACB4-43BD20A02D42}"/>
              </a:ext>
            </a:extLst>
          </p:cNvPr>
          <p:cNvSpPr>
            <a:spLocks noGrp="1"/>
          </p:cNvSpPr>
          <p:nvPr>
            <p:ph type="title"/>
          </p:nvPr>
        </p:nvSpPr>
        <p:spPr/>
        <p:txBody>
          <a:bodyPr/>
          <a:lstStyle/>
          <a:p>
            <a:pPr algn="ctr"/>
            <a:r>
              <a:rPr lang="he-IL" dirty="0">
                <a:cs typeface="+mn-cs"/>
              </a:rPr>
              <a:t>הפתרון</a:t>
            </a:r>
            <a:endParaRPr lang="x-none" dirty="0">
              <a:cs typeface="+mn-cs"/>
            </a:endParaRPr>
          </a:p>
        </p:txBody>
      </p:sp>
      <p:sp>
        <p:nvSpPr>
          <p:cNvPr id="3" name="Content Placeholder 2">
            <a:extLst>
              <a:ext uri="{FF2B5EF4-FFF2-40B4-BE49-F238E27FC236}">
                <a16:creationId xmlns:a16="http://schemas.microsoft.com/office/drawing/2014/main" xmlns="" id="{1192EB54-EEA8-EF42-A9BB-F01829B00A36}"/>
              </a:ext>
            </a:extLst>
          </p:cNvPr>
          <p:cNvSpPr>
            <a:spLocks noGrp="1"/>
          </p:cNvSpPr>
          <p:nvPr>
            <p:ph idx="1"/>
          </p:nvPr>
        </p:nvSpPr>
        <p:spPr/>
        <p:txBody>
          <a:bodyPr>
            <a:normAutofit/>
          </a:bodyPr>
          <a:lstStyle/>
          <a:p>
            <a:pPr marL="0" indent="0" algn="ctr" defTabSz="914400" rtl="1" eaLnBrk="1" latinLnBrk="0" hangingPunct="1">
              <a:lnSpc>
                <a:spcPct val="90000"/>
              </a:lnSpc>
              <a:spcBef>
                <a:spcPts val="1000"/>
              </a:spcBef>
              <a:buNone/>
            </a:pPr>
            <a:r>
              <a:rPr lang="he-IL" dirty="0" smtClean="0"/>
              <a:t>מערכת התראות העוקבת אחרי תנועות בבית ויודעת </a:t>
            </a:r>
          </a:p>
          <a:p>
            <a:pPr marL="0" indent="0" algn="ctr" defTabSz="914400" rtl="1" eaLnBrk="1" latinLnBrk="0" hangingPunct="1">
              <a:lnSpc>
                <a:spcPct val="90000"/>
              </a:lnSpc>
              <a:spcBef>
                <a:spcPts val="1000"/>
              </a:spcBef>
              <a:buNone/>
            </a:pPr>
            <a:r>
              <a:rPr lang="he-IL" dirty="0" smtClean="0"/>
              <a:t>להתריע לבעלי הבית על כך ולהבריח את הגנבים</a:t>
            </a:r>
            <a:endParaRPr lang="x-none" dirty="0"/>
          </a:p>
        </p:txBody>
      </p:sp>
    </p:spTree>
    <p:extLst>
      <p:ext uri="{BB962C8B-B14F-4D97-AF65-F5344CB8AC3E}">
        <p14:creationId xmlns:p14="http://schemas.microsoft.com/office/powerpoint/2010/main" val="240300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0D07BA-CEF4-5745-BA0E-F803F7A4CA45}"/>
              </a:ext>
            </a:extLst>
          </p:cNvPr>
          <p:cNvSpPr>
            <a:spLocks noGrp="1"/>
          </p:cNvSpPr>
          <p:nvPr>
            <p:ph type="title"/>
          </p:nvPr>
        </p:nvSpPr>
        <p:spPr/>
        <p:txBody>
          <a:bodyPr/>
          <a:lstStyle/>
          <a:p>
            <a:pPr algn="ctr"/>
            <a:r>
              <a:rPr lang="he-IL" dirty="0">
                <a:cs typeface="+mn-cs"/>
              </a:rPr>
              <a:t>איך המערכת עובדת ?</a:t>
            </a:r>
            <a:endParaRPr lang="x-none" dirty="0">
              <a:cs typeface="+mn-cs"/>
            </a:endParaRPr>
          </a:p>
        </p:txBody>
      </p:sp>
      <p:sp>
        <p:nvSpPr>
          <p:cNvPr id="17" name="TextBox 16"/>
          <p:cNvSpPr txBox="1"/>
          <p:nvPr/>
        </p:nvSpPr>
        <p:spPr>
          <a:xfrm>
            <a:off x="4772297" y="2011680"/>
            <a:ext cx="3257006" cy="369332"/>
          </a:xfrm>
          <a:prstGeom prst="rect">
            <a:avLst/>
          </a:prstGeom>
          <a:noFill/>
        </p:spPr>
        <p:txBody>
          <a:bodyPr wrap="square" rtlCol="1">
            <a:spAutoFit/>
          </a:bodyPr>
          <a:lstStyle/>
          <a:p>
            <a:pPr algn="ctr"/>
            <a:r>
              <a:rPr lang="he-IL" dirty="0" smtClean="0"/>
              <a:t>זיהוי תנועה על ידי המערכת</a:t>
            </a:r>
            <a:endParaRPr lang="he-IL" dirty="0"/>
          </a:p>
        </p:txBody>
      </p:sp>
      <p:pic>
        <p:nvPicPr>
          <p:cNvPr id="18" name="תמונה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2381012"/>
            <a:ext cx="2301240" cy="1326351"/>
          </a:xfrm>
          <a:prstGeom prst="rect">
            <a:avLst/>
          </a:prstGeom>
        </p:spPr>
      </p:pic>
      <p:cxnSp>
        <p:nvCxnSpPr>
          <p:cNvPr id="20" name="מחבר חץ ישר 19"/>
          <p:cNvCxnSpPr>
            <a:stCxn id="18" idx="1"/>
          </p:cNvCxnSpPr>
          <p:nvPr/>
        </p:nvCxnSpPr>
        <p:spPr>
          <a:xfrm flipH="1">
            <a:off x="3213463" y="3044188"/>
            <a:ext cx="2044337" cy="1353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מחבר חץ ישר 21"/>
          <p:cNvCxnSpPr>
            <a:stCxn id="18" idx="2"/>
          </p:cNvCxnSpPr>
          <p:nvPr/>
        </p:nvCxnSpPr>
        <p:spPr>
          <a:xfrm>
            <a:off x="6408420" y="3707363"/>
            <a:ext cx="1089" cy="794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מחבר חץ ישר 27"/>
          <p:cNvCxnSpPr>
            <a:stCxn id="18" idx="3"/>
          </p:cNvCxnSpPr>
          <p:nvPr/>
        </p:nvCxnSpPr>
        <p:spPr>
          <a:xfrm>
            <a:off x="7559040" y="3044188"/>
            <a:ext cx="2107474" cy="1353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Content Placeholder 2">
            <a:extLst>
              <a:ext uri="{FF2B5EF4-FFF2-40B4-BE49-F238E27FC236}">
                <a16:creationId xmlns:a16="http://schemas.microsoft.com/office/drawing/2014/main" xmlns="" id="{36F1B5A9-811B-1E4A-9F05-38BD6F2C1E2C}"/>
              </a:ext>
            </a:extLst>
          </p:cNvPr>
          <p:cNvSpPr txBox="1">
            <a:spLocks/>
          </p:cNvSpPr>
          <p:nvPr/>
        </p:nvSpPr>
        <p:spPr>
          <a:xfrm>
            <a:off x="1227644" y="4486139"/>
            <a:ext cx="2574337" cy="8128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he-IL" sz="1600" dirty="0" smtClean="0"/>
              <a:t>פעולת הרתעה מופעלת, אורות הבית נדלקים</a:t>
            </a:r>
            <a:endParaRPr lang="x-none" sz="1600" dirty="0"/>
          </a:p>
        </p:txBody>
      </p:sp>
      <p:sp>
        <p:nvSpPr>
          <p:cNvPr id="32" name="Content Placeholder 2">
            <a:extLst>
              <a:ext uri="{FF2B5EF4-FFF2-40B4-BE49-F238E27FC236}">
                <a16:creationId xmlns:a16="http://schemas.microsoft.com/office/drawing/2014/main" xmlns="" id="{36F1B5A9-811B-1E4A-9F05-38BD6F2C1E2C}"/>
              </a:ext>
            </a:extLst>
          </p:cNvPr>
          <p:cNvSpPr txBox="1">
            <a:spLocks/>
          </p:cNvSpPr>
          <p:nvPr/>
        </p:nvSpPr>
        <p:spPr>
          <a:xfrm>
            <a:off x="5185689" y="4516619"/>
            <a:ext cx="2574337" cy="8128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he-IL" sz="1600" dirty="0" smtClean="0"/>
              <a:t>הודעה נשלחת לבעל הבית על תנועה חשודה</a:t>
            </a:r>
            <a:endParaRPr lang="x-none" sz="1600" dirty="0"/>
          </a:p>
        </p:txBody>
      </p:sp>
      <p:sp>
        <p:nvSpPr>
          <p:cNvPr id="33" name="Content Placeholder 2">
            <a:extLst>
              <a:ext uri="{FF2B5EF4-FFF2-40B4-BE49-F238E27FC236}">
                <a16:creationId xmlns:a16="http://schemas.microsoft.com/office/drawing/2014/main" xmlns="" id="{36F1B5A9-811B-1E4A-9F05-38BD6F2C1E2C}"/>
              </a:ext>
            </a:extLst>
          </p:cNvPr>
          <p:cNvSpPr txBox="1">
            <a:spLocks/>
          </p:cNvSpPr>
          <p:nvPr/>
        </p:nvSpPr>
        <p:spPr>
          <a:xfrm>
            <a:off x="8612777" y="4516619"/>
            <a:ext cx="2574337" cy="8128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he-IL" sz="1600" dirty="0" smtClean="0"/>
              <a:t>נתונים על המתרחש נשלחים לענן, ובעל הבית יכול לראות את כל המידע ההיסטורי בנוגע לבטיחות ביתו</a:t>
            </a:r>
            <a:endParaRPr lang="x-none" sz="1600" dirty="0"/>
          </a:p>
        </p:txBody>
      </p:sp>
    </p:spTree>
    <p:extLst>
      <p:ext uri="{BB962C8B-B14F-4D97-AF65-F5344CB8AC3E}">
        <p14:creationId xmlns:p14="http://schemas.microsoft.com/office/powerpoint/2010/main" val="8280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0D07BA-CEF4-5745-BA0E-F803F7A4CA45}"/>
              </a:ext>
            </a:extLst>
          </p:cNvPr>
          <p:cNvSpPr>
            <a:spLocks noGrp="1"/>
          </p:cNvSpPr>
          <p:nvPr>
            <p:ph type="title"/>
          </p:nvPr>
        </p:nvSpPr>
        <p:spPr/>
        <p:txBody>
          <a:bodyPr/>
          <a:lstStyle/>
          <a:p>
            <a:pPr algn="ctr"/>
            <a:r>
              <a:rPr lang="he-IL" dirty="0">
                <a:cs typeface="+mn-cs"/>
              </a:rPr>
              <a:t>מאחורי הקלעים</a:t>
            </a:r>
            <a:endParaRPr lang="x-none" dirty="0">
              <a:cs typeface="+mn-cs"/>
            </a:endParaRPr>
          </a:p>
        </p:txBody>
      </p:sp>
      <p:pic>
        <p:nvPicPr>
          <p:cNvPr id="4100" name="Picture 4" descr="Motion Sensor With Walking Man Near Door Thin Line Icon Smart Home Symbol  Guard Motion Detection Vector Sign On White Background Thief Burglar Alarm  Device Icon Outline Style Vector Graphics Stock Illustration -">
            <a:extLst>
              <a:ext uri="{FF2B5EF4-FFF2-40B4-BE49-F238E27FC236}">
                <a16:creationId xmlns:a16="http://schemas.microsoft.com/office/drawing/2014/main" xmlns="" id="{2893D7E0-3E4B-914B-ACC7-2AEAA8E40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3844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xmlns="" id="{36F1B5A9-811B-1E4A-9F05-38BD6F2C1E2C}"/>
              </a:ext>
            </a:extLst>
          </p:cNvPr>
          <p:cNvSpPr txBox="1">
            <a:spLocks/>
          </p:cNvSpPr>
          <p:nvPr/>
        </p:nvSpPr>
        <p:spPr>
          <a:xfrm>
            <a:off x="4029855" y="4003330"/>
            <a:ext cx="2230402" cy="677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Light Bulbs</a:t>
            </a:r>
            <a:endParaRPr lang="x-none" sz="2000" dirty="0"/>
          </a:p>
        </p:txBody>
      </p:sp>
      <p:pic>
        <p:nvPicPr>
          <p:cNvPr id="4102" name="Picture 6" descr="The best outdoor lighting that will minimise light pollution - BBC Sky at  Night Magazine">
            <a:extLst>
              <a:ext uri="{FF2B5EF4-FFF2-40B4-BE49-F238E27FC236}">
                <a16:creationId xmlns:a16="http://schemas.microsoft.com/office/drawing/2014/main" xmlns="" id="{5646F5E8-4A99-6B4D-9A43-48DD06606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973" y="4418162"/>
            <a:ext cx="1574794" cy="104901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xmlns="" id="{EEEACB27-EB4F-7746-8E4C-5F2F6B18DF66}"/>
              </a:ext>
            </a:extLst>
          </p:cNvPr>
          <p:cNvSpPr txBox="1">
            <a:spLocks/>
          </p:cNvSpPr>
          <p:nvPr/>
        </p:nvSpPr>
        <p:spPr>
          <a:xfrm>
            <a:off x="7241756" y="2651700"/>
            <a:ext cx="838314" cy="390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GSM</a:t>
            </a:r>
            <a:endParaRPr lang="x-none" sz="2000" dirty="0"/>
          </a:p>
        </p:txBody>
      </p:sp>
      <p:pic>
        <p:nvPicPr>
          <p:cNvPr id="4104" name="Picture 8" descr="What is a Push Notification and Why It Is Important">
            <a:extLst>
              <a:ext uri="{FF2B5EF4-FFF2-40B4-BE49-F238E27FC236}">
                <a16:creationId xmlns:a16="http://schemas.microsoft.com/office/drawing/2014/main" xmlns="" id="{849532DF-82DB-9F4E-BF26-41E6FF34F5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6552" y="1772837"/>
            <a:ext cx="1392808" cy="78345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C-SR04 Ultrasonic Sensor Distance Measuring Module 3.3V / 5V">
            <a:extLst>
              <a:ext uri="{FF2B5EF4-FFF2-40B4-BE49-F238E27FC236}">
                <a16:creationId xmlns:a16="http://schemas.microsoft.com/office/drawing/2014/main" xmlns="" id="{03728276-7C0C-434D-B661-7E8AFE015CC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3584" b="18414"/>
          <a:stretch/>
        </p:blipFill>
        <p:spPr bwMode="auto">
          <a:xfrm>
            <a:off x="2121861" y="2769833"/>
            <a:ext cx="1392808" cy="807868"/>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xmlns="" id="{9A7FC9B1-13EE-DA4C-8ED7-B09A292D0A29}"/>
              </a:ext>
            </a:extLst>
          </p:cNvPr>
          <p:cNvSpPr txBox="1">
            <a:spLocks/>
          </p:cNvSpPr>
          <p:nvPr/>
        </p:nvSpPr>
        <p:spPr>
          <a:xfrm>
            <a:off x="1180693" y="2299501"/>
            <a:ext cx="2230402" cy="677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Ultrasonic Sensor</a:t>
            </a:r>
            <a:endParaRPr lang="x-none" sz="2000" dirty="0"/>
          </a:p>
        </p:txBody>
      </p:sp>
      <p:pic>
        <p:nvPicPr>
          <p:cNvPr id="5124" name="Picture 4" descr="What is the Arduino? | Spaghetti Lab">
            <a:extLst>
              <a:ext uri="{FF2B5EF4-FFF2-40B4-BE49-F238E27FC236}">
                <a16:creationId xmlns:a16="http://schemas.microsoft.com/office/drawing/2014/main" xmlns="" id="{CF211213-56DD-6C47-A13E-4E8323F913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2858" y="1646950"/>
            <a:ext cx="2036259" cy="149222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rduino GSM Shield 2 (Integrated Antenna)">
            <a:extLst>
              <a:ext uri="{FF2B5EF4-FFF2-40B4-BE49-F238E27FC236}">
                <a16:creationId xmlns:a16="http://schemas.microsoft.com/office/drawing/2014/main" xmlns="" id="{7E54F044-951D-F643-9110-FC07B51A83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52266" y="1466780"/>
            <a:ext cx="1392808" cy="104460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ESP8266 WiFi Serial Module">
            <a:extLst>
              <a:ext uri="{FF2B5EF4-FFF2-40B4-BE49-F238E27FC236}">
                <a16:creationId xmlns:a16="http://schemas.microsoft.com/office/drawing/2014/main" xmlns="" id="{C9196BFF-B800-6A4D-AE37-81ED8271D0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0956" y="3195726"/>
            <a:ext cx="1239914" cy="1239914"/>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xmlns="" id="{BC28BDA8-1900-274E-AA60-94A024220A6C}"/>
              </a:ext>
            </a:extLst>
          </p:cNvPr>
          <p:cNvSpPr txBox="1">
            <a:spLocks/>
          </p:cNvSpPr>
          <p:nvPr/>
        </p:nvSpPr>
        <p:spPr>
          <a:xfrm>
            <a:off x="7252265" y="4342269"/>
            <a:ext cx="941823" cy="246779"/>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ESP</a:t>
            </a:r>
            <a:r>
              <a:rPr lang="he-IL" dirty="0"/>
              <a:t>8266</a:t>
            </a:r>
            <a:endParaRPr lang="x-none" sz="2000" dirty="0"/>
          </a:p>
        </p:txBody>
      </p:sp>
      <p:pic>
        <p:nvPicPr>
          <p:cNvPr id="5130" name="Picture 10" descr="Cloud in the business | Blog | Transition Technologies PSC">
            <a:extLst>
              <a:ext uri="{FF2B5EF4-FFF2-40B4-BE49-F238E27FC236}">
                <a16:creationId xmlns:a16="http://schemas.microsoft.com/office/drawing/2014/main" xmlns="" id="{866CD678-55D8-0043-A5AF-8EBDC4FFC8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86096" y="4342269"/>
            <a:ext cx="2230402" cy="133824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xmlns="" id="{90975716-2ABD-F340-9B3F-2ADE3B88A5B3}"/>
              </a:ext>
            </a:extLst>
          </p:cNvPr>
          <p:cNvCxnSpPr>
            <a:cxnSpLocks/>
          </p:cNvCxnSpPr>
          <p:nvPr/>
        </p:nvCxnSpPr>
        <p:spPr>
          <a:xfrm flipV="1">
            <a:off x="3098307" y="2038118"/>
            <a:ext cx="1332666" cy="2613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Content Placeholder 2">
            <a:extLst>
              <a:ext uri="{FF2B5EF4-FFF2-40B4-BE49-F238E27FC236}">
                <a16:creationId xmlns:a16="http://schemas.microsoft.com/office/drawing/2014/main" xmlns="" id="{5AE47A98-DAC3-4F4F-9152-785498A9E188}"/>
              </a:ext>
            </a:extLst>
          </p:cNvPr>
          <p:cNvSpPr txBox="1">
            <a:spLocks/>
          </p:cNvSpPr>
          <p:nvPr/>
        </p:nvSpPr>
        <p:spPr>
          <a:xfrm>
            <a:off x="2684485" y="1809288"/>
            <a:ext cx="1565229" cy="2661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FF0000"/>
                </a:solidFill>
              </a:rPr>
              <a:t>Intruder detected</a:t>
            </a:r>
            <a:endParaRPr lang="x-none" sz="1400" dirty="0">
              <a:solidFill>
                <a:srgbClr val="FF0000"/>
              </a:solidFill>
            </a:endParaRPr>
          </a:p>
        </p:txBody>
      </p:sp>
      <p:cxnSp>
        <p:nvCxnSpPr>
          <p:cNvPr id="26" name="Straight Arrow Connector 25">
            <a:extLst>
              <a:ext uri="{FF2B5EF4-FFF2-40B4-BE49-F238E27FC236}">
                <a16:creationId xmlns:a16="http://schemas.microsoft.com/office/drawing/2014/main" xmlns="" id="{1BAA7792-9BFF-1F46-824A-F80F8B89DD18}"/>
              </a:ext>
            </a:extLst>
          </p:cNvPr>
          <p:cNvCxnSpPr>
            <a:cxnSpLocks/>
            <a:stCxn id="5124" idx="2"/>
            <a:endCxn id="6" idx="0"/>
          </p:cNvCxnSpPr>
          <p:nvPr/>
        </p:nvCxnSpPr>
        <p:spPr>
          <a:xfrm flipH="1">
            <a:off x="5145056" y="3139170"/>
            <a:ext cx="505932" cy="8641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9" name="Content Placeholder 2">
            <a:extLst>
              <a:ext uri="{FF2B5EF4-FFF2-40B4-BE49-F238E27FC236}">
                <a16:creationId xmlns:a16="http://schemas.microsoft.com/office/drawing/2014/main" xmlns="" id="{DD0D2025-9539-D142-B227-0E0B6C2CD1CC}"/>
              </a:ext>
            </a:extLst>
          </p:cNvPr>
          <p:cNvSpPr txBox="1">
            <a:spLocks/>
          </p:cNvSpPr>
          <p:nvPr/>
        </p:nvSpPr>
        <p:spPr>
          <a:xfrm>
            <a:off x="4026867" y="3533806"/>
            <a:ext cx="1565229" cy="2661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FF0000"/>
                </a:solidFill>
              </a:rPr>
              <a:t>Light House</a:t>
            </a:r>
            <a:endParaRPr lang="x-none" sz="1400" dirty="0">
              <a:solidFill>
                <a:srgbClr val="FF0000"/>
              </a:solidFill>
            </a:endParaRPr>
          </a:p>
        </p:txBody>
      </p:sp>
      <p:cxnSp>
        <p:nvCxnSpPr>
          <p:cNvPr id="30" name="Straight Arrow Connector 29">
            <a:extLst>
              <a:ext uri="{FF2B5EF4-FFF2-40B4-BE49-F238E27FC236}">
                <a16:creationId xmlns:a16="http://schemas.microsoft.com/office/drawing/2014/main" xmlns="" id="{2839F07C-26A0-814B-B8FB-DE71934366EF}"/>
              </a:ext>
            </a:extLst>
          </p:cNvPr>
          <p:cNvCxnSpPr>
            <a:cxnSpLocks/>
            <a:endCxn id="4104" idx="1"/>
          </p:cNvCxnSpPr>
          <p:nvPr/>
        </p:nvCxnSpPr>
        <p:spPr>
          <a:xfrm flipV="1">
            <a:off x="8480517" y="2164564"/>
            <a:ext cx="1386035" cy="156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xmlns="" id="{8C545DBE-B5A9-F54E-ADC7-D2BD960843E4}"/>
              </a:ext>
            </a:extLst>
          </p:cNvPr>
          <p:cNvCxnSpPr>
            <a:cxnSpLocks/>
            <a:stCxn id="5128" idx="3"/>
            <a:endCxn id="5130" idx="1"/>
          </p:cNvCxnSpPr>
          <p:nvPr/>
        </p:nvCxnSpPr>
        <p:spPr>
          <a:xfrm>
            <a:off x="8280870" y="3815683"/>
            <a:ext cx="905226" cy="11957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xmlns="" id="{238C44AF-04F0-DF44-9BF0-2588D7529020}"/>
              </a:ext>
            </a:extLst>
          </p:cNvPr>
          <p:cNvCxnSpPr>
            <a:cxnSpLocks/>
          </p:cNvCxnSpPr>
          <p:nvPr/>
        </p:nvCxnSpPr>
        <p:spPr>
          <a:xfrm>
            <a:off x="6697097" y="2180168"/>
            <a:ext cx="54465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xmlns="" id="{6BAE7989-BE04-EE48-9936-1F21ACC2A021}"/>
              </a:ext>
            </a:extLst>
          </p:cNvPr>
          <p:cNvCxnSpPr>
            <a:cxnSpLocks/>
          </p:cNvCxnSpPr>
          <p:nvPr/>
        </p:nvCxnSpPr>
        <p:spPr>
          <a:xfrm>
            <a:off x="6669117" y="3195726"/>
            <a:ext cx="572639" cy="3380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1" name="Content Placeholder 2">
            <a:extLst>
              <a:ext uri="{FF2B5EF4-FFF2-40B4-BE49-F238E27FC236}">
                <a16:creationId xmlns:a16="http://schemas.microsoft.com/office/drawing/2014/main" xmlns="" id="{D9AF5AF4-048E-0045-BA2C-C269681EFD3B}"/>
              </a:ext>
            </a:extLst>
          </p:cNvPr>
          <p:cNvSpPr txBox="1">
            <a:spLocks/>
          </p:cNvSpPr>
          <p:nvPr/>
        </p:nvSpPr>
        <p:spPr>
          <a:xfrm>
            <a:off x="8105609" y="3454900"/>
            <a:ext cx="1565229" cy="2661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FF0000"/>
                </a:solidFill>
              </a:rPr>
              <a:t>Send data to cloud</a:t>
            </a:r>
            <a:endParaRPr lang="x-none" sz="1400" dirty="0">
              <a:solidFill>
                <a:srgbClr val="FF0000"/>
              </a:solidFill>
            </a:endParaRPr>
          </a:p>
        </p:txBody>
      </p:sp>
      <p:sp>
        <p:nvSpPr>
          <p:cNvPr id="42" name="Content Placeholder 2">
            <a:extLst>
              <a:ext uri="{FF2B5EF4-FFF2-40B4-BE49-F238E27FC236}">
                <a16:creationId xmlns:a16="http://schemas.microsoft.com/office/drawing/2014/main" xmlns="" id="{B9C7AE8F-6F69-0D48-A81E-17B5086D768C}"/>
              </a:ext>
            </a:extLst>
          </p:cNvPr>
          <p:cNvSpPr txBox="1">
            <a:spLocks/>
          </p:cNvSpPr>
          <p:nvPr/>
        </p:nvSpPr>
        <p:spPr>
          <a:xfrm>
            <a:off x="7938956" y="1380796"/>
            <a:ext cx="1565229" cy="2661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FF0000"/>
                </a:solidFill>
              </a:rPr>
              <a:t>Send SMS</a:t>
            </a:r>
            <a:endParaRPr lang="x-none" sz="1400" dirty="0">
              <a:solidFill>
                <a:srgbClr val="FF0000"/>
              </a:solidFill>
            </a:endParaRPr>
          </a:p>
        </p:txBody>
      </p:sp>
    </p:spTree>
    <p:extLst>
      <p:ext uri="{BB962C8B-B14F-4D97-AF65-F5344CB8AC3E}">
        <p14:creationId xmlns:p14="http://schemas.microsoft.com/office/powerpoint/2010/main" val="19567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0D07BA-CEF4-5745-BA0E-F803F7A4CA45}"/>
              </a:ext>
            </a:extLst>
          </p:cNvPr>
          <p:cNvSpPr>
            <a:spLocks noGrp="1"/>
          </p:cNvSpPr>
          <p:nvPr>
            <p:ph type="title"/>
          </p:nvPr>
        </p:nvSpPr>
        <p:spPr/>
        <p:txBody>
          <a:bodyPr/>
          <a:lstStyle/>
          <a:p>
            <a:pPr algn="ctr"/>
            <a:r>
              <a:rPr lang="he-IL" dirty="0">
                <a:cs typeface="+mn-cs"/>
              </a:rPr>
              <a:t> מאחורי הקלעים - סימולטור</a:t>
            </a:r>
            <a:endParaRPr lang="x-none" dirty="0">
              <a:cs typeface="+mn-cs"/>
            </a:endParaRPr>
          </a:p>
        </p:txBody>
      </p:sp>
      <p:pic>
        <p:nvPicPr>
          <p:cNvPr id="4100" name="Picture 4" descr="Motion Sensor With Walking Man Near Door Thin Line Icon Smart Home Symbol  Guard Motion Detection Vector Sign On White Background Thief Burglar Alarm  Device Icon Outline Style Vector Graphics Stock Illustration -">
            <a:extLst>
              <a:ext uri="{FF2B5EF4-FFF2-40B4-BE49-F238E27FC236}">
                <a16:creationId xmlns:a16="http://schemas.microsoft.com/office/drawing/2014/main" xmlns="" id="{2893D7E0-3E4B-914B-ACC7-2AEAA8E40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3844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xmlns="" id="{36F1B5A9-811B-1E4A-9F05-38BD6F2C1E2C}"/>
              </a:ext>
            </a:extLst>
          </p:cNvPr>
          <p:cNvSpPr txBox="1">
            <a:spLocks/>
          </p:cNvSpPr>
          <p:nvPr/>
        </p:nvSpPr>
        <p:spPr>
          <a:xfrm>
            <a:off x="4029855" y="4003330"/>
            <a:ext cx="2230402" cy="677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Light Bulbs</a:t>
            </a:r>
            <a:endParaRPr lang="x-none" sz="2000" dirty="0"/>
          </a:p>
        </p:txBody>
      </p:sp>
      <p:pic>
        <p:nvPicPr>
          <p:cNvPr id="4102" name="Picture 6" descr="The best outdoor lighting that will minimise light pollution - BBC Sky at  Night Magazine">
            <a:extLst>
              <a:ext uri="{FF2B5EF4-FFF2-40B4-BE49-F238E27FC236}">
                <a16:creationId xmlns:a16="http://schemas.microsoft.com/office/drawing/2014/main" xmlns="" id="{5646F5E8-4A99-6B4D-9A43-48DD06606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973" y="4418162"/>
            <a:ext cx="1574794" cy="104901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xmlns="" id="{EEEACB27-EB4F-7746-8E4C-5F2F6B18DF66}"/>
              </a:ext>
            </a:extLst>
          </p:cNvPr>
          <p:cNvSpPr txBox="1">
            <a:spLocks/>
          </p:cNvSpPr>
          <p:nvPr/>
        </p:nvSpPr>
        <p:spPr>
          <a:xfrm>
            <a:off x="7241756" y="2651700"/>
            <a:ext cx="838314" cy="390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GSM</a:t>
            </a:r>
            <a:endParaRPr lang="x-none" sz="2000" dirty="0"/>
          </a:p>
        </p:txBody>
      </p:sp>
      <p:pic>
        <p:nvPicPr>
          <p:cNvPr id="4104" name="Picture 8" descr="What is a Push Notification and Why It Is Important">
            <a:extLst>
              <a:ext uri="{FF2B5EF4-FFF2-40B4-BE49-F238E27FC236}">
                <a16:creationId xmlns:a16="http://schemas.microsoft.com/office/drawing/2014/main" xmlns="" id="{849532DF-82DB-9F4E-BF26-41E6FF34F5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6552" y="1772837"/>
            <a:ext cx="1392808" cy="78345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C-SR04 Ultrasonic Sensor Distance Measuring Module 3.3V / 5V">
            <a:extLst>
              <a:ext uri="{FF2B5EF4-FFF2-40B4-BE49-F238E27FC236}">
                <a16:creationId xmlns:a16="http://schemas.microsoft.com/office/drawing/2014/main" xmlns="" id="{03728276-7C0C-434D-B661-7E8AFE015CC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3584" b="18414"/>
          <a:stretch/>
        </p:blipFill>
        <p:spPr bwMode="auto">
          <a:xfrm>
            <a:off x="2121861" y="2769833"/>
            <a:ext cx="1392808" cy="807868"/>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xmlns="" id="{9A7FC9B1-13EE-DA4C-8ED7-B09A292D0A29}"/>
              </a:ext>
            </a:extLst>
          </p:cNvPr>
          <p:cNvSpPr txBox="1">
            <a:spLocks/>
          </p:cNvSpPr>
          <p:nvPr/>
        </p:nvSpPr>
        <p:spPr>
          <a:xfrm>
            <a:off x="1180693" y="2299501"/>
            <a:ext cx="2230402" cy="677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Ultrasonic Sensor</a:t>
            </a:r>
            <a:endParaRPr lang="x-none" sz="2000" dirty="0"/>
          </a:p>
        </p:txBody>
      </p:sp>
      <p:pic>
        <p:nvPicPr>
          <p:cNvPr id="5124" name="Picture 4" descr="What is the Arduino? | Spaghetti Lab">
            <a:extLst>
              <a:ext uri="{FF2B5EF4-FFF2-40B4-BE49-F238E27FC236}">
                <a16:creationId xmlns:a16="http://schemas.microsoft.com/office/drawing/2014/main" xmlns="" id="{CF211213-56DD-6C47-A13E-4E8323F913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2858" y="1646950"/>
            <a:ext cx="2036259" cy="1492220"/>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xmlns="" id="{BC28BDA8-1900-274E-AA60-94A024220A6C}"/>
              </a:ext>
            </a:extLst>
          </p:cNvPr>
          <p:cNvSpPr txBox="1">
            <a:spLocks/>
          </p:cNvSpPr>
          <p:nvPr/>
        </p:nvSpPr>
        <p:spPr>
          <a:xfrm>
            <a:off x="7252265" y="4342269"/>
            <a:ext cx="941823" cy="246779"/>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ESP</a:t>
            </a:r>
            <a:r>
              <a:rPr lang="he-IL" dirty="0"/>
              <a:t>8266</a:t>
            </a:r>
            <a:endParaRPr lang="x-none" sz="2000" dirty="0"/>
          </a:p>
        </p:txBody>
      </p:sp>
      <p:cxnSp>
        <p:nvCxnSpPr>
          <p:cNvPr id="9" name="Straight Arrow Connector 8">
            <a:extLst>
              <a:ext uri="{FF2B5EF4-FFF2-40B4-BE49-F238E27FC236}">
                <a16:creationId xmlns:a16="http://schemas.microsoft.com/office/drawing/2014/main" xmlns="" id="{90975716-2ABD-F340-9B3F-2ADE3B88A5B3}"/>
              </a:ext>
            </a:extLst>
          </p:cNvPr>
          <p:cNvCxnSpPr>
            <a:cxnSpLocks/>
          </p:cNvCxnSpPr>
          <p:nvPr/>
        </p:nvCxnSpPr>
        <p:spPr>
          <a:xfrm flipV="1">
            <a:off x="3098307" y="2038118"/>
            <a:ext cx="1332666" cy="2613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Content Placeholder 2">
            <a:extLst>
              <a:ext uri="{FF2B5EF4-FFF2-40B4-BE49-F238E27FC236}">
                <a16:creationId xmlns:a16="http://schemas.microsoft.com/office/drawing/2014/main" xmlns="" id="{5AE47A98-DAC3-4F4F-9152-785498A9E188}"/>
              </a:ext>
            </a:extLst>
          </p:cNvPr>
          <p:cNvSpPr txBox="1">
            <a:spLocks/>
          </p:cNvSpPr>
          <p:nvPr/>
        </p:nvSpPr>
        <p:spPr>
          <a:xfrm>
            <a:off x="2684485" y="1809288"/>
            <a:ext cx="1565229" cy="2661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FF0000"/>
                </a:solidFill>
              </a:rPr>
              <a:t>Intruder detected</a:t>
            </a:r>
            <a:endParaRPr lang="x-none" sz="1400" dirty="0">
              <a:solidFill>
                <a:srgbClr val="FF0000"/>
              </a:solidFill>
            </a:endParaRPr>
          </a:p>
        </p:txBody>
      </p:sp>
      <p:cxnSp>
        <p:nvCxnSpPr>
          <p:cNvPr id="26" name="Straight Arrow Connector 25">
            <a:extLst>
              <a:ext uri="{FF2B5EF4-FFF2-40B4-BE49-F238E27FC236}">
                <a16:creationId xmlns:a16="http://schemas.microsoft.com/office/drawing/2014/main" xmlns="" id="{1BAA7792-9BFF-1F46-824A-F80F8B89DD18}"/>
              </a:ext>
            </a:extLst>
          </p:cNvPr>
          <p:cNvCxnSpPr>
            <a:cxnSpLocks/>
            <a:stCxn id="5124" idx="2"/>
            <a:endCxn id="6" idx="0"/>
          </p:cNvCxnSpPr>
          <p:nvPr/>
        </p:nvCxnSpPr>
        <p:spPr>
          <a:xfrm flipH="1">
            <a:off x="5145056" y="3139170"/>
            <a:ext cx="505932" cy="8641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9" name="Content Placeholder 2">
            <a:extLst>
              <a:ext uri="{FF2B5EF4-FFF2-40B4-BE49-F238E27FC236}">
                <a16:creationId xmlns:a16="http://schemas.microsoft.com/office/drawing/2014/main" xmlns="" id="{DD0D2025-9539-D142-B227-0E0B6C2CD1CC}"/>
              </a:ext>
            </a:extLst>
          </p:cNvPr>
          <p:cNvSpPr txBox="1">
            <a:spLocks/>
          </p:cNvSpPr>
          <p:nvPr/>
        </p:nvSpPr>
        <p:spPr>
          <a:xfrm>
            <a:off x="4026867" y="3533806"/>
            <a:ext cx="1565229" cy="2661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FF0000"/>
                </a:solidFill>
              </a:rPr>
              <a:t>Light House</a:t>
            </a:r>
            <a:endParaRPr lang="x-none" sz="1400" dirty="0">
              <a:solidFill>
                <a:srgbClr val="FF0000"/>
              </a:solidFill>
            </a:endParaRPr>
          </a:p>
        </p:txBody>
      </p:sp>
      <p:cxnSp>
        <p:nvCxnSpPr>
          <p:cNvPr id="30" name="Straight Arrow Connector 29">
            <a:extLst>
              <a:ext uri="{FF2B5EF4-FFF2-40B4-BE49-F238E27FC236}">
                <a16:creationId xmlns:a16="http://schemas.microsoft.com/office/drawing/2014/main" xmlns="" id="{2839F07C-26A0-814B-B8FB-DE71934366EF}"/>
              </a:ext>
            </a:extLst>
          </p:cNvPr>
          <p:cNvCxnSpPr>
            <a:cxnSpLocks/>
            <a:endCxn id="4104" idx="1"/>
          </p:cNvCxnSpPr>
          <p:nvPr/>
        </p:nvCxnSpPr>
        <p:spPr>
          <a:xfrm flipV="1">
            <a:off x="8959896" y="2164564"/>
            <a:ext cx="906656" cy="156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xmlns="" id="{8C545DBE-B5A9-F54E-ADC7-D2BD960843E4}"/>
              </a:ext>
            </a:extLst>
          </p:cNvPr>
          <p:cNvCxnSpPr>
            <a:cxnSpLocks/>
          </p:cNvCxnSpPr>
          <p:nvPr/>
        </p:nvCxnSpPr>
        <p:spPr>
          <a:xfrm flipV="1">
            <a:off x="8080070" y="5011390"/>
            <a:ext cx="1106026" cy="669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xmlns="" id="{238C44AF-04F0-DF44-9BF0-2588D7529020}"/>
              </a:ext>
            </a:extLst>
          </p:cNvPr>
          <p:cNvCxnSpPr>
            <a:cxnSpLocks/>
          </p:cNvCxnSpPr>
          <p:nvPr/>
        </p:nvCxnSpPr>
        <p:spPr>
          <a:xfrm>
            <a:off x="6697097" y="2180168"/>
            <a:ext cx="54465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xmlns="" id="{6BAE7989-BE04-EE48-9936-1F21ACC2A021}"/>
              </a:ext>
            </a:extLst>
          </p:cNvPr>
          <p:cNvCxnSpPr>
            <a:cxnSpLocks/>
          </p:cNvCxnSpPr>
          <p:nvPr/>
        </p:nvCxnSpPr>
        <p:spPr>
          <a:xfrm>
            <a:off x="6669117" y="3195726"/>
            <a:ext cx="572639" cy="3380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1" name="Content Placeholder 2">
            <a:extLst>
              <a:ext uri="{FF2B5EF4-FFF2-40B4-BE49-F238E27FC236}">
                <a16:creationId xmlns:a16="http://schemas.microsoft.com/office/drawing/2014/main" xmlns="" id="{D9AF5AF4-048E-0045-BA2C-C269681EFD3B}"/>
              </a:ext>
            </a:extLst>
          </p:cNvPr>
          <p:cNvSpPr txBox="1">
            <a:spLocks/>
          </p:cNvSpPr>
          <p:nvPr/>
        </p:nvSpPr>
        <p:spPr>
          <a:xfrm>
            <a:off x="7439974" y="3271880"/>
            <a:ext cx="1565229" cy="2661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FF0000"/>
                </a:solidFill>
              </a:rPr>
              <a:t>Send data to cloud</a:t>
            </a:r>
            <a:endParaRPr lang="x-none" sz="1400" dirty="0">
              <a:solidFill>
                <a:srgbClr val="FF0000"/>
              </a:solidFill>
            </a:endParaRPr>
          </a:p>
        </p:txBody>
      </p:sp>
      <p:sp>
        <p:nvSpPr>
          <p:cNvPr id="42" name="Content Placeholder 2">
            <a:extLst>
              <a:ext uri="{FF2B5EF4-FFF2-40B4-BE49-F238E27FC236}">
                <a16:creationId xmlns:a16="http://schemas.microsoft.com/office/drawing/2014/main" xmlns="" id="{B9C7AE8F-6F69-0D48-A81E-17B5086D768C}"/>
              </a:ext>
            </a:extLst>
          </p:cNvPr>
          <p:cNvSpPr txBox="1">
            <a:spLocks/>
          </p:cNvSpPr>
          <p:nvPr/>
        </p:nvSpPr>
        <p:spPr>
          <a:xfrm>
            <a:off x="7938956" y="1380796"/>
            <a:ext cx="1565229" cy="2661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FF0000"/>
                </a:solidFill>
              </a:rPr>
              <a:t>Send SMS</a:t>
            </a:r>
            <a:endParaRPr lang="x-none" sz="1400" dirty="0">
              <a:solidFill>
                <a:srgbClr val="FF0000"/>
              </a:solidFill>
            </a:endParaRPr>
          </a:p>
        </p:txBody>
      </p:sp>
      <p:pic>
        <p:nvPicPr>
          <p:cNvPr id="27" name="Picture 6" descr="The best outdoor lighting that will minimise light pollution - BBC Sky at  Night Magazine">
            <a:extLst>
              <a:ext uri="{FF2B5EF4-FFF2-40B4-BE49-F238E27FC236}">
                <a16:creationId xmlns:a16="http://schemas.microsoft.com/office/drawing/2014/main" xmlns="" id="{66A5223D-629D-DF47-AD4E-97466A335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3429" y="1635065"/>
            <a:ext cx="1574794" cy="104901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The best outdoor lighting that will minimise light pollution - BBC Sky at  Night Magazine">
            <a:extLst>
              <a:ext uri="{FF2B5EF4-FFF2-40B4-BE49-F238E27FC236}">
                <a16:creationId xmlns:a16="http://schemas.microsoft.com/office/drawing/2014/main" xmlns="" id="{FCF67916-85B2-A249-9F7B-0D6C10A80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8944" y="3584485"/>
            <a:ext cx="785941" cy="5235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ode.js - Coralogix">
            <a:extLst>
              <a:ext uri="{FF2B5EF4-FFF2-40B4-BE49-F238E27FC236}">
                <a16:creationId xmlns:a16="http://schemas.microsoft.com/office/drawing/2014/main" xmlns="" id="{383B5AD7-2461-CB4A-822B-CE37783B20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5086" t="28361" r="14530" b="27949"/>
          <a:stretch/>
        </p:blipFill>
        <p:spPr bwMode="auto">
          <a:xfrm>
            <a:off x="6434081" y="5345950"/>
            <a:ext cx="1443494" cy="8960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tup prometheus and grafana monitoring for kubernetes by Anoopviswan |  Fiverr">
            <a:extLst>
              <a:ext uri="{FF2B5EF4-FFF2-40B4-BE49-F238E27FC236}">
                <a16:creationId xmlns:a16="http://schemas.microsoft.com/office/drawing/2014/main" xmlns="" id="{960E69A2-205D-244A-A543-661AB591E7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33952" y="4217126"/>
            <a:ext cx="1768104" cy="11894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practical introduction to Docker containers | Red Hat Developer">
            <a:extLst>
              <a:ext uri="{FF2B5EF4-FFF2-40B4-BE49-F238E27FC236}">
                <a16:creationId xmlns:a16="http://schemas.microsoft.com/office/drawing/2014/main" xmlns="" id="{953206CE-A036-B549-8728-CF5AA74DE4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73945" y="5134934"/>
            <a:ext cx="1828111" cy="1512050"/>
          </a:xfrm>
          <a:prstGeom prst="rect">
            <a:avLst/>
          </a:prstGeom>
          <a:noFill/>
          <a:extLst>
            <a:ext uri="{909E8E84-426E-40DD-AFC4-6F175D3DCCD1}">
              <a14:hiddenFill xmlns:a14="http://schemas.microsoft.com/office/drawing/2010/main">
                <a:solidFill>
                  <a:srgbClr val="FFFFFF"/>
                </a:solidFill>
              </a14:hiddenFill>
            </a:ext>
          </a:extLst>
        </p:spPr>
      </p:pic>
      <p:sp>
        <p:nvSpPr>
          <p:cNvPr id="35" name="Content Placeholder 2">
            <a:extLst>
              <a:ext uri="{FF2B5EF4-FFF2-40B4-BE49-F238E27FC236}">
                <a16:creationId xmlns:a16="http://schemas.microsoft.com/office/drawing/2014/main" xmlns="" id="{251B70E6-73C0-CE4F-B7D1-2D2828C2FCB4}"/>
              </a:ext>
            </a:extLst>
          </p:cNvPr>
          <p:cNvSpPr txBox="1">
            <a:spLocks/>
          </p:cNvSpPr>
          <p:nvPr/>
        </p:nvSpPr>
        <p:spPr>
          <a:xfrm>
            <a:off x="6284992" y="6268115"/>
            <a:ext cx="1741672" cy="37886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x-none" sz="1400" dirty="0">
                <a:solidFill>
                  <a:srgbClr val="FF0000"/>
                </a:solidFill>
              </a:rPr>
              <a:t>Acts as a ultrasonic sensor + sends data</a:t>
            </a:r>
          </a:p>
        </p:txBody>
      </p:sp>
      <p:sp>
        <p:nvSpPr>
          <p:cNvPr id="36" name="Content Placeholder 2">
            <a:extLst>
              <a:ext uri="{FF2B5EF4-FFF2-40B4-BE49-F238E27FC236}">
                <a16:creationId xmlns:a16="http://schemas.microsoft.com/office/drawing/2014/main" xmlns="" id="{DDE49F8C-E262-354A-9587-AA9AA264E7FC}"/>
              </a:ext>
            </a:extLst>
          </p:cNvPr>
          <p:cNvSpPr txBox="1">
            <a:spLocks/>
          </p:cNvSpPr>
          <p:nvPr/>
        </p:nvSpPr>
        <p:spPr>
          <a:xfrm>
            <a:off x="9409886" y="4003330"/>
            <a:ext cx="1741672" cy="37886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x-none" sz="1400" dirty="0">
                <a:solidFill>
                  <a:srgbClr val="FF0000"/>
                </a:solidFill>
              </a:rPr>
              <a:t>Collects and manipulates data + visuallize</a:t>
            </a:r>
          </a:p>
        </p:txBody>
      </p:sp>
    </p:spTree>
    <p:extLst>
      <p:ext uri="{BB962C8B-B14F-4D97-AF65-F5344CB8AC3E}">
        <p14:creationId xmlns:p14="http://schemas.microsoft.com/office/powerpoint/2010/main" val="30379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5F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5645D96-1841-DE43-A0A3-02B563BC58E2}"/>
              </a:ext>
            </a:extLst>
          </p:cNvPr>
          <p:cNvPicPr>
            <a:picLocks noChangeAspect="1"/>
          </p:cNvPicPr>
          <p:nvPr/>
        </p:nvPicPr>
        <p:blipFill>
          <a:blip r:embed="rId2"/>
          <a:stretch>
            <a:fillRect/>
          </a:stretch>
        </p:blipFill>
        <p:spPr>
          <a:xfrm>
            <a:off x="610386" y="0"/>
            <a:ext cx="10971227" cy="6858000"/>
          </a:xfrm>
          <a:prstGeom prst="rect">
            <a:avLst/>
          </a:prstGeom>
        </p:spPr>
      </p:pic>
    </p:spTree>
    <p:extLst>
      <p:ext uri="{BB962C8B-B14F-4D97-AF65-F5344CB8AC3E}">
        <p14:creationId xmlns:p14="http://schemas.microsoft.com/office/powerpoint/2010/main" val="363107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9B5968-60C7-D641-8AFB-B8BF65986470}"/>
              </a:ext>
            </a:extLst>
          </p:cNvPr>
          <p:cNvSpPr>
            <a:spLocks noGrp="1"/>
          </p:cNvSpPr>
          <p:nvPr>
            <p:ph type="title"/>
          </p:nvPr>
        </p:nvSpPr>
        <p:spPr/>
        <p:txBody>
          <a:bodyPr/>
          <a:lstStyle/>
          <a:p>
            <a:pPr algn="ctr"/>
            <a:r>
              <a:rPr lang="he-IL" dirty="0">
                <a:cs typeface="+mn-cs"/>
              </a:rPr>
              <a:t>נתונים לענן</a:t>
            </a:r>
            <a:endParaRPr lang="x-none" dirty="0">
              <a:cs typeface="+mn-cs"/>
            </a:endParaRPr>
          </a:p>
        </p:txBody>
      </p:sp>
      <p:sp>
        <p:nvSpPr>
          <p:cNvPr id="3" name="TextBox 2">
            <a:extLst>
              <a:ext uri="{FF2B5EF4-FFF2-40B4-BE49-F238E27FC236}">
                <a16:creationId xmlns:a16="http://schemas.microsoft.com/office/drawing/2014/main" xmlns="" id="{123D8E58-C12E-FC41-9D86-38859FD7E46A}"/>
              </a:ext>
            </a:extLst>
          </p:cNvPr>
          <p:cNvSpPr txBox="1"/>
          <p:nvPr/>
        </p:nvSpPr>
        <p:spPr>
          <a:xfrm>
            <a:off x="122586" y="1992956"/>
            <a:ext cx="3861955" cy="369332"/>
          </a:xfrm>
          <a:prstGeom prst="rect">
            <a:avLst/>
          </a:prstGeom>
          <a:noFill/>
        </p:spPr>
        <p:txBody>
          <a:bodyPr wrap="none" rtlCol="0">
            <a:spAutoFit/>
          </a:bodyPr>
          <a:lstStyle/>
          <a:p>
            <a:pPr algn="r" rtl="1"/>
            <a:r>
              <a:rPr lang="he-IL" dirty="0"/>
              <a:t>בעזרת הנתונים הללו הבעלים יכול לראות:</a:t>
            </a:r>
          </a:p>
        </p:txBody>
      </p:sp>
      <p:sp>
        <p:nvSpPr>
          <p:cNvPr id="5" name="TextBox 4">
            <a:extLst>
              <a:ext uri="{FF2B5EF4-FFF2-40B4-BE49-F238E27FC236}">
                <a16:creationId xmlns:a16="http://schemas.microsoft.com/office/drawing/2014/main" xmlns="" id="{2CCFBEBA-2615-5640-A885-B8C35CD1532D}"/>
              </a:ext>
            </a:extLst>
          </p:cNvPr>
          <p:cNvSpPr txBox="1"/>
          <p:nvPr/>
        </p:nvSpPr>
        <p:spPr>
          <a:xfrm>
            <a:off x="147429" y="2362288"/>
            <a:ext cx="3861955" cy="2893100"/>
          </a:xfrm>
          <a:prstGeom prst="rect">
            <a:avLst/>
          </a:prstGeom>
          <a:noFill/>
        </p:spPr>
        <p:txBody>
          <a:bodyPr wrap="square" rtlCol="0">
            <a:spAutoFit/>
          </a:bodyPr>
          <a:lstStyle/>
          <a:p>
            <a:pPr marL="342900" indent="-342900" algn="r" rtl="1">
              <a:buFont typeface="Arial" panose="020B0604020202020204" pitchFamily="34" charset="0"/>
              <a:buChar char="•"/>
            </a:pPr>
            <a:r>
              <a:rPr lang="he-IL" sz="1400" dirty="0"/>
              <a:t>מה הסטטוס בכל מקום פריצה פוטנציאלי + מה הסטטוס הכללי כרגע</a:t>
            </a:r>
          </a:p>
          <a:p>
            <a:pPr marL="342900" indent="-342900" algn="r" rtl="1">
              <a:buFont typeface="Arial" panose="020B0604020202020204" pitchFamily="34" charset="0"/>
              <a:buChar char="•"/>
            </a:pPr>
            <a:r>
              <a:rPr lang="he-IL" sz="1400" dirty="0"/>
              <a:t>האם הנורה נדלקה כתוצאה מקליטה של הסנסור</a:t>
            </a:r>
          </a:p>
          <a:p>
            <a:pPr marL="342900" indent="-342900" algn="r" rtl="1">
              <a:buFont typeface="Arial" panose="020B0604020202020204" pitchFamily="34" charset="0"/>
              <a:buChar char="•"/>
            </a:pPr>
            <a:r>
              <a:rPr lang="he-IL" sz="1400" dirty="0"/>
              <a:t>כמה מכשירים עובדים וכמה לא (המערכת יכולה להזמין לו חלקים חלופיים באופן אוטומטי)</a:t>
            </a:r>
          </a:p>
          <a:p>
            <a:pPr marL="342900" indent="-342900" algn="r" rtl="1">
              <a:buFont typeface="Arial" panose="020B0604020202020204" pitchFamily="34" charset="0"/>
              <a:buChar char="•"/>
            </a:pPr>
            <a:r>
              <a:rPr lang="he-IL" sz="1400" dirty="0"/>
              <a:t>כמה ניסיונות פריצה לביתו קרו בכללי (אולי הגיע הזמן לעבור בית)</a:t>
            </a:r>
          </a:p>
          <a:p>
            <a:pPr marL="342900" indent="-342900" algn="r" rtl="1">
              <a:buFont typeface="Arial" panose="020B0604020202020204" pitchFamily="34" charset="0"/>
              <a:buChar char="•"/>
            </a:pPr>
            <a:r>
              <a:rPr lang="he-IL" sz="1400" dirty="0"/>
              <a:t>בשלב הבא של המערכת (בו יהיו גם סנסורים בפנים), נוכל לדעת האם למרות שהנורה נדלקה עדיין פרצו לבית (המשתמש ידע האם המערכת שווה משהו)</a:t>
            </a:r>
          </a:p>
          <a:p>
            <a:pPr marL="342900" indent="-342900" algn="r" rtl="1">
              <a:buFont typeface="Arial" panose="020B0604020202020204" pitchFamily="34" charset="0"/>
              <a:buChar char="•"/>
            </a:pPr>
            <a:r>
              <a:rPr lang="he-IL" sz="1400" dirty="0"/>
              <a:t>היסטוריה של ניסיונות פריצה (יוכל לשמש את המשטרה בחקירה)</a:t>
            </a:r>
            <a:endParaRPr lang="x-none" sz="1400" dirty="0"/>
          </a:p>
        </p:txBody>
      </p:sp>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398" y="1651594"/>
            <a:ext cx="7244636" cy="5206406"/>
          </a:xfrm>
          <a:prstGeom prst="rect">
            <a:avLst/>
          </a:prstGeom>
        </p:spPr>
      </p:pic>
    </p:spTree>
    <p:extLst>
      <p:ext uri="{BB962C8B-B14F-4D97-AF65-F5344CB8AC3E}">
        <p14:creationId xmlns:p14="http://schemas.microsoft.com/office/powerpoint/2010/main" val="418765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754B7-B989-8640-9BB7-5C86C58E0990}"/>
              </a:ext>
            </a:extLst>
          </p:cNvPr>
          <p:cNvSpPr>
            <a:spLocks noGrp="1"/>
          </p:cNvSpPr>
          <p:nvPr>
            <p:ph type="title"/>
          </p:nvPr>
        </p:nvSpPr>
        <p:spPr/>
        <p:txBody>
          <a:bodyPr/>
          <a:lstStyle/>
          <a:p>
            <a:pPr algn="ctr"/>
            <a:r>
              <a:rPr lang="en-US" dirty="0"/>
              <a:t>C</a:t>
            </a:r>
            <a:r>
              <a:rPr lang="x-none" dirty="0"/>
              <a:t>ode - simulator</a:t>
            </a:r>
          </a:p>
        </p:txBody>
      </p:sp>
      <p:pic>
        <p:nvPicPr>
          <p:cNvPr id="4" name="Picture 3">
            <a:extLst>
              <a:ext uri="{FF2B5EF4-FFF2-40B4-BE49-F238E27FC236}">
                <a16:creationId xmlns:a16="http://schemas.microsoft.com/office/drawing/2014/main" xmlns="" id="{4291BBCF-5F47-C942-B808-6DEB1DBCD05E}"/>
              </a:ext>
            </a:extLst>
          </p:cNvPr>
          <p:cNvPicPr>
            <a:picLocks noChangeAspect="1"/>
          </p:cNvPicPr>
          <p:nvPr/>
        </p:nvPicPr>
        <p:blipFill>
          <a:blip r:embed="rId2"/>
          <a:stretch>
            <a:fillRect/>
          </a:stretch>
        </p:blipFill>
        <p:spPr>
          <a:xfrm>
            <a:off x="464248" y="1582459"/>
            <a:ext cx="4825020" cy="2333841"/>
          </a:xfrm>
          <a:prstGeom prst="rect">
            <a:avLst/>
          </a:prstGeom>
        </p:spPr>
      </p:pic>
      <p:pic>
        <p:nvPicPr>
          <p:cNvPr id="5" name="Picture 4">
            <a:extLst>
              <a:ext uri="{FF2B5EF4-FFF2-40B4-BE49-F238E27FC236}">
                <a16:creationId xmlns:a16="http://schemas.microsoft.com/office/drawing/2014/main" xmlns="" id="{BC14B61A-FD41-7845-A036-A2D7078F7682}"/>
              </a:ext>
            </a:extLst>
          </p:cNvPr>
          <p:cNvPicPr>
            <a:picLocks noChangeAspect="1"/>
          </p:cNvPicPr>
          <p:nvPr/>
        </p:nvPicPr>
        <p:blipFill>
          <a:blip r:embed="rId3"/>
          <a:stretch>
            <a:fillRect/>
          </a:stretch>
        </p:blipFill>
        <p:spPr>
          <a:xfrm>
            <a:off x="5528225" y="1582459"/>
            <a:ext cx="5586618" cy="4774433"/>
          </a:xfrm>
          <a:prstGeom prst="rect">
            <a:avLst/>
          </a:prstGeom>
        </p:spPr>
      </p:pic>
    </p:spTree>
    <p:extLst>
      <p:ext uri="{BB962C8B-B14F-4D97-AF65-F5344CB8AC3E}">
        <p14:creationId xmlns:p14="http://schemas.microsoft.com/office/powerpoint/2010/main" val="1056575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230</Words>
  <Application>Microsoft Office PowerPoint</Application>
  <PresentationFormat>מסך רחב</PresentationFormat>
  <Paragraphs>43</Paragraphs>
  <Slides>11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11</vt:i4>
      </vt:variant>
    </vt:vector>
  </HeadingPairs>
  <TitlesOfParts>
    <vt:vector size="15" baseType="lpstr">
      <vt:lpstr>Arial</vt:lpstr>
      <vt:lpstr>Calibri</vt:lpstr>
      <vt:lpstr>Calibri Light</vt:lpstr>
      <vt:lpstr>Office Theme</vt:lpstr>
      <vt:lpstr>House Alert</vt:lpstr>
      <vt:lpstr>הבעיה</vt:lpstr>
      <vt:lpstr>הפתרון</vt:lpstr>
      <vt:lpstr>איך המערכת עובדת ?</vt:lpstr>
      <vt:lpstr>מאחורי הקלעים</vt:lpstr>
      <vt:lpstr> מאחורי הקלעים - סימולטור</vt:lpstr>
      <vt:lpstr>מצגת של PowerPoint</vt:lpstr>
      <vt:lpstr>נתונים לענן</vt:lpstr>
      <vt:lpstr>Code - simulator</vt:lpstr>
      <vt:lpstr>Code - nodejs</vt:lpstr>
      <vt:lpstr>Code - nodejs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Home !</dc:title>
  <dc:creator>itamar marom</dc:creator>
  <cp:lastModifiedBy>Cfar</cp:lastModifiedBy>
  <cp:revision>21</cp:revision>
  <dcterms:created xsi:type="dcterms:W3CDTF">2021-08-03T17:12:52Z</dcterms:created>
  <dcterms:modified xsi:type="dcterms:W3CDTF">2022-08-09T08:12:39Z</dcterms:modified>
</cp:coreProperties>
</file>