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val Cohen" initials="YC" lastIdx="2" clrIdx="0">
    <p:extLst>
      <p:ext uri="{19B8F6BF-5375-455C-9EA6-DF929625EA0E}">
        <p15:presenceInfo xmlns:p15="http://schemas.microsoft.com/office/powerpoint/2012/main" userId="22f3d766795788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316E-C8A0-4625-855A-D02A2ED2F637}" type="datetimeFigureOut">
              <a:rPr lang="en-IL" smtClean="0"/>
              <a:t>09/01/2020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BAB8-9602-4809-B1E8-3516C82A20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0638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316E-C8A0-4625-855A-D02A2ED2F637}" type="datetimeFigureOut">
              <a:rPr lang="en-IL" smtClean="0"/>
              <a:t>09/01/2020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BAB8-9602-4809-B1E8-3516C82A20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131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316E-C8A0-4625-855A-D02A2ED2F637}" type="datetimeFigureOut">
              <a:rPr lang="en-IL" smtClean="0"/>
              <a:t>09/01/2020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BAB8-9602-4809-B1E8-3516C82A20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58101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316E-C8A0-4625-855A-D02A2ED2F637}" type="datetimeFigureOut">
              <a:rPr lang="en-IL" smtClean="0"/>
              <a:t>09/01/2020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BAB8-9602-4809-B1E8-3516C82A2007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9849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316E-C8A0-4625-855A-D02A2ED2F637}" type="datetimeFigureOut">
              <a:rPr lang="en-IL" smtClean="0"/>
              <a:t>09/01/2020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BAB8-9602-4809-B1E8-3516C82A20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2637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316E-C8A0-4625-855A-D02A2ED2F637}" type="datetimeFigureOut">
              <a:rPr lang="en-IL" smtClean="0"/>
              <a:t>09/01/2020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BAB8-9602-4809-B1E8-3516C82A20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86873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316E-C8A0-4625-855A-D02A2ED2F637}" type="datetimeFigureOut">
              <a:rPr lang="en-IL" smtClean="0"/>
              <a:t>09/01/2020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BAB8-9602-4809-B1E8-3516C82A20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87461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316E-C8A0-4625-855A-D02A2ED2F637}" type="datetimeFigureOut">
              <a:rPr lang="en-IL" smtClean="0"/>
              <a:t>09/01/2020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BAB8-9602-4809-B1E8-3516C82A20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52298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316E-C8A0-4625-855A-D02A2ED2F637}" type="datetimeFigureOut">
              <a:rPr lang="en-IL" smtClean="0"/>
              <a:t>09/01/2020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BAB8-9602-4809-B1E8-3516C82A20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3364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316E-C8A0-4625-855A-D02A2ED2F637}" type="datetimeFigureOut">
              <a:rPr lang="en-IL" smtClean="0"/>
              <a:t>09/01/2020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BAB8-9602-4809-B1E8-3516C82A20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295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316E-C8A0-4625-855A-D02A2ED2F637}" type="datetimeFigureOut">
              <a:rPr lang="en-IL" smtClean="0"/>
              <a:t>09/01/2020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BAB8-9602-4809-B1E8-3516C82A20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653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316E-C8A0-4625-855A-D02A2ED2F637}" type="datetimeFigureOut">
              <a:rPr lang="en-IL" smtClean="0"/>
              <a:t>09/01/2020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BAB8-9602-4809-B1E8-3516C82A20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14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316E-C8A0-4625-855A-D02A2ED2F637}" type="datetimeFigureOut">
              <a:rPr lang="en-IL" smtClean="0"/>
              <a:t>09/01/2020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BAB8-9602-4809-B1E8-3516C82A20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0587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316E-C8A0-4625-855A-D02A2ED2F637}" type="datetimeFigureOut">
              <a:rPr lang="en-IL" smtClean="0"/>
              <a:t>09/01/2020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BAB8-9602-4809-B1E8-3516C82A20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9585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316E-C8A0-4625-855A-D02A2ED2F637}" type="datetimeFigureOut">
              <a:rPr lang="en-IL" smtClean="0"/>
              <a:t>09/01/2020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BAB8-9602-4809-B1E8-3516C82A20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398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316E-C8A0-4625-855A-D02A2ED2F637}" type="datetimeFigureOut">
              <a:rPr lang="en-IL" smtClean="0"/>
              <a:t>09/01/2020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BAB8-9602-4809-B1E8-3516C82A20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6315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316E-C8A0-4625-855A-D02A2ED2F637}" type="datetimeFigureOut">
              <a:rPr lang="en-IL" smtClean="0"/>
              <a:t>09/01/2020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BAB8-9602-4809-B1E8-3516C82A20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99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790316E-C8A0-4625-855A-D02A2ED2F637}" type="datetimeFigureOut">
              <a:rPr lang="en-IL" smtClean="0"/>
              <a:t>09/01/2020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CBEBAB8-9602-4809-B1E8-3516C82A20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56832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3C96-B221-4741-9F70-BC7E25804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816" y="522288"/>
            <a:ext cx="9203184" cy="3250722"/>
          </a:xfrm>
        </p:spPr>
        <p:txBody>
          <a:bodyPr anchor="t">
            <a:normAutofit fontScale="90000"/>
          </a:bodyPr>
          <a:lstStyle/>
          <a:p>
            <a:pPr algn="ctr"/>
            <a:r>
              <a:rPr lang="he-I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פרוייקט גמר בסייבר</a:t>
            </a:r>
            <a:br>
              <a:rPr lang="he-IL" dirty="0"/>
            </a:br>
            <a:br>
              <a:rPr lang="he-IL" dirty="0"/>
            </a:br>
            <a:r>
              <a:rPr lang="he-IL" sz="4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מערכת שליטה ובקרה על מחשבי תלמידים</a:t>
            </a:r>
            <a:endParaRPr lang="en-IL" sz="4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28125-63D5-4D89-A032-F7EB46A9F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rtl="1"/>
            <a:r>
              <a:rPr lang="he-IL" dirty="0">
                <a:solidFill>
                  <a:schemeClr val="accent3"/>
                </a:solidFill>
              </a:rPr>
              <a:t>יובל כהן</a:t>
            </a:r>
            <a:endParaRPr lang="en-IL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3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5AB4133-80F4-4727-9A68-3498772C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מערכת שליטה ובקרה על מחשבים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06887E-9018-4649-99B8-0484A9810EB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8463"/>
            <a:ext cx="4344988" cy="44926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A413FF-A7D0-48DC-92ED-1C72606DE854}"/>
              </a:ext>
            </a:extLst>
          </p:cNvPr>
          <p:cNvSpPr txBox="1"/>
          <p:nvPr/>
        </p:nvSpPr>
        <p:spPr>
          <a:xfrm>
            <a:off x="4286652" y="2317502"/>
            <a:ext cx="72758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2400" dirty="0"/>
              <a:t>השרת (מחשב המנהל/המורה) שולט על כל מחשבי הלקוחות שהם התלמידים. </a:t>
            </a:r>
          </a:p>
          <a:p>
            <a:pPr algn="r"/>
            <a:endParaRPr lang="he-IL" sz="2400" dirty="0"/>
          </a:p>
          <a:p>
            <a:pPr algn="r"/>
            <a:r>
              <a:rPr lang="he-IL" sz="2400" dirty="0"/>
              <a:t>המערכת תאפשר בקרה, שליטה, וטיפול נוח (באמצעות ממשק משתמש) במחשבים השונים בכיתה בזמן אמת על מנת לאפשר למורה/מרצה להיות מודע למה שקורה במהלך השיעור ולפקח על מחשבי התלמידים ופעולותיהם.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279834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ntrol Page">
            <a:extLst>
              <a:ext uri="{FF2B5EF4-FFF2-40B4-BE49-F238E27FC236}">
                <a16:creationId xmlns:a16="http://schemas.microsoft.com/office/drawing/2014/main" id="{BE0541B0-C10F-4D92-9A3E-2E6083386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36" y="710214"/>
            <a:ext cx="6817315" cy="55102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B5B166-1FB7-425B-A758-8936D251E48F}"/>
              </a:ext>
            </a:extLst>
          </p:cNvPr>
          <p:cNvSpPr txBox="1"/>
          <p:nvPr/>
        </p:nvSpPr>
        <p:spPr>
          <a:xfrm>
            <a:off x="0" y="1475330"/>
            <a:ext cx="1899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400" dirty="0"/>
              <a:t>נעילת העכבר, המקלדת ומסכי התלמידים</a:t>
            </a:r>
            <a:endParaRPr lang="en-IL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4526BF-6781-4C41-8CE6-7EEA3D6B9F59}"/>
              </a:ext>
            </a:extLst>
          </p:cNvPr>
          <p:cNvSpPr txBox="1"/>
          <p:nvPr/>
        </p:nvSpPr>
        <p:spPr>
          <a:xfrm>
            <a:off x="812631" y="2734651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e-IL" sz="1400" dirty="0"/>
              <a:t>שחרור נעילה</a:t>
            </a:r>
            <a:endParaRPr lang="en-IL" sz="14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4C02D9F-4521-4B63-B867-A1BCB659F5F2}"/>
              </a:ext>
            </a:extLst>
          </p:cNvPr>
          <p:cNvCxnSpPr>
            <a:cxnSpLocks/>
          </p:cNvCxnSpPr>
          <p:nvPr/>
        </p:nvCxnSpPr>
        <p:spPr>
          <a:xfrm flipH="1">
            <a:off x="1873186" y="1660124"/>
            <a:ext cx="6569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61FC2CF-1E49-438A-9F85-5C7C7C7187EE}"/>
              </a:ext>
            </a:extLst>
          </p:cNvPr>
          <p:cNvCxnSpPr>
            <a:cxnSpLocks/>
          </p:cNvCxnSpPr>
          <p:nvPr/>
        </p:nvCxnSpPr>
        <p:spPr>
          <a:xfrm flipH="1">
            <a:off x="1873185" y="2888540"/>
            <a:ext cx="6569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DCA9C7C-54A1-453B-803B-800F6C816F7D}"/>
              </a:ext>
            </a:extLst>
          </p:cNvPr>
          <p:cNvCxnSpPr>
            <a:cxnSpLocks/>
          </p:cNvCxnSpPr>
          <p:nvPr/>
        </p:nvCxnSpPr>
        <p:spPr>
          <a:xfrm>
            <a:off x="7418775" y="1573165"/>
            <a:ext cx="19634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5031850-5A50-4420-96CB-85348EE63FFA}"/>
              </a:ext>
            </a:extLst>
          </p:cNvPr>
          <p:cNvCxnSpPr>
            <a:cxnSpLocks/>
          </p:cNvCxnSpPr>
          <p:nvPr/>
        </p:nvCxnSpPr>
        <p:spPr>
          <a:xfrm>
            <a:off x="7418775" y="4443611"/>
            <a:ext cx="19634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9B1938-CFBD-4DA6-9D8A-0ACCF66280E8}"/>
              </a:ext>
            </a:extLst>
          </p:cNvPr>
          <p:cNvCxnSpPr>
            <a:cxnSpLocks/>
          </p:cNvCxnSpPr>
          <p:nvPr/>
        </p:nvCxnSpPr>
        <p:spPr>
          <a:xfrm>
            <a:off x="7418775" y="3894676"/>
            <a:ext cx="19634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5058CE5-0818-4D57-A285-111115714404}"/>
              </a:ext>
            </a:extLst>
          </p:cNvPr>
          <p:cNvSpPr txBox="1"/>
          <p:nvPr/>
        </p:nvSpPr>
        <p:spPr>
          <a:xfrm>
            <a:off x="9281518" y="1413231"/>
            <a:ext cx="1148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400" dirty="0"/>
              <a:t>שליחת קובץ</a:t>
            </a:r>
            <a:endParaRPr lang="en-IL" sz="14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25E485F-4A7E-47C3-98A7-7F754AC1BA40}"/>
              </a:ext>
            </a:extLst>
          </p:cNvPr>
          <p:cNvCxnSpPr>
            <a:cxnSpLocks/>
          </p:cNvCxnSpPr>
          <p:nvPr/>
        </p:nvCxnSpPr>
        <p:spPr>
          <a:xfrm>
            <a:off x="7418775" y="2888540"/>
            <a:ext cx="19634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4E6AB60-30F1-4D5D-BE4D-0C9C8BE82D33}"/>
              </a:ext>
            </a:extLst>
          </p:cNvPr>
          <p:cNvSpPr txBox="1"/>
          <p:nvPr/>
        </p:nvSpPr>
        <p:spPr>
          <a:xfrm>
            <a:off x="8867313" y="2757015"/>
            <a:ext cx="2664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400" dirty="0"/>
              <a:t>צפייה במסך המחשב הנבחר</a:t>
            </a:r>
            <a:endParaRPr lang="en-IL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A19306B-B558-42F8-9523-5C49FBB9B5F9}"/>
              </a:ext>
            </a:extLst>
          </p:cNvPr>
          <p:cNvSpPr txBox="1"/>
          <p:nvPr/>
        </p:nvSpPr>
        <p:spPr>
          <a:xfrm>
            <a:off x="9263883" y="3645924"/>
            <a:ext cx="2331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400" dirty="0"/>
              <a:t>בחירת כל המחשבים במערכת עליהם תבוצע הפעולה</a:t>
            </a:r>
            <a:endParaRPr lang="en-IL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5D374B5-4F7E-4100-80AB-0ECDCAC5203E}"/>
              </a:ext>
            </a:extLst>
          </p:cNvPr>
          <p:cNvSpPr txBox="1"/>
          <p:nvPr/>
        </p:nvSpPr>
        <p:spPr>
          <a:xfrm>
            <a:off x="9419208" y="4289722"/>
            <a:ext cx="1851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400" dirty="0"/>
              <a:t>עדכון הרשימה שמופיעה</a:t>
            </a:r>
            <a:endParaRPr lang="en-IL" sz="14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2E8DD87-EB2E-4FAE-8D6A-B1FED6851B42}"/>
              </a:ext>
            </a:extLst>
          </p:cNvPr>
          <p:cNvCxnSpPr>
            <a:cxnSpLocks/>
          </p:cNvCxnSpPr>
          <p:nvPr/>
        </p:nvCxnSpPr>
        <p:spPr>
          <a:xfrm flipH="1" flipV="1">
            <a:off x="4271639" y="559293"/>
            <a:ext cx="1" cy="4808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17E706E-BD45-47AC-BD9F-4EDE5143F1B2}"/>
              </a:ext>
            </a:extLst>
          </p:cNvPr>
          <p:cNvCxnSpPr>
            <a:cxnSpLocks/>
          </p:cNvCxnSpPr>
          <p:nvPr/>
        </p:nvCxnSpPr>
        <p:spPr>
          <a:xfrm flipH="1">
            <a:off x="1933073" y="3452835"/>
            <a:ext cx="2203152" cy="9782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2421444-25FB-49FB-AEFF-6499DCC401AB}"/>
              </a:ext>
            </a:extLst>
          </p:cNvPr>
          <p:cNvCxnSpPr>
            <a:cxnSpLocks/>
          </p:cNvCxnSpPr>
          <p:nvPr/>
        </p:nvCxnSpPr>
        <p:spPr>
          <a:xfrm flipH="1" flipV="1">
            <a:off x="5580337" y="588886"/>
            <a:ext cx="1" cy="4808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482C5E9-3CB8-4C5A-91E5-095723218B1E}"/>
              </a:ext>
            </a:extLst>
          </p:cNvPr>
          <p:cNvSpPr txBox="1"/>
          <p:nvPr/>
        </p:nvSpPr>
        <p:spPr>
          <a:xfrm>
            <a:off x="3533289" y="285998"/>
            <a:ext cx="1439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400" dirty="0"/>
              <a:t>שידור מסך המורה</a:t>
            </a:r>
            <a:endParaRPr lang="en-IL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6D68DB-19CD-49C6-977D-7BC12CD35499}"/>
              </a:ext>
            </a:extLst>
          </p:cNvPr>
          <p:cNvSpPr txBox="1"/>
          <p:nvPr/>
        </p:nvSpPr>
        <p:spPr>
          <a:xfrm>
            <a:off x="4930421" y="281109"/>
            <a:ext cx="1222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400" dirty="0"/>
              <a:t>הדלקת מחשב</a:t>
            </a:r>
            <a:endParaRPr lang="en-IL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8FD36E7-B709-47A9-BB3F-3FCD553CCD01}"/>
              </a:ext>
            </a:extLst>
          </p:cNvPr>
          <p:cNvSpPr txBox="1"/>
          <p:nvPr/>
        </p:nvSpPr>
        <p:spPr>
          <a:xfrm>
            <a:off x="456428" y="4270843"/>
            <a:ext cx="1439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400" dirty="0"/>
              <a:t>עצירת השידור</a:t>
            </a:r>
            <a:endParaRPr lang="en-IL" sz="14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30C3533-6797-48A1-AA90-EF1A033A9FBD}"/>
              </a:ext>
            </a:extLst>
          </p:cNvPr>
          <p:cNvCxnSpPr>
            <a:cxnSpLocks/>
          </p:cNvCxnSpPr>
          <p:nvPr/>
        </p:nvCxnSpPr>
        <p:spPr>
          <a:xfrm flipV="1">
            <a:off x="5845545" y="2272683"/>
            <a:ext cx="3502852" cy="994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06725C3-C1B2-45FD-9C4D-777E5E5E6F37}"/>
              </a:ext>
            </a:extLst>
          </p:cNvPr>
          <p:cNvSpPr txBox="1"/>
          <p:nvPr/>
        </p:nvSpPr>
        <p:spPr>
          <a:xfrm>
            <a:off x="9198010" y="2117812"/>
            <a:ext cx="130790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400" dirty="0"/>
              <a:t>כיבוי המחשב</a:t>
            </a:r>
            <a:endParaRPr lang="en-IL" sz="14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C2D9B06-3B05-41AA-910F-A478496A04A8}"/>
              </a:ext>
            </a:extLst>
          </p:cNvPr>
          <p:cNvCxnSpPr>
            <a:cxnSpLocks/>
          </p:cNvCxnSpPr>
          <p:nvPr/>
        </p:nvCxnSpPr>
        <p:spPr>
          <a:xfrm flipH="1">
            <a:off x="2092939" y="5113538"/>
            <a:ext cx="721282" cy="2739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0567077-5644-4390-82BF-17A64691016F}"/>
              </a:ext>
            </a:extLst>
          </p:cNvPr>
          <p:cNvSpPr txBox="1"/>
          <p:nvPr/>
        </p:nvSpPr>
        <p:spPr>
          <a:xfrm>
            <a:off x="653284" y="5228781"/>
            <a:ext cx="1439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400" dirty="0"/>
              <a:t>רשימת המחשבים הקיימים במערכת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263193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F07B27-16C6-44FF-AE29-DF3E6A9EC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91445"/>
              </p:ext>
            </p:extLst>
          </p:nvPr>
        </p:nvGraphicFramePr>
        <p:xfrm>
          <a:off x="2405849" y="976544"/>
          <a:ext cx="6933460" cy="303616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933460">
                  <a:extLst>
                    <a:ext uri="{9D8B030D-6E8A-4147-A177-3AD203B41FA5}">
                      <a16:colId xmlns:a16="http://schemas.microsoft.com/office/drawing/2014/main" val="4200573117"/>
                    </a:ext>
                  </a:extLst>
                </a:gridCol>
              </a:tblGrid>
              <a:tr h="3036163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58464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284410B-53DB-42DD-BFBC-3BBEA8A7A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673507"/>
              </p:ext>
            </p:extLst>
          </p:nvPr>
        </p:nvGraphicFramePr>
        <p:xfrm>
          <a:off x="1810551" y="1782120"/>
          <a:ext cx="8570898" cy="2776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5449">
                  <a:extLst>
                    <a:ext uri="{9D8B030D-6E8A-4147-A177-3AD203B41FA5}">
                      <a16:colId xmlns:a16="http://schemas.microsoft.com/office/drawing/2014/main" val="2769062522"/>
                    </a:ext>
                  </a:extLst>
                </a:gridCol>
                <a:gridCol w="4285449">
                  <a:extLst>
                    <a:ext uri="{9D8B030D-6E8A-4147-A177-3AD203B41FA5}">
                      <a16:colId xmlns:a16="http://schemas.microsoft.com/office/drawing/2014/main" val="2076262009"/>
                    </a:ext>
                  </a:extLst>
                </a:gridCol>
              </a:tblGrid>
              <a:tr h="481951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גרסא שנייה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גרסא ראשונה (עד אפריל)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645677"/>
                  </a:ext>
                </a:extLst>
              </a:tr>
              <a:tr h="596171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עדכון תוכנת התלמיד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מערכת הכוללת נעילת מסך, שידור מסך, כיבוי והדלקת מחשב מרחוק.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903123"/>
                  </a:ext>
                </a:extLst>
              </a:tr>
              <a:tr h="507222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הוספת צ'אט 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שליחת קבצים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422638"/>
                  </a:ext>
                </a:extLst>
              </a:tr>
              <a:tr h="596171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התנתקות מהאינטרנט/</a:t>
                      </a:r>
                      <a:r>
                        <a:rPr lang="he-IL"/>
                        <a:t>כיבוי התוכנה, הפעלה אוטומטית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אפשרות לבצע את הפעולה הנבחרת על מחשבים ספציפיים.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756492"/>
                  </a:ext>
                </a:extLst>
              </a:tr>
              <a:tr h="507222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363205"/>
                  </a:ext>
                </a:extLst>
              </a:tr>
            </a:tbl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6C79CC4F-C7CB-415F-ACCB-7CD3174A3A3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39988" y="-76200"/>
            <a:ext cx="9752012" cy="1116013"/>
          </a:xfrm>
        </p:spPr>
        <p:txBody>
          <a:bodyPr/>
          <a:lstStyle/>
          <a:p>
            <a:pPr algn="ctr"/>
            <a:r>
              <a:rPr lang="he-IL" u="sng" dirty="0"/>
              <a:t>אופציות ופיצ'ארים לשיפור</a:t>
            </a:r>
            <a:endParaRPr lang="en-IL" u="sng" dirty="0"/>
          </a:p>
        </p:txBody>
      </p:sp>
    </p:spTree>
    <p:extLst>
      <p:ext uri="{BB962C8B-B14F-4D97-AF65-F5344CB8AC3E}">
        <p14:creationId xmlns:p14="http://schemas.microsoft.com/office/powerpoint/2010/main" val="285361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622A98-E3DB-4050-98FB-000695DE5046}"/>
              </a:ext>
            </a:extLst>
          </p:cNvPr>
          <p:cNvSpPr txBox="1"/>
          <p:nvPr/>
        </p:nvSpPr>
        <p:spPr>
          <a:xfrm>
            <a:off x="3595456" y="594804"/>
            <a:ext cx="768806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8600" spc="-3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rPr>
              <a:t>תודה על ההקשבה!</a:t>
            </a:r>
          </a:p>
          <a:p>
            <a:pPr algn="r" rtl="1"/>
            <a:r>
              <a:rPr lang="he-IL" sz="8600" spc="-3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  <a:sym typeface="Wingdings" panose="05000000000000000000" pitchFamily="2" charset="2"/>
              </a:rPr>
              <a:t>  : </a:t>
            </a:r>
            <a:endParaRPr lang="en-IL" sz="8600" spc="-3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6020132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1003</TotalTime>
  <Words>161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Depth</vt:lpstr>
      <vt:lpstr>פרוייקט גמר בסייבר  מערכת שליטה ובקרה על מחשבי תלמידים</vt:lpstr>
      <vt:lpstr>מערכת שליטה ובקרה על מחשבים</vt:lpstr>
      <vt:lpstr>PowerPoint Presentation</vt:lpstr>
      <vt:lpstr>אופציות ופיצ'ארים לשיפור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פרוייקט גמר בסייבר  מערכת שליטה ובקרה במחשבי תלמידים</dc:title>
  <dc:creator>Yuval Cohen</dc:creator>
  <cp:lastModifiedBy>Yuval Cohen</cp:lastModifiedBy>
  <cp:revision>17</cp:revision>
  <dcterms:created xsi:type="dcterms:W3CDTF">2020-01-07T23:05:57Z</dcterms:created>
  <dcterms:modified xsi:type="dcterms:W3CDTF">2020-01-09T13:20:46Z</dcterms:modified>
</cp:coreProperties>
</file>