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8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t Er" userId="1561cb3d226b2c36" providerId="LiveId" clId="{E7A5186A-C05D-408F-A270-C4CC227EBE80}"/>
    <pc:docChg chg="undo custSel addSld modSld">
      <pc:chgData name="Amit Er" userId="1561cb3d226b2c36" providerId="LiveId" clId="{E7A5186A-C05D-408F-A270-C4CC227EBE80}" dt="2023-01-16T19:33:42.285" v="1871" actId="12"/>
      <pc:docMkLst>
        <pc:docMk/>
      </pc:docMkLst>
      <pc:sldChg chg="modSp mod">
        <pc:chgData name="Amit Er" userId="1561cb3d226b2c36" providerId="LiveId" clId="{E7A5186A-C05D-408F-A270-C4CC227EBE80}" dt="2023-01-16T19:31:58.203" v="1849" actId="404"/>
        <pc:sldMkLst>
          <pc:docMk/>
          <pc:sldMk cId="3975309657" sldId="256"/>
        </pc:sldMkLst>
        <pc:spChg chg="mod">
          <ac:chgData name="Amit Er" userId="1561cb3d226b2c36" providerId="LiveId" clId="{E7A5186A-C05D-408F-A270-C4CC227EBE80}" dt="2023-01-16T19:31:58.203" v="1849" actId="404"/>
          <ac:spMkLst>
            <pc:docMk/>
            <pc:sldMk cId="3975309657" sldId="256"/>
            <ac:spMk id="2" creationId="{135A922D-5D62-9997-3BC1-89638B40C708}"/>
          </ac:spMkLst>
        </pc:spChg>
        <pc:spChg chg="mod">
          <ac:chgData name="Amit Er" userId="1561cb3d226b2c36" providerId="LiveId" clId="{E7A5186A-C05D-408F-A270-C4CC227EBE80}" dt="2023-01-16T18:39:57.758" v="24" actId="2711"/>
          <ac:spMkLst>
            <pc:docMk/>
            <pc:sldMk cId="3975309657" sldId="256"/>
            <ac:spMk id="3" creationId="{381D084D-34FE-A6B3-45CF-624D62C28E53}"/>
          </ac:spMkLst>
        </pc:spChg>
      </pc:sldChg>
      <pc:sldChg chg="modSp mod">
        <pc:chgData name="Amit Er" userId="1561cb3d226b2c36" providerId="LiveId" clId="{E7A5186A-C05D-408F-A270-C4CC227EBE80}" dt="2023-01-16T18:41:12.097" v="58" actId="20577"/>
        <pc:sldMkLst>
          <pc:docMk/>
          <pc:sldMk cId="1576395723" sldId="257"/>
        </pc:sldMkLst>
        <pc:spChg chg="mod">
          <ac:chgData name="Amit Er" userId="1561cb3d226b2c36" providerId="LiveId" clId="{E7A5186A-C05D-408F-A270-C4CC227EBE80}" dt="2023-01-16T18:39:49.156" v="23" actId="2711"/>
          <ac:spMkLst>
            <pc:docMk/>
            <pc:sldMk cId="1576395723" sldId="257"/>
            <ac:spMk id="2" creationId="{7A81BC63-8AD6-A2FC-5FEE-DBE240108E5A}"/>
          </ac:spMkLst>
        </pc:spChg>
        <pc:spChg chg="mod">
          <ac:chgData name="Amit Er" userId="1561cb3d226b2c36" providerId="LiveId" clId="{E7A5186A-C05D-408F-A270-C4CC227EBE80}" dt="2023-01-16T18:41:12.097" v="58" actId="20577"/>
          <ac:spMkLst>
            <pc:docMk/>
            <pc:sldMk cId="1576395723" sldId="257"/>
            <ac:spMk id="3" creationId="{EDCA4337-A221-B170-3B06-F7216AF267AF}"/>
          </ac:spMkLst>
        </pc:spChg>
      </pc:sldChg>
      <pc:sldChg chg="modSp new mod">
        <pc:chgData name="Amit Er" userId="1561cb3d226b2c36" providerId="LiveId" clId="{E7A5186A-C05D-408F-A270-C4CC227EBE80}" dt="2023-01-16T19:15:18.682" v="1235" actId="20577"/>
        <pc:sldMkLst>
          <pc:docMk/>
          <pc:sldMk cId="1541845088" sldId="258"/>
        </pc:sldMkLst>
        <pc:spChg chg="mod">
          <ac:chgData name="Amit Er" userId="1561cb3d226b2c36" providerId="LiveId" clId="{E7A5186A-C05D-408F-A270-C4CC227EBE80}" dt="2023-01-16T18:49:25.600" v="482" actId="122"/>
          <ac:spMkLst>
            <pc:docMk/>
            <pc:sldMk cId="1541845088" sldId="258"/>
            <ac:spMk id="2" creationId="{D117B634-9F4B-4F57-3F4B-DCF7B1969837}"/>
          </ac:spMkLst>
        </pc:spChg>
        <pc:spChg chg="mod">
          <ac:chgData name="Amit Er" userId="1561cb3d226b2c36" providerId="LiveId" clId="{E7A5186A-C05D-408F-A270-C4CC227EBE80}" dt="2023-01-16T19:15:18.682" v="1235" actId="20577"/>
          <ac:spMkLst>
            <pc:docMk/>
            <pc:sldMk cId="1541845088" sldId="258"/>
            <ac:spMk id="3" creationId="{469487DE-406C-689F-F1EE-F07E86576F55}"/>
          </ac:spMkLst>
        </pc:spChg>
      </pc:sldChg>
      <pc:sldChg chg="modSp add mod">
        <pc:chgData name="Amit Er" userId="1561cb3d226b2c36" providerId="LiveId" clId="{E7A5186A-C05D-408F-A270-C4CC227EBE80}" dt="2023-01-16T19:30:45.790" v="1819" actId="5793"/>
        <pc:sldMkLst>
          <pc:docMk/>
          <pc:sldMk cId="3344043252" sldId="259"/>
        </pc:sldMkLst>
        <pc:spChg chg="mod">
          <ac:chgData name="Amit Er" userId="1561cb3d226b2c36" providerId="LiveId" clId="{E7A5186A-C05D-408F-A270-C4CC227EBE80}" dt="2023-01-16T19:16:03.748" v="1247" actId="20577"/>
          <ac:spMkLst>
            <pc:docMk/>
            <pc:sldMk cId="3344043252" sldId="259"/>
            <ac:spMk id="2" creationId="{D117B634-9F4B-4F57-3F4B-DCF7B1969837}"/>
          </ac:spMkLst>
        </pc:spChg>
        <pc:spChg chg="mod">
          <ac:chgData name="Amit Er" userId="1561cb3d226b2c36" providerId="LiveId" clId="{E7A5186A-C05D-408F-A270-C4CC227EBE80}" dt="2023-01-16T19:30:45.790" v="1819" actId="5793"/>
          <ac:spMkLst>
            <pc:docMk/>
            <pc:sldMk cId="3344043252" sldId="259"/>
            <ac:spMk id="3" creationId="{469487DE-406C-689F-F1EE-F07E86576F55}"/>
          </ac:spMkLst>
        </pc:spChg>
      </pc:sldChg>
      <pc:sldChg chg="modSp add mod">
        <pc:chgData name="Amit Er" userId="1561cb3d226b2c36" providerId="LiveId" clId="{E7A5186A-C05D-408F-A270-C4CC227EBE80}" dt="2023-01-16T19:33:42.285" v="1871" actId="12"/>
        <pc:sldMkLst>
          <pc:docMk/>
          <pc:sldMk cId="2805669074" sldId="260"/>
        </pc:sldMkLst>
        <pc:spChg chg="mod">
          <ac:chgData name="Amit Er" userId="1561cb3d226b2c36" providerId="LiveId" clId="{E7A5186A-C05D-408F-A270-C4CC227EBE80}" dt="2023-01-16T19:33:17.882" v="1868" actId="20577"/>
          <ac:spMkLst>
            <pc:docMk/>
            <pc:sldMk cId="2805669074" sldId="260"/>
            <ac:spMk id="2" creationId="{D117B634-9F4B-4F57-3F4B-DCF7B1969837}"/>
          </ac:spMkLst>
        </pc:spChg>
        <pc:spChg chg="mod">
          <ac:chgData name="Amit Er" userId="1561cb3d226b2c36" providerId="LiveId" clId="{E7A5186A-C05D-408F-A270-C4CC227EBE80}" dt="2023-01-16T19:33:42.285" v="1871" actId="12"/>
          <ac:spMkLst>
            <pc:docMk/>
            <pc:sldMk cId="2805669074" sldId="260"/>
            <ac:spMk id="3" creationId="{469487DE-406C-689F-F1EE-F07E86576F5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BC16-195D-41A0-8F40-C57BA500C57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8D6B-DD8A-407A-A37D-47E191922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3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BC16-195D-41A0-8F40-C57BA500C57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8D6B-DD8A-407A-A37D-47E191922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2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BC16-195D-41A0-8F40-C57BA500C57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8D6B-DD8A-407A-A37D-47E19192243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7277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BC16-195D-41A0-8F40-C57BA500C57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8D6B-DD8A-407A-A37D-47E191922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07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BC16-195D-41A0-8F40-C57BA500C57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8D6B-DD8A-407A-A37D-47E19192243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8107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BC16-195D-41A0-8F40-C57BA500C57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8D6B-DD8A-407A-A37D-47E191922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03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BC16-195D-41A0-8F40-C57BA500C57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8D6B-DD8A-407A-A37D-47E191922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35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BC16-195D-41A0-8F40-C57BA500C57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8D6B-DD8A-407A-A37D-47E191922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3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BC16-195D-41A0-8F40-C57BA500C57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8D6B-DD8A-407A-A37D-47E191922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8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BC16-195D-41A0-8F40-C57BA500C57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8D6B-DD8A-407A-A37D-47E191922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7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BC16-195D-41A0-8F40-C57BA500C57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8D6B-DD8A-407A-A37D-47E191922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5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BC16-195D-41A0-8F40-C57BA500C57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8D6B-DD8A-407A-A37D-47E191922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BC16-195D-41A0-8F40-C57BA500C57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8D6B-DD8A-407A-A37D-47E191922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3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BC16-195D-41A0-8F40-C57BA500C57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8D6B-DD8A-407A-A37D-47E191922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2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BC16-195D-41A0-8F40-C57BA500C57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8D6B-DD8A-407A-A37D-47E191922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9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BC16-195D-41A0-8F40-C57BA500C57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8D6B-DD8A-407A-A37D-47E191922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3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9BC16-195D-41A0-8F40-C57BA500C57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2558D6B-DD8A-407A-A37D-47E191922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1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A922D-5D62-9997-3BC1-89638B40C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0533" y="2068745"/>
            <a:ext cx="7766936" cy="1646302"/>
          </a:xfrm>
        </p:spPr>
        <p:txBody>
          <a:bodyPr/>
          <a:lstStyle/>
          <a:p>
            <a:pPr algn="ctr"/>
            <a:r>
              <a:rPr lang="he-IL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+mn-cs"/>
              </a:rPr>
              <a:t>סטטוס הפרויקט</a:t>
            </a:r>
            <a:br>
              <a:rPr lang="he-IL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+mn-cs"/>
              </a:rPr>
            </a:br>
            <a:r>
              <a:rPr lang="he-IL" sz="3600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+mn-cs"/>
              </a:rPr>
              <a:t>- תרגול זוגות מינימליים -</a:t>
            </a:r>
            <a:endParaRPr lang="en-US" dirty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D084D-34FE-A6B3-45CF-624D62C28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966" y="3966104"/>
            <a:ext cx="10270067" cy="1655762"/>
          </a:xfrm>
        </p:spPr>
        <p:txBody>
          <a:bodyPr>
            <a:normAutofit/>
          </a:bodyPr>
          <a:lstStyle/>
          <a:p>
            <a:pPr algn="ctr"/>
            <a:r>
              <a:rPr lang="he-IL" dirty="0">
                <a:latin typeface="Arial" panose="020B0604020202020204" pitchFamily="34" charset="0"/>
              </a:rPr>
              <a:t>יובל הוכמן 318430717   |   מיה בן שטח 318296019   |   עמית ארליך 206362568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309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BC63-8AD6-A2FC-5FEE-DBE24010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rgbClr val="9E81C4"/>
                </a:solidFill>
                <a:latin typeface="Gisha (Body)"/>
                <a:cs typeface="+mn-cs"/>
              </a:rPr>
              <a:t>ה"כאב" של הלקוח, ההזדמנות</a:t>
            </a:r>
            <a:br>
              <a:rPr lang="he-IL" dirty="0">
                <a:solidFill>
                  <a:srgbClr val="9E81C4"/>
                </a:solidFill>
                <a:latin typeface="Gisha (Body)"/>
                <a:cs typeface="+mn-cs"/>
              </a:rPr>
            </a:br>
            <a:r>
              <a:rPr lang="he-IL" dirty="0">
                <a:solidFill>
                  <a:srgbClr val="9E81C4"/>
                </a:solidFill>
                <a:latin typeface="Gisha (Body)"/>
                <a:cs typeface="+mn-cs"/>
              </a:rPr>
              <a:t>והמוטיבציה של הצוות</a:t>
            </a:r>
            <a:endParaRPr lang="en-US" dirty="0">
              <a:solidFill>
                <a:srgbClr val="9E81C4"/>
              </a:solidFill>
              <a:latin typeface="Gisha (Body)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A4337-A221-B170-3B06-F7216AF26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Courier New" panose="02070309020205020404" pitchFamily="49" charset="0"/>
              <a:buChar char="o"/>
            </a:pPr>
            <a:r>
              <a:rPr lang="he-IL" dirty="0"/>
              <a:t>הלקוח: קלינאיות תקשורת העובדות עם ילדים לקויי שמיעה</a:t>
            </a:r>
          </a:p>
          <a:p>
            <a:pPr algn="r" rtl="1">
              <a:buFont typeface="Courier New" panose="02070309020205020404" pitchFamily="49" charset="0"/>
              <a:buChar char="o"/>
            </a:pPr>
            <a:r>
              <a:rPr lang="he-IL" dirty="0"/>
              <a:t>הכאב: עבודה עם דפים וכלים פיזיים מיושנים לתרגול ועבודה עם הילדים</a:t>
            </a:r>
          </a:p>
          <a:p>
            <a:pPr algn="r" rtl="1">
              <a:buFont typeface="Courier New" panose="02070309020205020404" pitchFamily="49" charset="0"/>
              <a:buChar char="o"/>
            </a:pPr>
            <a:r>
              <a:rPr lang="he-IL" dirty="0"/>
              <a:t>ההזדמנות: לא קיימים מוצרים שמתאימים לעבודה עם ילדים קטנים (עוד לא למדו לקורא)</a:t>
            </a:r>
          </a:p>
          <a:p>
            <a:pPr algn="r" rtl="1">
              <a:buFont typeface="Courier New" panose="02070309020205020404" pitchFamily="49" charset="0"/>
              <a:buChar char="o"/>
            </a:pPr>
            <a:r>
              <a:rPr lang="he-IL" dirty="0"/>
              <a:t>המוטיבציה: קשר משפחתי לקלינאית תקשורת שדרכה הבנו כי יש צורך בפיתוח מוצר טכנולוגי עבור ילדים לקויי שמיעה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39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B634-9F4B-4F57-3F4B-DCF7B1969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cs typeface="+mn-cs"/>
              </a:rPr>
              <a:t>הפתרון המוצע</a:t>
            </a:r>
            <a:endParaRPr lang="en-US" dirty="0"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487DE-406C-689F-F1EE-F07E86576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he-IL" sz="1600" dirty="0"/>
              <a:t>זוגות מינימליים = זוגות מילים שתזוזת השפתיים נראית זהה אך הן בעלות צליל שונה ומשמעות שונה.</a:t>
            </a:r>
          </a:p>
          <a:p>
            <a:pPr marL="0" indent="0" algn="r" rtl="1">
              <a:buNone/>
            </a:pPr>
            <a:endParaRPr lang="he-IL" sz="2000" dirty="0"/>
          </a:p>
          <a:p>
            <a:pPr marL="0" indent="0" algn="r" rtl="1">
              <a:buNone/>
            </a:pPr>
            <a:r>
              <a:rPr lang="he-IL" dirty="0"/>
              <a:t>אנשים בעלי לקות שמיעה קוראים שפתיים במקום להקשיב למילה, לכן קשה להם להבדיל בין מילים כאלו ולהבחין בשוני בצלילים.</a:t>
            </a:r>
          </a:p>
          <a:p>
            <a:pPr marL="0" indent="0" algn="r" rtl="1">
              <a:buNone/>
            </a:pPr>
            <a:r>
              <a:rPr lang="he-IL" b="1" dirty="0"/>
              <a:t>הפתרון: </a:t>
            </a:r>
            <a:r>
              <a:rPr lang="he-IL" dirty="0"/>
              <a:t>פיתוח אפליקציה (עבור </a:t>
            </a:r>
            <a:r>
              <a:rPr lang="he-IL" dirty="0" err="1"/>
              <a:t>אייפד</a:t>
            </a:r>
            <a:r>
              <a:rPr lang="he-IL" dirty="0"/>
              <a:t> / </a:t>
            </a:r>
            <a:r>
              <a:rPr lang="he-IL" dirty="0" err="1"/>
              <a:t>טאבלט</a:t>
            </a:r>
            <a:r>
              <a:rPr lang="he-IL" dirty="0"/>
              <a:t> / אתר </a:t>
            </a:r>
            <a:r>
              <a:rPr lang="he-IL" dirty="0" err="1"/>
              <a:t>וובי</a:t>
            </a:r>
            <a:r>
              <a:rPr lang="he-IL" dirty="0"/>
              <a:t>) לתרגול שמיעה של זוגות מינימליים.</a:t>
            </a:r>
          </a:p>
          <a:p>
            <a:pPr marL="0" indent="0" algn="r" rtl="1">
              <a:buNone/>
            </a:pPr>
            <a:r>
              <a:rPr lang="he-IL" dirty="0"/>
              <a:t>מטרת האפליקציה היא להוות כלי עזר לקלינאיות תקשורת לתרגל מילים אלו עם הילדים. </a:t>
            </a:r>
          </a:p>
          <a:p>
            <a:pPr marL="0" indent="0" algn="r" rtl="1">
              <a:buNone/>
            </a:pPr>
            <a:r>
              <a:rPr lang="he-IL" dirty="0"/>
              <a:t>באפליקציה יהיו משחקים שונים לתרגול זוגות מינימליים ובין התרגולים יופיעו חיזוקים (משחקים להנאה).</a:t>
            </a:r>
          </a:p>
          <a:p>
            <a:pPr marL="0" indent="0" algn="r" rtl="1">
              <a:buNone/>
            </a:pPr>
            <a:r>
              <a:rPr lang="he-IL" dirty="0"/>
              <a:t>רעיונות למשחקי תרגול: שמיעת מילה ובחירתה מצמד מילים, מיון מילים לסלים המתאימים.</a:t>
            </a:r>
          </a:p>
          <a:p>
            <a:pPr marL="0" indent="0" algn="r" rtl="1">
              <a:buNone/>
            </a:pPr>
            <a:r>
              <a:rPr lang="he-IL" dirty="0"/>
              <a:t>רעיונות למשחקי חיזוק: צביעת תמונה / מילה, הרכבת פאזל.</a:t>
            </a:r>
          </a:p>
        </p:txBody>
      </p:sp>
    </p:spTree>
    <p:extLst>
      <p:ext uri="{BB962C8B-B14F-4D97-AF65-F5344CB8AC3E}">
        <p14:creationId xmlns:p14="http://schemas.microsoft.com/office/powerpoint/2010/main" val="154184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B634-9F4B-4F57-3F4B-DCF7B1969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cs typeface="+mn-cs"/>
              </a:rPr>
              <a:t>סטטוס נוכחי</a:t>
            </a:r>
            <a:endParaRPr lang="en-US" dirty="0"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487DE-406C-689F-F1EE-F07E86576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Courier New" panose="02070309020205020404" pitchFamily="49" charset="0"/>
              <a:buChar char="o"/>
            </a:pPr>
            <a:r>
              <a:rPr lang="he-IL" dirty="0"/>
              <a:t>דיברנו עם קלינאיות תקשורת לגבי אפיון הרעיון הראשוני (יש צורך במוצר כזה).</a:t>
            </a:r>
          </a:p>
          <a:p>
            <a:pPr algn="r" rtl="1">
              <a:buFont typeface="Courier New" panose="02070309020205020404" pitchFamily="49" charset="0"/>
              <a:buChar char="o"/>
            </a:pPr>
            <a:r>
              <a:rPr lang="he-IL" dirty="0"/>
              <a:t>הפצנו סקר לקלינאיות תקשורת דרך דודה של מיה (קלינאית תקשורת), לצורך הבנה עמוקה יותר של צרכי הלקוח.</a:t>
            </a:r>
          </a:p>
          <a:p>
            <a:pPr algn="r" rtl="1">
              <a:buFont typeface="Courier New" panose="02070309020205020404" pitchFamily="49" charset="0"/>
              <a:buChar char="o"/>
            </a:pPr>
            <a:r>
              <a:rPr lang="he-IL" dirty="0"/>
              <a:t>קיבלנו מסמך עם זוגות מינימליים, רשימות נוספות יגיעו בהמשך (יהוו מאגר מילים).</a:t>
            </a:r>
          </a:p>
          <a:p>
            <a:pPr algn="r" rtl="1">
              <a:buFont typeface="Courier New" panose="02070309020205020404" pitchFamily="49" charset="0"/>
              <a:buChar char="o"/>
            </a:pPr>
            <a:r>
              <a:rPr lang="he-IL" dirty="0"/>
              <a:t>לאחר מחקר מצאנו שקיים מוצר דומה למבוגרים ולילדים אשר יודעים לקרוא – המוצר שלנו יהיה עבור ילדים קטנים יותר שלא יודעים קרוא וכתוב.</a:t>
            </a:r>
          </a:p>
          <a:p>
            <a:pPr marL="0" indent="0" algn="r" rtl="1">
              <a:buNone/>
            </a:pPr>
            <a:endParaRPr lang="he-IL" dirty="0"/>
          </a:p>
          <a:p>
            <a:pPr algn="r" rtl="1">
              <a:buFont typeface="Courier New" panose="02070309020205020404" pitchFamily="49" charset="0"/>
              <a:buChar char="o"/>
            </a:pPr>
            <a:r>
              <a:rPr lang="he-IL" dirty="0"/>
              <a:t>לאחר קבלת תוצאות הסקר – נתחיל באפיון המסכים לאפליקציה.</a:t>
            </a:r>
          </a:p>
        </p:txBody>
      </p:sp>
    </p:spTree>
    <p:extLst>
      <p:ext uri="{BB962C8B-B14F-4D97-AF65-F5344CB8AC3E}">
        <p14:creationId xmlns:p14="http://schemas.microsoft.com/office/powerpoint/2010/main" val="3344043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B634-9F4B-4F57-3F4B-DCF7B1969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cs typeface="+mn-cs"/>
              </a:rPr>
              <a:t>לינק </a:t>
            </a:r>
            <a:r>
              <a:rPr lang="he-IL" dirty="0" err="1">
                <a:cs typeface="+mn-cs"/>
              </a:rPr>
              <a:t>לגיט</a:t>
            </a:r>
            <a:r>
              <a:rPr lang="he-IL" dirty="0">
                <a:cs typeface="+mn-cs"/>
              </a:rPr>
              <a:t> הפרויקט</a:t>
            </a:r>
            <a:endParaRPr lang="en-US" dirty="0"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487DE-406C-689F-F1EE-F07E86576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en-US" dirty="0"/>
              <a:t>https://github.com/yuval1414/Sadna</a:t>
            </a:r>
          </a:p>
        </p:txBody>
      </p:sp>
    </p:spTree>
    <p:extLst>
      <p:ext uri="{BB962C8B-B14F-4D97-AF65-F5344CB8AC3E}">
        <p14:creationId xmlns:p14="http://schemas.microsoft.com/office/powerpoint/2010/main" val="28056690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</TotalTime>
  <Words>297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Courier New</vt:lpstr>
      <vt:lpstr>Gisha (Body)</vt:lpstr>
      <vt:lpstr>Trebuchet MS</vt:lpstr>
      <vt:lpstr>Wingdings 3</vt:lpstr>
      <vt:lpstr>Facet</vt:lpstr>
      <vt:lpstr>סטטוס הפרויקט - תרגול זוגות מינימליים -</vt:lpstr>
      <vt:lpstr>ה"כאב" של הלקוח, ההזדמנות והמוטיבציה של הצוות</vt:lpstr>
      <vt:lpstr>הפתרון המוצע</vt:lpstr>
      <vt:lpstr>סטטוס נוכחי</vt:lpstr>
      <vt:lpstr>לינק לגיט הפרויקט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סטטוס הפרויקט</dc:title>
  <dc:creator>Amit Er</dc:creator>
  <cp:lastModifiedBy>Amit Er</cp:lastModifiedBy>
  <cp:revision>1</cp:revision>
  <dcterms:created xsi:type="dcterms:W3CDTF">2023-01-16T18:18:06Z</dcterms:created>
  <dcterms:modified xsi:type="dcterms:W3CDTF">2023-01-16T19:34:48Z</dcterms:modified>
</cp:coreProperties>
</file>