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21/07/2024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5051342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3000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– 938 ratings wise, 1176 reviews wise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– 1532 ratings wise,  868 reviews wise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530 ratings wise, 956 reviews wise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763D5-97D7-A6D5-7BFC-66FCECDE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2" y="4011561"/>
            <a:ext cx="4569922" cy="2328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75E6F-B0D4-9608-74A8-DEBAE38F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96" y="3803846"/>
            <a:ext cx="2418735" cy="2535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42F26C-6A1C-CC77-7825-10EF75E1C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397" y="3803846"/>
            <a:ext cx="2517459" cy="2535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9E6142-D9EC-F284-4C28-D2BFCD36A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683" y="1288474"/>
            <a:ext cx="2738853" cy="23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YUVAL MEHTA - 70321019057</cp:lastModifiedBy>
  <cp:revision>10</cp:revision>
  <cp:lastPrinted>2022-06-09T07:44:13Z</cp:lastPrinted>
  <dcterms:created xsi:type="dcterms:W3CDTF">2022-02-22T07:39:05Z</dcterms:created>
  <dcterms:modified xsi:type="dcterms:W3CDTF">2024-07-21T13:07:20Z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