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20/11/2022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 83.52</a:t>
            </a:r>
          </a:p>
          <a:p>
            <a:r>
              <a:rPr lang="en-US" sz="1800" dirty="0"/>
              <a:t>AUC score: 0.580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'</a:t>
            </a:r>
            <a:r>
              <a:rPr lang="en-US" sz="1800" b="0" dirty="0" err="1"/>
              <a:t>length_of_stay</a:t>
            </a:r>
            <a:r>
              <a:rPr lang="en-US" sz="1800" b="0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'route’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'</a:t>
            </a:r>
            <a:r>
              <a:rPr lang="en-US" sz="1800" b="0" dirty="0" err="1"/>
              <a:t>booking_origin</a:t>
            </a:r>
            <a:r>
              <a:rPr lang="en-US" sz="1800" b="0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'</a:t>
            </a:r>
            <a:r>
              <a:rPr lang="en-US" sz="1800" b="0" dirty="0" err="1"/>
              <a:t>wants_extra_baggage</a:t>
            </a:r>
            <a:r>
              <a:rPr lang="en-US" sz="1800" b="0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'</a:t>
            </a:r>
            <a:r>
              <a:rPr lang="en-US" sz="1800" b="0" dirty="0" err="1"/>
              <a:t>wants_preferred_seat</a:t>
            </a:r>
            <a:r>
              <a:rPr lang="en-US" sz="1800" b="0" dirty="0"/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'</a:t>
            </a:r>
            <a:r>
              <a:rPr lang="en-US" sz="1800" b="0" dirty="0" err="1"/>
              <a:t>flight_duration</a:t>
            </a:r>
            <a:r>
              <a:rPr lang="en-US" sz="1800" b="0" dirty="0"/>
              <a:t>’</a:t>
            </a:r>
          </a:p>
          <a:p>
            <a:r>
              <a:rPr lang="en-US" sz="1800" b="0" dirty="0"/>
              <a:t>are the top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F60E7-9CD2-3FB1-7FD8-586502AA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7723"/>
            <a:ext cx="5446905" cy="44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79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YUVAL MEHTA - 70321019057</cp:lastModifiedBy>
  <cp:revision>15</cp:revision>
  <cp:lastPrinted>2022-06-09T07:44:13Z</cp:lastPrinted>
  <dcterms:created xsi:type="dcterms:W3CDTF">2022-02-22T07:39:05Z</dcterms:created>
  <dcterms:modified xsi:type="dcterms:W3CDTF">2024-07-21T14:07:16Z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