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heme/theme10.xml" ContentType="application/vnd.openxmlformats-officedocument.them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9" r:id="rId1"/>
    <p:sldMasterId id="2147483720" r:id="rId2"/>
    <p:sldMasterId id="2147483723" r:id="rId3"/>
    <p:sldMasterId id="2147483724" r:id="rId4"/>
    <p:sldMasterId id="2147483725" r:id="rId5"/>
    <p:sldMasterId id="2147483726" r:id="rId6"/>
    <p:sldMasterId id="2147483727" r:id="rId7"/>
    <p:sldMasterId id="2147483728" r:id="rId8"/>
    <p:sldMasterId id="2147483729" r:id="rId9"/>
  </p:sldMasterIdLst>
  <p:notesMasterIdLst>
    <p:notesMasterId r:id="rId11"/>
  </p:notesMasterIdLst>
  <p:sldIdLst>
    <p:sldId id="861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F"/>
    <a:srgbClr val="000092"/>
    <a:srgbClr val="0A5B78"/>
    <a:srgbClr val="ECECEC"/>
    <a:srgbClr val="FFFFFF"/>
    <a:srgbClr val="8CA2C9"/>
    <a:srgbClr val="1E9287"/>
    <a:srgbClr val="177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83" autoAdjust="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" Type="http://schemas.openxmlformats.org/officeDocument/2006/relationships/theme" Target="../theme/theme10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fld id="{C183ABB1-9C25-43E1-BD89-AA080F939FDC}" type="slidenum">
              <a:rPr lang="ru-RU" altLang="he-IL"/>
              <a:t>‹#›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4075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29464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1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8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9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34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3.xml"/><Relationship Id="rId4" Type="http://schemas.openxmlformats.org/officeDocument/2006/relationships/tags" Target="../tags/tag36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8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39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9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0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4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2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4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1.xml"/><Relationship Id="rId4" Type="http://schemas.openxmlformats.org/officeDocument/2006/relationships/tags" Target="../tags/tag47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6.xml"/><Relationship Id="rId4" Type="http://schemas.openxmlformats.org/officeDocument/2006/relationships/tags" Target="../tags/tag47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9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9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4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06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4.xml"/><Relationship Id="rId4" Type="http://schemas.openxmlformats.org/officeDocument/2006/relationships/tags" Target="../tags/tag51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9.xml"/><Relationship Id="rId4" Type="http://schemas.openxmlformats.org/officeDocument/2006/relationships/tags" Target="../tags/tag5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C317C9-AE67-4443-B213-3CC4F6449DC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224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9F3DC-0CA0-4A18-8D0A-0FEC913FCA5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9183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7350F2-9AD5-4820-BE96-9EC0EBC828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673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25261E-42CB-424A-AB7B-F96B08652E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1746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103D26-6247-4976-848D-E88498177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76988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F47FFC4-053D-486F-8DE0-C47679E6AA7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62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3B3859-D9E1-453B-BAA2-683B8ADB2B5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6800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4A637B-9229-42E6-A2B8-EE37AFA58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27360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1579C3C-67C7-4F96-B821-680A3E0496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90624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F5C1DC5-0724-4CE0-9371-C34DEA2C760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101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C072D8-CE78-4C0E-8FD4-F15F85ABE80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864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B5FA2AA-58CE-4061-82B3-FF0F3C2025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4630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D6DF2A-F3D2-48B5-AD7B-1971E1C32B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577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3B1F3F8-9C31-4F75-8592-62E9465E21C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634565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B43A90-8378-431A-885A-75E79918C7C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63027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BC9246-0325-48D0-B78B-15AC213F0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46223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1FC39C4-F9F0-4D32-805D-5A751DBF632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902025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BC2EF8-8050-4233-A714-8F349D50F243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73771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AA7383-DDBA-48F4-AAB6-7288CEA337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0583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0A9B92-AC2C-4945-B7D3-5984D2011F9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98043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DE8B68-01C3-4AFC-93AE-04F21EB9B12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99639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CF4904-1996-4889-8334-FC867B501E4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8298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FE34A40-484A-4290-A78E-03C4A222F2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35751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A97BA31-BB21-4A4E-913D-0F2DD4205C4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90563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456C21-8B99-4B1B-A579-5FC0B924811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91535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73C61A-3A2B-4D6C-B65E-9A2E07DC089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7956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847A950-AF64-4C64-9E79-AC6AA9DA991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384629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A0B930-4506-43AD-B9A9-52F6D458495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65063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F84670-BA3D-45F2-8C56-BBCA13443E2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453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E39939-DA1E-4675-A186-E98D68BA74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876455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998632-DE88-41AC-931C-95048EE6A19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226460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912AD7B-6EFA-405A-8B43-5E530A9055D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692726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AA23E8-7C72-4B2E-9DF5-D7DAEA4B273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6593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6B13E12-2C06-4C5B-8CF2-BF0A46E63A5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80522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5CAEAD2-12E3-4E00-B427-62B2AD32BD2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31164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8BD3500-5E94-41A1-B51E-6AA1ECBB34CD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60640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B2C4BA-8CAD-4E88-82DB-4C34AF3D54B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257981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DB8BC7-9202-4D34-B29E-A5F12FEC23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42374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8B8D57D-D54D-41FF-A718-F4C156EA486C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885299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7343E3-A430-4CEF-B865-7A894424456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1687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942CF85-4E83-4524-9B7F-C9014E11AAA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6552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D9D1AC-2C24-4365-8FF4-B556E54D07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9707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D9997A-5A25-45A7-BF4A-A50E1FC80B3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6399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95B61D-DD07-4C28-A394-8A7999D15E0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57419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440835-C69D-4593-B154-E4A5488DE0F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5650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F74E9EF-44B3-48C9-9B23-4220AA6440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52165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0856F3A-5DD9-4564-BF48-8608FC6F97E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22316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F4A5A7-3A14-4880-9A9D-0193E1414E8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591119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BA1DE-2888-4F18-BF0C-D2CD24491C2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01223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06D0DC-DC7E-4973-BFE1-1B4B1F9C6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874044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672562-DF43-4A7A-92B5-DE74FA7E3B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03903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7DB3B11-AF29-4634-9B61-384960AD24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57280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C78971-27D3-4B19-9198-66AD7F8043B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83245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1781F4-DE14-443A-9616-0E23792DA9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57674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A9562A-B2D1-4121-B6EF-1846CD89F41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3155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4C56DC-CA77-432A-9DFE-5BE0374F0B7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23686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F31AC2-9E5D-4164-91BE-EA4A742AC84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19305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BCB4F1A-1E20-4287-AF80-6607992D42C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81247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CA58107-7378-4B50-B0D8-C47AD694A4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28451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AA6B87-D673-48B6-B09E-A76AA67D51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57707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14F147-A3AF-4873-B7EA-5B860B60A3C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00350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1225E6-4E73-497D-AD39-EBCFA3F9969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59781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BCEFE9-68F3-4BAE-AE0E-B5D6131C918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99766673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4151F69-EEF1-4EAD-9446-C33F07C7437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5777429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C1C3CA-AFD7-424F-8CE7-E4D1747AE8B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8979186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CC9185-8D33-4736-9A6B-AFAFEBA5BA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32530598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6383648-BBAA-46E9-9B83-D13649C33C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979816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72C675-C745-4052-AD9E-88B4EEA71361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6012330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9487DA6-9778-4F8B-A4D5-C9A5D0A9D96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8984649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AF66C7-E7F2-43D2-A35C-7055AC0321D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2210601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217CE1-DF50-4956-913E-480E4D4BBD9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4619357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A92A31-2E20-4291-9839-5CFA13D01EB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15005990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A7B56C-5E21-4A21-AD66-47CEB49C70A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9096104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940765-F6B1-41CE-89A9-7C9A9BF877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267667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64E9B1-3C22-446B-9CB7-A99DB476FA0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487712"/>
      </p:ext>
    </p:extLst>
  </p:cSld>
  <p:clrMapOvr>
    <a:masterClrMapping/>
  </p:clrMapOvr>
  <p:transition>
    <p:cut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55E351-B18B-447B-B914-C3601C4F9B3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35184116"/>
      </p:ext>
    </p:extLst>
  </p:cSld>
  <p:clrMapOvr>
    <a:masterClrMapping/>
  </p:clrMapOvr>
  <p:transition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8484CA-A2BB-4B68-8C4F-08C23DAA42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19728984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BCC91F1-2BA7-49F9-A95C-17F050236CB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5532"/>
      </p:ext>
    </p:extLst>
  </p:cSld>
  <p:clrMapOvr>
    <a:masterClrMapping/>
  </p:clrMapOvr>
  <p:transition spd="slow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C942077-2970-4AFC-935E-E9DC57237FB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3695089"/>
      </p:ext>
    </p:extLst>
  </p:cSld>
  <p:clrMapOvr>
    <a:masterClrMapping/>
  </p:clrMapOvr>
  <p:transition>
    <p:cut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11D8E2-0896-4FB7-9CCF-B38777239C2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0136629"/>
      </p:ext>
    </p:extLst>
  </p:cSld>
  <p:clrMapOvr>
    <a:masterClrMapping/>
  </p:clrMapOvr>
  <p:transition>
    <p:cut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888C7B-80F4-45F5-A3C3-B254181DCC7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79223746"/>
      </p:ext>
    </p:extLst>
  </p:cSld>
  <p:clrMapOvr>
    <a:masterClrMapping/>
  </p:clrMapOvr>
  <p:transition>
    <p:cut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C74F20-4A84-4C6A-A77A-4AD6EC3CE3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0451922"/>
      </p:ext>
    </p:extLst>
  </p:cSld>
  <p:clrMapOvr>
    <a:masterClrMapping/>
  </p:clrMapOvr>
  <p:transition>
    <p:cut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037408-696F-491C-8BB8-962C1A584CF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36123877"/>
      </p:ext>
    </p:extLst>
  </p:cSld>
  <p:clrMapOvr>
    <a:masterClrMapping/>
  </p:clrMapOvr>
  <p:transition>
    <p:cut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146854-63E4-4A90-AD09-AE9511ED77A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3378508"/>
      </p:ext>
    </p:extLst>
  </p:cSld>
  <p:clrMapOvr>
    <a:masterClrMapping/>
  </p:clrMapOvr>
  <p:transition>
    <p:cut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8BB6019-EAAD-4B2C-B89C-FA991092773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4747856"/>
      </p:ext>
    </p:extLst>
  </p:cSld>
  <p:clrMapOvr>
    <a:masterClrMapping/>
  </p:clrMapOvr>
  <p:transition>
    <p:cut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38E322-F8C4-4A86-9281-2E9A298CC50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56800975"/>
      </p:ext>
    </p:extLst>
  </p:cSld>
  <p:clrMapOvr>
    <a:masterClrMapping/>
  </p:clrMapOvr>
  <p:transition>
    <p:cut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7D0006-1288-47D3-B02C-E2D192FDF10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23510654"/>
      </p:ext>
    </p:extLst>
  </p:cSld>
  <p:clrMapOvr>
    <a:masterClrMapping/>
  </p:clrMapOvr>
  <p:transition spd="slow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6F6D89-CB53-4388-BC44-6A485E819DA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723578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45E4B0-2D0E-4A81-A58E-92C12F8FF84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73193"/>
      </p:ext>
    </p:extLst>
  </p:cSld>
  <p:clrMapOvr>
    <a:masterClrMapping/>
  </p:clrMapOvr>
  <p:transition spd="slow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82EFDC-1722-4BC3-BAEF-CF760E2E7C8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63908611"/>
      </p:ext>
    </p:extLst>
  </p:cSld>
  <p:clrMapOvr>
    <a:masterClrMapping/>
  </p:clrMapOvr>
  <p:transition spd="slow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07C0B0-F200-4821-AEAB-4170F74DB05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5991860"/>
      </p:ext>
    </p:extLst>
  </p:cSld>
  <p:clrMapOvr>
    <a:masterClrMapping/>
  </p:clrMapOvr>
  <p:transition spd="slow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6AE3322-22E6-445A-87A3-C176B1FF7DB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93860524"/>
      </p:ext>
    </p:extLst>
  </p:cSld>
  <p:clrMapOvr>
    <a:masterClrMapping/>
  </p:clrMapOvr>
  <p:transition spd="slow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C00E30E-6365-4D1E-87C8-754A23F8204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926189"/>
      </p:ext>
    </p:extLst>
  </p:cSld>
  <p:clrMapOvr>
    <a:masterClrMapping/>
  </p:clrMapOvr>
  <p:transition spd="slow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387392-623F-49E5-8EF0-2A8735B705B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7799634"/>
      </p:ext>
    </p:extLst>
  </p:cSld>
  <p:clrMapOvr>
    <a:masterClrMapping/>
  </p:clrMapOvr>
  <p:transition spd="slow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40AA78D-813E-4978-863F-63921DE0A15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33128923"/>
      </p:ext>
    </p:extLst>
  </p:cSld>
  <p:clrMapOvr>
    <a:masterClrMapping/>
  </p:clrMapOvr>
  <p:transition spd="slow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E856D4-A1CB-4F26-A1C8-DD55251B484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55807732"/>
      </p:ext>
    </p:extLst>
  </p:cSld>
  <p:clrMapOvr>
    <a:masterClrMapping/>
  </p:clrMapOvr>
  <p:transition spd="slow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1030B8-B3F7-4AEF-8830-6758BD7C2398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9343654"/>
      </p:ext>
    </p:extLst>
  </p:cSld>
  <p:clrMapOvr>
    <a:masterClrMapping/>
  </p:clrMapOvr>
  <p:transition spd="slow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E5B48D-853F-4014-A484-9E25DF40829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6870626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0.xml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ags" Target="../tags/tag12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12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ags" Target="../tags/tag123.xml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ags" Target="../tags/tag1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ags" Target="../tags/tag18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16" Type="http://schemas.openxmlformats.org/officeDocument/2006/relationships/tags" Target="../tags/tag186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ags" Target="../tags/tag185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ags" Target="../tags/tag1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ags" Target="../tags/tag24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5.xml"/><Relationship Id="rId16" Type="http://schemas.openxmlformats.org/officeDocument/2006/relationships/tags" Target="../tags/tag248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ags" Target="../tags/tag247.xml"/><Relationship Id="rId10" Type="http://schemas.openxmlformats.org/officeDocument/2006/relationships/slideLayout" Target="../slideLayouts/slideLayout5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ags" Target="../tags/tag2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ags" Target="../tags/tag30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6.xml"/><Relationship Id="rId16" Type="http://schemas.openxmlformats.org/officeDocument/2006/relationships/tags" Target="../tags/tag31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ags" Target="../tags/tag30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tags" Target="../tags/tag3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ags" Target="../tags/tag369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ags" Target="../tags/tag3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ags" Target="../tags/tag40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tags" Target="../tags/tag409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ags" Target="../tags/tag4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ags" Target="../tags/tag45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17" Type="http://schemas.openxmlformats.org/officeDocument/2006/relationships/tags" Target="../tags/tag461.xml"/><Relationship Id="rId2" Type="http://schemas.openxmlformats.org/officeDocument/2006/relationships/slideLayout" Target="../slideLayouts/slideLayout89.xml"/><Relationship Id="rId16" Type="http://schemas.openxmlformats.org/officeDocument/2006/relationships/tags" Target="../tags/tag46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tags" Target="../tags/tag459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ags" Target="../tags/tag4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מציין מיקום טקסט 2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83" name="מציין מיקום של תאריך 3"/>
          <p:cNvSpPr>
            <a:spLocks noGrp="1"/>
          </p:cNvSpPr>
          <p:nvPr>
            <p:ph type="dt" sz="half" idx="1"/>
            <p:custDataLst>
              <p:tags r:id="rId13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4" name="מציין מיקום של כותרת תחתונה 4"/>
          <p:cNvSpPr>
            <a:spLocks noGrp="1"/>
          </p:cNvSpPr>
          <p:nvPr>
            <p:ph type="ftr" sz="quarter" idx="2"/>
            <p:custDataLst>
              <p:tags r:id="rId14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85" name="מציין מיקום של מספר שקופית 5"/>
          <p:cNvSpPr>
            <a:spLocks noGrp="1"/>
          </p:cNvSpPr>
          <p:nvPr>
            <p:ph type="sldNum" sz="quarter" idx="3"/>
            <p:custDataLst>
              <p:tags r:id="rId15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167FE7E7-C6D4-4593-82BC-680764C74B2F}" type="slidenum">
              <a:rPr lang="he-IL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0" r:id="rId1"/>
    <p:sldLayoutId id="2147487121" r:id="rId2"/>
    <p:sldLayoutId id="2147487122" r:id="rId3"/>
    <p:sldLayoutId id="2147487123" r:id="rId4"/>
    <p:sldLayoutId id="2147487124" r:id="rId5"/>
    <p:sldLayoutId id="2147487125" r:id="rId6"/>
    <p:sldLayoutId id="2147487126" r:id="rId7"/>
    <p:sldLayoutId id="2147487127" r:id="rId8"/>
    <p:sldLayoutId id="2147487129" r:id="rId9"/>
    <p:sldLayoutId id="2147487130" r:id="rId10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30550" y="6597650"/>
            <a:ext cx="302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ctr" rtl="1" eaLnBrk="1" hangingPunct="1">
              <a:defRPr/>
            </a:pPr>
            <a:r>
              <a:rPr lang="en-US" altLang="he-IL" sz="1400" b="1"/>
              <a:t>- </a:t>
            </a:r>
            <a:r>
              <a:rPr lang="he-IL" altLang="he-IL" sz="1400" b="1"/>
              <a:t>שמור</a:t>
            </a:r>
            <a:r>
              <a:rPr lang="en-US" altLang="he-IL" sz="1400" b="1"/>
              <a:t> -</a:t>
            </a:r>
          </a:p>
        </p:txBody>
      </p:sp>
      <p:sp>
        <p:nvSpPr>
          <p:cNvPr id="7175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94" name="מציין מיקום של תאריך 3"/>
          <p:cNvSpPr>
            <a:spLocks noGrp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" name="מציין מיקום של כותרת תחתונה 4"/>
          <p:cNvSpPr>
            <a:spLocks noGrp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96" name="מציין מיקום של מספר שקופית 5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2ABF7133-B5F5-4C63-B6B2-65B2258DD0A8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74D01A7-4878-49BE-B04E-52F3620B8AF8}"/>
              </a:ext>
            </a:extLst>
          </p:cNvPr>
          <p:cNvGrpSpPr/>
          <p:nvPr userDrawn="1"/>
        </p:nvGrpSpPr>
        <p:grpSpPr>
          <a:xfrm>
            <a:off x="0" y="0"/>
            <a:ext cx="9144000" cy="548680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5B5C0DC-B9CC-4B6F-90D0-D8710B38C629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D2286D7A-0659-412F-A365-7C4FFD2FE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4AFBF4B-CE9E-4BC5-BF15-AC1744CE71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C35433A1-4ED2-48C4-9A13-712C7337B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1" r:id="rId1"/>
    <p:sldLayoutId id="2147487132" r:id="rId2"/>
    <p:sldLayoutId id="2147487133" r:id="rId3"/>
    <p:sldLayoutId id="2147487134" r:id="rId4"/>
    <p:sldLayoutId id="2147487135" r:id="rId5"/>
    <p:sldLayoutId id="2147487136" r:id="rId6"/>
    <p:sldLayoutId id="2147487137" r:id="rId7"/>
    <p:sldLayoutId id="2147487138" r:id="rId8"/>
    <p:sldLayoutId id="2147487139" r:id="rId9"/>
    <p:sldLayoutId id="2147487140" r:id="rId10"/>
    <p:sldLayoutId id="21474871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26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8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39D02FEF-C7A5-4873-860C-D07D77BF82B9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EF7B760-0B36-43D1-847C-BBCB9AC14D41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B14B7FB-9FF7-496B-BBBD-1D5FA258E6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AFCBEE8-FE4B-480C-87F5-80512EB65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E4A4C36-F044-4293-99E3-EEC22F2AC0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2C27F69-DAA4-4357-B942-4E9F0450E1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4" r:id="rId1"/>
    <p:sldLayoutId id="2147487165" r:id="rId2"/>
    <p:sldLayoutId id="2147487166" r:id="rId3"/>
    <p:sldLayoutId id="2147487167" r:id="rId4"/>
    <p:sldLayoutId id="2147487168" r:id="rId5"/>
    <p:sldLayoutId id="2147487169" r:id="rId6"/>
    <p:sldLayoutId id="2147487170" r:id="rId7"/>
    <p:sldLayoutId id="2147487171" r:id="rId8"/>
    <p:sldLayoutId id="2147487172" r:id="rId9"/>
    <p:sldLayoutId id="2147487173" r:id="rId10"/>
    <p:sldLayoutId id="2147487174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37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8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39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5E95B633-3632-4754-A543-2D06826BBF62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AD876C5-2D31-4729-A57A-DE6162ECE00E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EEC4F97-1C18-4A1C-B02D-79BEDFF7462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6E0A6CE-465E-4BE9-813D-645A6A422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9008D17-5A98-4F4E-A5D7-7962C34FE9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49575FF-1D5A-4171-B89F-AB16815616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5" r:id="rId1"/>
    <p:sldLayoutId id="2147487176" r:id="rId2"/>
    <p:sldLayoutId id="2147487177" r:id="rId3"/>
    <p:sldLayoutId id="2147487178" r:id="rId4"/>
    <p:sldLayoutId id="2147487179" r:id="rId5"/>
    <p:sldLayoutId id="2147487180" r:id="rId6"/>
    <p:sldLayoutId id="2147487181" r:id="rId7"/>
    <p:sldLayoutId id="2147487182" r:id="rId8"/>
    <p:sldLayoutId id="2147487183" r:id="rId9"/>
    <p:sldLayoutId id="2147487184" r:id="rId10"/>
    <p:sldLayoutId id="2147487185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48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9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50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C0A73B08-3029-4861-8104-F91C31083F9E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94F4666-FCAF-48FA-A1C2-1A3D1425152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EACBB5B-FDA3-4482-B8A3-FFB45779380F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67B4BA41-8767-4E5C-930E-49BCEA02C3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E34B69D-CA05-4F36-BB55-7A8433869E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2DF8A28-BACE-45C9-8579-7D187CD3DE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6" r:id="rId1"/>
    <p:sldLayoutId id="2147487187" r:id="rId2"/>
    <p:sldLayoutId id="2147487188" r:id="rId3"/>
    <p:sldLayoutId id="2147487189" r:id="rId4"/>
    <p:sldLayoutId id="2147487190" r:id="rId5"/>
    <p:sldLayoutId id="2147487191" r:id="rId6"/>
    <p:sldLayoutId id="2147487192" r:id="rId7"/>
    <p:sldLayoutId id="2147487193" r:id="rId8"/>
    <p:sldLayoutId id="2147487194" r:id="rId9"/>
    <p:sldLayoutId id="2147487195" r:id="rId10"/>
    <p:sldLayoutId id="2147487196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59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0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61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ABE1659F-6BE7-405C-9935-5E1206E0AF26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AFE1898-B771-405C-942E-C6E405DC8B7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2C76287-112F-4821-90F0-A93E0B9C5726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0020368A-0C7A-4B37-980E-4B7938807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8FA9A2E-BEF9-4586-975F-9C98EC8584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AB015EB-22AF-499E-BAD0-337F0FEE8F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7" r:id="rId1"/>
    <p:sldLayoutId id="2147487198" r:id="rId2"/>
    <p:sldLayoutId id="2147487199" r:id="rId3"/>
    <p:sldLayoutId id="2147487200" r:id="rId4"/>
    <p:sldLayoutId id="2147487201" r:id="rId5"/>
    <p:sldLayoutId id="2147487202" r:id="rId6"/>
    <p:sldLayoutId id="2147487203" r:id="rId7"/>
    <p:sldLayoutId id="2147487204" r:id="rId8"/>
    <p:sldLayoutId id="2147487205" r:id="rId9"/>
    <p:sldLayoutId id="2147487206" r:id="rId10"/>
    <p:sldLayoutId id="2147487207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70" name="מציין מיקום של מספר שקופית 5"/>
          <p:cNvSpPr>
            <a:spLocks noGrp="1"/>
          </p:cNvSpPr>
          <p:nvPr>
            <p:ph type="sldNum" sz="quarter" idx="1"/>
            <p:custDataLst>
              <p:tags r:id="rId14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fld id="{83118BBE-2A1A-49D4-83EE-F6A30F619D18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10493A-AD62-4B4A-A105-34A97D1CB47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2CB8B24-89AA-4C68-8BB5-59C9F0A43E72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F2C2ABE1-A3F9-4132-8CBC-640429AB4F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3142B366-2327-4F44-835E-884ACA2CAF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2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C5612E1-CDCC-4050-9B86-2427187F8F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8" r:id="rId1"/>
    <p:sldLayoutId id="2147487209" r:id="rId2"/>
    <p:sldLayoutId id="2147487210" r:id="rId3"/>
    <p:sldLayoutId id="2147487211" r:id="rId4"/>
    <p:sldLayoutId id="2147487212" r:id="rId5"/>
    <p:sldLayoutId id="2147487213" r:id="rId6"/>
    <p:sldLayoutId id="2147487214" r:id="rId7"/>
    <p:sldLayoutId id="2147487215" r:id="rId8"/>
    <p:sldLayoutId id="2147487216" r:id="rId9"/>
    <p:sldLayoutId id="2147487217" r:id="rId10"/>
    <p:sldLayoutId id="2147487218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C3C096FF-FB9D-42F7-8907-216B99EDD7B4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5368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81" name="מציין מיקום של מספר שקופית 5"/>
          <p:cNvSpPr>
            <a:spLocks noGrp="1"/>
          </p:cNvSpPr>
          <p:nvPr>
            <p:ph type="sldNum" sz="quarter" idx="2"/>
            <p:custDataLst>
              <p:tags r:id="rId15"/>
            </p:custDataLst>
          </p:nvPr>
        </p:nvSpPr>
        <p:spPr bwMode="auto">
          <a:xfrm>
            <a:off x="8572500" y="6564313"/>
            <a:ext cx="490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000">
                <a:solidFill>
                  <a:srgbClr val="898989"/>
                </a:solidFill>
              </a:defRPr>
            </a:lvl1pPr>
          </a:lstStyle>
          <a:p>
            <a:fld id="{84CEB938-D9C4-4958-9F2B-D639B83C7581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62A2833-811F-46C0-ADE5-A01198FAC894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295AB53-1049-4AEA-AB66-D0CECAE40FBD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F9B0DC6-C77A-4B28-B1BC-8113A283E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D331A09F-F70F-4E8B-8BB9-543B39A509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7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EF2BDFA4-B7C9-4282-8141-6AC36D2A32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9" r:id="rId1"/>
    <p:sldLayoutId id="2147487220" r:id="rId2"/>
    <p:sldLayoutId id="2147487221" r:id="rId3"/>
    <p:sldLayoutId id="2147487222" r:id="rId4"/>
    <p:sldLayoutId id="2147487223" r:id="rId5"/>
    <p:sldLayoutId id="2147487224" r:id="rId6"/>
    <p:sldLayoutId id="2147487225" r:id="rId7"/>
    <p:sldLayoutId id="2147487226" r:id="rId8"/>
    <p:sldLayoutId id="2147487227" r:id="rId9"/>
    <p:sldLayoutId id="2147487228" r:id="rId10"/>
    <p:sldLayoutId id="2147487229" r:id="rId11"/>
  </p:sldLayoutIdLst>
  <p:transition>
    <p:cut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8F86A846-0DB2-4CBF-963A-8E14ECFBF0A9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6392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91" name="Rectangle 4"/>
          <p:cNvSpPr>
            <a:spLocks noGrp="1" noChangeArrowheads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92" name="Rectangle 5"/>
          <p:cNvSpPr>
            <a:spLocks noGrp="1" noChangeArrowheads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93" name="מציין מיקום של מספר שקופית 3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8815388" y="6556375"/>
            <a:ext cx="4714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5F8EB38-679D-407B-8140-83B92D97B1FE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25D31E5E-532E-4C73-9098-814945FE1E5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2E73B07-84F2-431C-B368-71084B84EF81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FD7132B-4980-4778-BD5E-40D6A6EF10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7546B6FB-0BE0-4C9C-8CBD-8205AA2FD4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5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7EFA143-109F-4477-9F01-76FB8E33C4E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30" r:id="rId1"/>
    <p:sldLayoutId id="2147487231" r:id="rId2"/>
    <p:sldLayoutId id="2147487232" r:id="rId3"/>
    <p:sldLayoutId id="2147487233" r:id="rId4"/>
    <p:sldLayoutId id="2147487234" r:id="rId5"/>
    <p:sldLayoutId id="2147487235" r:id="rId6"/>
    <p:sldLayoutId id="2147487236" r:id="rId7"/>
    <p:sldLayoutId id="2147487237" r:id="rId8"/>
    <p:sldLayoutId id="2147487238" r:id="rId9"/>
    <p:sldLayoutId id="2147487239" r:id="rId10"/>
    <p:sldLayoutId id="2147487240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1859642" y="26982"/>
                <a:ext cx="50884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dirty="0" smtClean="0">
                          <a:latin typeface="Cambria Math" panose="02040503050406030204" pitchFamily="18" charset="0"/>
                        </a:rPr>
                        <m:t>𝐈𝐧𝐩𝐮𝐭</m:t>
                      </m:r>
                    </m:oMath>
                  </m:oMathPara>
                </a14:m>
                <a:endParaRPr lang="en-US" altLang="en-US" sz="2400" b="1" dirty="0"/>
              </a:p>
            </p:txBody>
          </p:sp>
        </mc:Choice>
        <mc:Fallback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642" y="26982"/>
                <a:ext cx="5088453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3">
            <a:extLst>
              <a:ext uri="{FF2B5EF4-FFF2-40B4-BE49-F238E27FC236}">
                <a16:creationId xmlns:a16="http://schemas.microsoft.com/office/drawing/2014/main" id="{CCA5014B-BA5B-476A-B59A-28BBCFCCB3C9}"/>
              </a:ext>
            </a:extLst>
          </p:cNvPr>
          <p:cNvSpPr/>
          <p:nvPr/>
        </p:nvSpPr>
        <p:spPr>
          <a:xfrm>
            <a:off x="192481" y="421348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dirty="0" err="1"/>
              <a:t>NxN</a:t>
            </a:r>
            <a:r>
              <a:rPr lang="en-US" dirty="0"/>
              <a:t> =20x20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/>
              <p:nvPr/>
            </p:nvSpPr>
            <p:spPr>
              <a:xfrm>
                <a:off x="178158" y="2820025"/>
                <a:ext cx="770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dirty="0"/>
                  <a:t>=1</a:t>
                </a:r>
                <a:endParaRPr lang="he-IL" dirty="0"/>
              </a:p>
            </p:txBody>
          </p:sp>
        </mc:Choice>
        <mc:Fallback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58" y="2820025"/>
                <a:ext cx="770788" cy="369332"/>
              </a:xfrm>
              <a:prstGeom prst="rect">
                <a:avLst/>
              </a:prstGeom>
              <a:blipFill>
                <a:blip r:embed="rId4"/>
                <a:stretch>
                  <a:fillRect t="-10000" r="-5512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/>
              <p:nvPr/>
            </p:nvSpPr>
            <p:spPr>
              <a:xfrm>
                <a:off x="236636" y="3297074"/>
                <a:ext cx="736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=0.5</a:t>
                </a:r>
                <a:endParaRPr lang="he-IL" dirty="0"/>
              </a:p>
            </p:txBody>
          </p:sp>
        </mc:Choice>
        <mc:Fallback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6" y="3297074"/>
                <a:ext cx="736677" cy="369332"/>
              </a:xfrm>
              <a:prstGeom prst="rect">
                <a:avLst/>
              </a:prstGeom>
              <a:blipFill>
                <a:blip r:embed="rId5"/>
                <a:stretch>
                  <a:fillRect t="-10000" r="-6612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/>
              <p:nvPr/>
            </p:nvSpPr>
            <p:spPr>
              <a:xfrm>
                <a:off x="236636" y="1711118"/>
                <a:ext cx="3560911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(0) = (9,9) - Agent position at t=0</a:t>
                </a:r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6" y="1711118"/>
                <a:ext cx="3560911" cy="640816"/>
              </a:xfrm>
              <a:prstGeom prst="rect">
                <a:avLst/>
              </a:prstGeom>
              <a:blipFill>
                <a:blip r:embed="rId6"/>
                <a:stretch>
                  <a:fillRect l="-3082" r="-3082" b="-219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/>
              <p:nvPr/>
            </p:nvSpPr>
            <p:spPr>
              <a:xfrm>
                <a:off x="117597" y="2417724"/>
                <a:ext cx="368370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7" y="2417724"/>
                <a:ext cx="3683701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154C927C-75F8-4AA8-A1BF-046742299736}"/>
                  </a:ext>
                </a:extLst>
              </p:cNvPr>
              <p:cNvSpPr/>
              <p:nvPr/>
            </p:nvSpPr>
            <p:spPr>
              <a:xfrm>
                <a:off x="68313" y="1305012"/>
                <a:ext cx="1566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154C927C-75F8-4AA8-A1BF-046742299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3" y="1305012"/>
                <a:ext cx="1566326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מלבן 11">
            <a:extLst>
              <a:ext uri="{FF2B5EF4-FFF2-40B4-BE49-F238E27FC236}">
                <a16:creationId xmlns:a16="http://schemas.microsoft.com/office/drawing/2014/main" id="{281B2349-6812-48CB-9ECE-891EEDC0D601}"/>
              </a:ext>
            </a:extLst>
          </p:cNvPr>
          <p:cNvSpPr/>
          <p:nvPr/>
        </p:nvSpPr>
        <p:spPr>
          <a:xfrm>
            <a:off x="1541995" y="1308221"/>
            <a:ext cx="2224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Uniform distribution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EE8C246E-E45C-4046-9DDD-6EEA0DECE758}"/>
                  </a:ext>
                </a:extLst>
              </p:cNvPr>
              <p:cNvSpPr/>
              <p:nvPr/>
            </p:nvSpPr>
            <p:spPr>
              <a:xfrm>
                <a:off x="126782" y="873099"/>
                <a:ext cx="6079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pc="-5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𝑒𝑥𝑖𝑠𝑡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time t</a:t>
                </a:r>
                <a:endParaRPr lang="he-IL" dirty="0"/>
              </a:p>
            </p:txBody>
          </p:sp>
        </mc:Choice>
        <mc:Fallback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EE8C246E-E45C-4046-9DDD-6EEA0DECE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2" y="873099"/>
                <a:ext cx="6079485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3DFB5FFF-2F6E-47B3-939C-B9A82222769E}"/>
                  </a:ext>
                </a:extLst>
              </p:cNvPr>
              <p:cNvSpPr txBox="1"/>
              <p:nvPr/>
            </p:nvSpPr>
            <p:spPr>
              <a:xfrm>
                <a:off x="215676" y="3734069"/>
                <a:ext cx="4424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Tar</m:t>
                      </m:r>
                      <m:r>
                        <m:rPr>
                          <m:nor/>
                        </m:rPr>
                        <a:rPr lang="en-US" dirty="0"/>
                        <m:t>_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 = [(</m:t>
                      </m:r>
                      <m:r>
                        <m:rPr>
                          <m:nor/>
                        </m:rPr>
                        <a:rPr lang="en-US" dirty="0"/>
                        <m:t>2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2</m:t>
                      </m:r>
                      <m:r>
                        <m:rPr>
                          <m:nor/>
                        </m:rPr>
                        <a:rPr lang="en-US" dirty="0"/>
                        <m:t>),(</m:t>
                      </m:r>
                      <m:r>
                        <m:rPr>
                          <m:nor/>
                        </m:rPr>
                        <a:rPr lang="en-US" dirty="0"/>
                        <m:t>15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5</m:t>
                      </m:r>
                      <m:r>
                        <m:rPr>
                          <m:nor/>
                        </m:rPr>
                        <a:rPr lang="en-US" dirty="0"/>
                        <m:t>),(</m:t>
                      </m:r>
                      <m:r>
                        <m:rPr>
                          <m:nor/>
                        </m:rPr>
                        <a:rPr lang="en-US" dirty="0"/>
                        <m:t>10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16</m:t>
                      </m:r>
                      <m:r>
                        <m:rPr>
                          <m:nor/>
                        </m:rPr>
                        <a:rPr lang="en-US" dirty="0"/>
                        <m:t>)] </m:t>
                      </m:r>
                      <m:r>
                        <m:rPr>
                          <m:nor/>
                        </m:rPr>
                        <a:rPr lang="en-US" dirty="0"/>
                        <m:t>– </m:t>
                      </m:r>
                      <m:r>
                        <m:rPr>
                          <m:nor/>
                        </m:rPr>
                        <a:rPr lang="en-US" dirty="0"/>
                        <m:t>targets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position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3DFB5FFF-2F6E-47B3-939C-B9A8222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" y="3734069"/>
                <a:ext cx="4424288" cy="276999"/>
              </a:xfrm>
              <a:prstGeom prst="rect">
                <a:avLst/>
              </a:prstGeom>
              <a:blipFill>
                <a:blip r:embed="rId10"/>
                <a:stretch>
                  <a:fillRect l="-964" r="-1240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52989255-24D5-4E5D-972D-268843462F09}"/>
                  </a:ext>
                </a:extLst>
              </p:cNvPr>
              <p:cNvSpPr txBox="1"/>
              <p:nvPr/>
            </p:nvSpPr>
            <p:spPr>
              <a:xfrm>
                <a:off x="170499" y="4168955"/>
                <a:ext cx="16046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_</m:t>
                      </m:r>
                      <m:r>
                        <m:rPr>
                          <m:nor/>
                        </m:rPr>
                        <a:rPr lang="en-US" dirty="0"/>
                        <m:t>limit</m:t>
                      </m:r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m:rPr>
                          <m:nor/>
                        </m:rPr>
                        <a:rPr lang="en-US" dirty="0"/>
                        <m:t>.</m:t>
                      </m:r>
                      <m:r>
                        <m:rPr>
                          <m:nor/>
                        </m:rPr>
                        <a:rPr lang="en-US" dirty="0"/>
                        <m:t>95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52989255-24D5-4E5D-972D-26884346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9" y="4168955"/>
                <a:ext cx="160460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F91912D7-EB0D-4860-A9D5-7B119833F812}"/>
                  </a:ext>
                </a:extLst>
              </p:cNvPr>
              <p:cNvSpPr/>
              <p:nvPr/>
            </p:nvSpPr>
            <p:spPr>
              <a:xfrm>
                <a:off x="3797547" y="4753299"/>
                <a:ext cx="251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latin typeface="Cambria Math" panose="02040503050406030204" pitchFamily="18" charset="0"/>
                        </a:rPr>
                        <m:t>𝑶𝒖𝒕𝒑𝒖𝒕</m:t>
                      </m:r>
                    </m:oMath>
                  </m:oMathPara>
                </a14:m>
                <a:endParaRPr lang="en-US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F91912D7-EB0D-4860-A9D5-7B119833F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47" y="4753299"/>
                <a:ext cx="251992" cy="461665"/>
              </a:xfrm>
              <a:prstGeom prst="rect">
                <a:avLst/>
              </a:prstGeom>
              <a:blipFill>
                <a:blip r:embed="rId12"/>
                <a:stretch>
                  <a:fillRect l="-19512" r="-417073"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5784BC24-C9FF-4330-81D5-47B0D31715BB}"/>
                  </a:ext>
                </a:extLst>
              </p:cNvPr>
              <p:cNvSpPr/>
              <p:nvPr/>
            </p:nvSpPr>
            <p:spPr>
              <a:xfrm>
                <a:off x="240194" y="5030298"/>
                <a:ext cx="917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5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5784BC24-C9FF-4330-81D5-47B0D3171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4" y="5030298"/>
                <a:ext cx="91794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1EEC434E-7F22-4C37-A93B-E362BFB1968B}"/>
                  </a:ext>
                </a:extLst>
              </p:cNvPr>
              <p:cNvSpPr txBox="1"/>
              <p:nvPr/>
            </p:nvSpPr>
            <p:spPr>
              <a:xfrm>
                <a:off x="267481" y="5430903"/>
                <a:ext cx="705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IG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1EEC434E-7F22-4C37-A93B-E362BFB19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1" y="5430903"/>
                <a:ext cx="70532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1B0A63E7-38FF-4C6D-8731-6BCA92B6B354}"/>
                  </a:ext>
                </a:extLst>
              </p:cNvPr>
              <p:cNvSpPr txBox="1"/>
              <p:nvPr/>
            </p:nvSpPr>
            <p:spPr>
              <a:xfrm>
                <a:off x="1672513" y="455601"/>
                <a:ext cx="1083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1B0A63E7-38FF-4C6D-8731-6BCA92B6B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3" y="455601"/>
                <a:ext cx="1083438" cy="276999"/>
              </a:xfrm>
              <a:prstGeom prst="rect">
                <a:avLst/>
              </a:prstGeom>
              <a:blipFill>
                <a:blip r:embed="rId15"/>
                <a:stretch>
                  <a:fillRect l="-2247" t="-2222" r="-6742" b="-37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28643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9"/>
  <p:tag name="AS_OS" val="Microsoft Windows NT 6.2.9200.0"/>
  <p:tag name="AS_RELEASE_DATE" val="2016.12.22"/>
  <p:tag name="AS_TITLE" val="Aspose.Slides for .NET 2.0"/>
  <p:tag name="AS_VERSION" val="16.12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7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5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7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5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5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9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8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5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9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9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6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8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9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7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8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9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8"/>
</p:tagLst>
</file>

<file path=ppt/theme/theme1.xml><?xml version="1.0" encoding="utf-8"?>
<a:theme xmlns:a="http://schemas.openxmlformats.org/drawingml/2006/main" name="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3E0BB"/>
      </a:accent1>
      <a:accent2>
        <a:srgbClr val="993333"/>
      </a:accent2>
      <a:accent3>
        <a:srgbClr val="FFFFFF"/>
      </a:accent3>
      <a:accent4>
        <a:srgbClr val="000000"/>
      </a:accent4>
      <a:accent5>
        <a:srgbClr val="EFEDDA"/>
      </a:accent5>
      <a:accent6>
        <a:srgbClr val="8A2D2D"/>
      </a:accent6>
      <a:hlink>
        <a:srgbClr val="999900"/>
      </a:hlink>
      <a:folHlink>
        <a:srgbClr val="00CC99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‫הצגה על המסך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9</vt:i4>
      </vt:variant>
      <vt:variant>
        <vt:lpstr>כותרות שקופיות</vt:lpstr>
      </vt:variant>
      <vt:variant>
        <vt:i4>1</vt:i4>
      </vt:variant>
    </vt:vector>
  </HeadingPairs>
  <TitlesOfParts>
    <vt:vector size="13" baseType="lpstr">
      <vt:lpstr>Arial</vt:lpstr>
      <vt:lpstr>Calibri</vt:lpstr>
      <vt:lpstr>Cambria Math</vt:lpstr>
      <vt:lpstr>5_ערכת נושא Office</vt:lpstr>
      <vt:lpstr>6_ערכת נושא Office</vt:lpstr>
      <vt:lpstr>9_ערכת נושא Office</vt:lpstr>
      <vt:lpstr>10_ערכת נושא Office</vt:lpstr>
      <vt:lpstr>11_ערכת נושא Office</vt:lpstr>
      <vt:lpstr>12_ערכת נושא Office</vt:lpstr>
      <vt:lpstr>13_ערכת נושא Office</vt:lpstr>
      <vt:lpstr>14_ערכת נושא Office</vt:lpstr>
      <vt:lpstr>15_ערכת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0</cp:revision>
  <dcterms:created xsi:type="dcterms:W3CDTF">2017-10-31T09:17:57Z</dcterms:created>
  <dcterms:modified xsi:type="dcterms:W3CDTF">2020-11-06T12:05:38Z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1521969912</vt:i4>
  </property>
  <property fmtid="{D5CDD505-2E9C-101B-9397-08002B2CF9AE}" pid="3" name="_NewReviewCycle">
    <vt:lpwstr/>
  </property>
</Properties>
</file>