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heme/theme10.xml" ContentType="application/vnd.openxmlformats-officedocument.theme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notesSlides/notesSlide4.xml" ContentType="application/vnd.openxmlformats-officedocument.presentationml.notesSlide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9" r:id="rId1"/>
    <p:sldMasterId id="2147483720" r:id="rId2"/>
    <p:sldMasterId id="2147483723" r:id="rId3"/>
    <p:sldMasterId id="2147483724" r:id="rId4"/>
    <p:sldMasterId id="2147483725" r:id="rId5"/>
    <p:sldMasterId id="2147483726" r:id="rId6"/>
    <p:sldMasterId id="2147483727" r:id="rId7"/>
    <p:sldMasterId id="2147483728" r:id="rId8"/>
    <p:sldMasterId id="2147483729" r:id="rId9"/>
  </p:sldMasterIdLst>
  <p:notesMasterIdLst>
    <p:notesMasterId r:id="rId44"/>
  </p:notesMasterIdLst>
  <p:sldIdLst>
    <p:sldId id="828" r:id="rId10"/>
    <p:sldId id="861" r:id="rId11"/>
    <p:sldId id="858" r:id="rId12"/>
    <p:sldId id="671" r:id="rId13"/>
    <p:sldId id="844" r:id="rId14"/>
    <p:sldId id="860" r:id="rId15"/>
    <p:sldId id="864" r:id="rId16"/>
    <p:sldId id="865" r:id="rId17"/>
    <p:sldId id="882" r:id="rId18"/>
    <p:sldId id="872" r:id="rId19"/>
    <p:sldId id="845" r:id="rId20"/>
    <p:sldId id="846" r:id="rId21"/>
    <p:sldId id="847" r:id="rId22"/>
    <p:sldId id="848" r:id="rId23"/>
    <p:sldId id="849" r:id="rId24"/>
    <p:sldId id="854" r:id="rId25"/>
    <p:sldId id="857" r:id="rId26"/>
    <p:sldId id="853" r:id="rId27"/>
    <p:sldId id="850" r:id="rId28"/>
    <p:sldId id="851" r:id="rId29"/>
    <p:sldId id="852" r:id="rId30"/>
    <p:sldId id="835" r:id="rId31"/>
    <p:sldId id="877" r:id="rId32"/>
    <p:sldId id="842" r:id="rId33"/>
    <p:sldId id="905" r:id="rId34"/>
    <p:sldId id="833" r:id="rId35"/>
    <p:sldId id="856" r:id="rId36"/>
    <p:sldId id="897" r:id="rId37"/>
    <p:sldId id="898" r:id="rId38"/>
    <p:sldId id="899" r:id="rId39"/>
    <p:sldId id="900" r:id="rId40"/>
    <p:sldId id="901" r:id="rId41"/>
    <p:sldId id="906" r:id="rId42"/>
    <p:sldId id="907" r:id="rId43"/>
  </p:sldIdLst>
  <p:sldSz cx="9144000" cy="6858000" type="screen4x3"/>
  <p:notesSz cx="6858000" cy="9144000"/>
  <p:custDataLst>
    <p:tags r:id="rId45"/>
  </p:custDataLst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מחבר" initials="א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B78"/>
    <a:srgbClr val="ECECEC"/>
    <a:srgbClr val="FFFFFF"/>
    <a:srgbClr val="8CA2C9"/>
    <a:srgbClr val="1E9287"/>
    <a:srgbClr val="177F87"/>
    <a:srgbClr val="000092"/>
    <a:srgbClr val="000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סגנון ערכת נושא 1 - הדגשה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483" autoAdjust="0"/>
  </p:normalViewPr>
  <p:slideViewPr>
    <p:cSldViewPr>
      <p:cViewPr>
        <p:scale>
          <a:sx n="77" d="100"/>
          <a:sy n="77" d="100"/>
        </p:scale>
        <p:origin x="1116" y="-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521.xml"/><Relationship Id="rId7" Type="http://schemas.openxmlformats.org/officeDocument/2006/relationships/tags" Target="../tags/tag525.xml"/><Relationship Id="rId2" Type="http://schemas.openxmlformats.org/officeDocument/2006/relationships/tags" Target="../tags/tag520.xml"/><Relationship Id="rId1" Type="http://schemas.openxmlformats.org/officeDocument/2006/relationships/theme" Target="../theme/theme10.xml"/><Relationship Id="rId6" Type="http://schemas.openxmlformats.org/officeDocument/2006/relationships/tags" Target="../tags/tag524.xml"/><Relationship Id="rId5" Type="http://schemas.openxmlformats.org/officeDocument/2006/relationships/tags" Target="../tags/tag523.xml"/><Relationship Id="rId4" Type="http://schemas.openxmlformats.org/officeDocument/2006/relationships/tags" Target="../tags/tag5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  <p:custDataLst>
              <p:tags r:id="rId3"/>
            </p:custDataLst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  <p:custDataLst>
              <p:tags r:id="rId4"/>
            </p:custDataLst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  <p:custDataLst>
              <p:tags r:id="rId5"/>
            </p:custDataLst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  <p:custDataLst>
              <p:tags r:id="rId6"/>
            </p:custDataLst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  <p:custDataLst>
              <p:tags r:id="rId7"/>
            </p:custDataLst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/>
            </a:lvl1pPr>
          </a:lstStyle>
          <a:p>
            <a:fld id="{C183ABB1-9C25-43E1-BD89-AA080F939FDC}" type="slidenum">
              <a:rPr lang="ru-RU" altLang="he-IL"/>
              <a:t>‹#›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3407558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30.xml"/><Relationship Id="rId2" Type="http://schemas.openxmlformats.org/officeDocument/2006/relationships/tags" Target="../tags/tag529.xml"/><Relationship Id="rId1" Type="http://schemas.openxmlformats.org/officeDocument/2006/relationships/tags" Target="../tags/tag528.xml"/><Relationship Id="rId5" Type="http://schemas.openxmlformats.org/officeDocument/2006/relationships/slide" Target="../slides/slide4.xml"/><Relationship Id="rId4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1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1946541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10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3399762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11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3510547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12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1156332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13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509825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14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3396190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15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2869164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16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3827985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17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1828894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18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2484851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19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106987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2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4294644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20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3942197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21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3817335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25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4108085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26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12906046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27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224216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28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35308802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29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25521046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30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668290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31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2955113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32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206334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3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24543691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33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2366563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34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363584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9pPr>
          </a:lstStyle>
          <a:p>
            <a:fld id="{1FB9F89A-172B-48E8-BF91-A72C21298D26}" type="slidenum">
              <a:rPr lang="ru-RU" altLang="he-IL"/>
              <a:t>4</a:t>
            </a:fld>
            <a:endParaRPr lang="ru-RU" altLang="he-IL"/>
          </a:p>
        </p:txBody>
      </p:sp>
      <p:sp>
        <p:nvSpPr>
          <p:cNvPr id="64515" name="Rectangle 54"/>
          <p:cNvSpPr>
            <a:spLocks noGrp="1" noRot="1" noChangeAspect="1" noChangeArrowheads="1"/>
          </p:cNvSpPr>
          <p:nvPr>
            <p:custDataLst>
              <p:tags r:id="rId2"/>
            </p:custDataLst>
          </p:nvPr>
        </p:nvSpPr>
        <p:spPr bwMode="auto">
          <a:xfrm flipH="1"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64516" name="Rectangle 55"/>
          <p:cNvSpPr>
            <a:spLocks noGrp="1" noChangeArrowheads="1"/>
          </p:cNvSpPr>
          <p:nvPr>
            <p:ph type="body"/>
            <p:custDataLst>
              <p:tags r:id="rId3"/>
            </p:custDataLst>
          </p:nvPr>
        </p:nvSpPr>
        <p:spPr>
          <a:xfrm flipH="1">
            <a:off x="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1000000"/>
                <a:headEnd type="none" w="med" len="med"/>
                <a:tailEnd type="none" w="med" len="med"/>
              </a14:hiddenLine>
            </a:ext>
          </a:extLst>
        </p:spPr>
        <p:txBody>
          <a:bodyPr anchor="b"/>
          <a:lstStyle/>
          <a:p>
            <a:pPr algn="r" defTabSz="914400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814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5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402539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6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695455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7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2378153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8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699248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9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388883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9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0.xml"/><Relationship Id="rId4" Type="http://schemas.openxmlformats.org/officeDocument/2006/relationships/tags" Target="../tags/tag119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29.xml"/><Relationship Id="rId4" Type="http://schemas.openxmlformats.org/officeDocument/2006/relationships/tags" Target="../tags/tag128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34.xml"/><Relationship Id="rId4" Type="http://schemas.openxmlformats.org/officeDocument/2006/relationships/tags" Target="../tags/tag13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39.xml"/><Relationship Id="rId4" Type="http://schemas.openxmlformats.org/officeDocument/2006/relationships/tags" Target="../tags/tag138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9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5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4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77.xml"/><Relationship Id="rId4" Type="http://schemas.openxmlformats.org/officeDocument/2006/relationships/tags" Target="../tags/tag17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82.xml"/><Relationship Id="rId4" Type="http://schemas.openxmlformats.org/officeDocument/2006/relationships/tags" Target="../tags/tag18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91.xml"/><Relationship Id="rId4" Type="http://schemas.openxmlformats.org/officeDocument/2006/relationships/tags" Target="../tags/tag190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96.xml"/><Relationship Id="rId4" Type="http://schemas.openxmlformats.org/officeDocument/2006/relationships/tags" Target="../tags/tag195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201.xml"/><Relationship Id="rId4" Type="http://schemas.openxmlformats.org/officeDocument/2006/relationships/tags" Target="../tags/tag200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204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9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2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4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225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231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239.xml"/><Relationship Id="rId4" Type="http://schemas.openxmlformats.org/officeDocument/2006/relationships/tags" Target="../tags/tag238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244.xml"/><Relationship Id="rId4" Type="http://schemas.openxmlformats.org/officeDocument/2006/relationships/tags" Target="../tags/tag24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53.xml"/><Relationship Id="rId4" Type="http://schemas.openxmlformats.org/officeDocument/2006/relationships/tags" Target="../tags/tag25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58.xml"/><Relationship Id="rId4" Type="http://schemas.openxmlformats.org/officeDocument/2006/relationships/tags" Target="../tags/tag257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63.xml"/><Relationship Id="rId4" Type="http://schemas.openxmlformats.org/officeDocument/2006/relationships/tags" Target="../tags/tag26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277.xml"/><Relationship Id="rId3" Type="http://schemas.openxmlformats.org/officeDocument/2006/relationships/tags" Target="../tags/tag272.xml"/><Relationship Id="rId7" Type="http://schemas.openxmlformats.org/officeDocument/2006/relationships/tags" Target="../tags/tag276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9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5" Type="http://schemas.openxmlformats.org/officeDocument/2006/relationships/slideMaster" Target="../slideMasters/slideMaster5.xml"/><Relationship Id="rId4" Type="http://schemas.openxmlformats.org/officeDocument/2006/relationships/tags" Target="../tags/tag28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4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tags" Target="../tags/tag288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tags" Target="../tags/tag293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tags" Target="../tags/tag296.xml"/><Relationship Id="rId5" Type="http://schemas.openxmlformats.org/officeDocument/2006/relationships/tags" Target="../tags/tag295.xml"/><Relationship Id="rId4" Type="http://schemas.openxmlformats.org/officeDocument/2006/relationships/tags" Target="../tags/tag29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301.xml"/><Relationship Id="rId4" Type="http://schemas.openxmlformats.org/officeDocument/2006/relationships/tags" Target="../tags/tag300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306.xml"/><Relationship Id="rId4" Type="http://schemas.openxmlformats.org/officeDocument/2006/relationships/tags" Target="../tags/tag30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tags" Target="../tags/tag313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315.xml"/><Relationship Id="rId4" Type="http://schemas.openxmlformats.org/officeDocument/2006/relationships/tags" Target="../tags/tag31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320.xml"/><Relationship Id="rId4" Type="http://schemas.openxmlformats.org/officeDocument/2006/relationships/tags" Target="../tags/tag319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325.xml"/><Relationship Id="rId4" Type="http://schemas.openxmlformats.org/officeDocument/2006/relationships/tags" Target="../tags/tag32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tags" Target="../tags/tag328.xml"/><Relationship Id="rId7" Type="http://schemas.openxmlformats.org/officeDocument/2006/relationships/slideMaster" Target="../slideMasters/slideMaster6.xml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6" Type="http://schemas.openxmlformats.org/officeDocument/2006/relationships/tags" Target="../tags/tag331.xml"/><Relationship Id="rId5" Type="http://schemas.openxmlformats.org/officeDocument/2006/relationships/tags" Target="../tags/tag330.xml"/><Relationship Id="rId4" Type="http://schemas.openxmlformats.org/officeDocument/2006/relationships/tags" Target="../tags/tag32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tags" Target="../tags/tag339.xml"/><Relationship Id="rId3" Type="http://schemas.openxmlformats.org/officeDocument/2006/relationships/tags" Target="../tags/tag334.xml"/><Relationship Id="rId7" Type="http://schemas.openxmlformats.org/officeDocument/2006/relationships/tags" Target="../tags/tag338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6" Type="http://schemas.openxmlformats.org/officeDocument/2006/relationships/tags" Target="../tags/tag337.xml"/><Relationship Id="rId5" Type="http://schemas.openxmlformats.org/officeDocument/2006/relationships/tags" Target="../tags/tag336.xml"/><Relationship Id="rId4" Type="http://schemas.openxmlformats.org/officeDocument/2006/relationships/tags" Target="../tags/tag335.xml"/><Relationship Id="rId9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34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tags" Target="../tags/tag346.xml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4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tags" Target="../tags/tag349.xml"/><Relationship Id="rId7" Type="http://schemas.openxmlformats.org/officeDocument/2006/relationships/slideMaster" Target="../slideMasters/slideMaster6.xml"/><Relationship Id="rId2" Type="http://schemas.openxmlformats.org/officeDocument/2006/relationships/tags" Target="../tags/tag348.xml"/><Relationship Id="rId1" Type="http://schemas.openxmlformats.org/officeDocument/2006/relationships/tags" Target="../tags/tag347.xml"/><Relationship Id="rId6" Type="http://schemas.openxmlformats.org/officeDocument/2006/relationships/tags" Target="../tags/tag352.xml"/><Relationship Id="rId5" Type="http://schemas.openxmlformats.org/officeDocument/2006/relationships/tags" Target="../tags/tag351.xml"/><Relationship Id="rId4" Type="http://schemas.openxmlformats.org/officeDocument/2006/relationships/tags" Target="../tags/tag350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tags" Target="../tags/tag355.xml"/><Relationship Id="rId7" Type="http://schemas.openxmlformats.org/officeDocument/2006/relationships/slideMaster" Target="../slideMasters/slideMaster6.xml"/><Relationship Id="rId2" Type="http://schemas.openxmlformats.org/officeDocument/2006/relationships/tags" Target="../tags/tag354.xml"/><Relationship Id="rId1" Type="http://schemas.openxmlformats.org/officeDocument/2006/relationships/tags" Target="../tags/tag353.xml"/><Relationship Id="rId6" Type="http://schemas.openxmlformats.org/officeDocument/2006/relationships/tags" Target="../tags/tag358.xml"/><Relationship Id="rId5" Type="http://schemas.openxmlformats.org/officeDocument/2006/relationships/tags" Target="../tags/tag357.xml"/><Relationship Id="rId4" Type="http://schemas.openxmlformats.org/officeDocument/2006/relationships/tags" Target="../tags/tag356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tags" Target="../tags/tag361.xml"/><Relationship Id="rId2" Type="http://schemas.openxmlformats.org/officeDocument/2006/relationships/tags" Target="../tags/tag360.xml"/><Relationship Id="rId1" Type="http://schemas.openxmlformats.org/officeDocument/2006/relationships/tags" Target="../tags/tag359.x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363.xml"/><Relationship Id="rId4" Type="http://schemas.openxmlformats.org/officeDocument/2006/relationships/tags" Target="../tags/tag36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tags" Target="../tags/tag366.xml"/><Relationship Id="rId2" Type="http://schemas.openxmlformats.org/officeDocument/2006/relationships/tags" Target="../tags/tag365.xml"/><Relationship Id="rId1" Type="http://schemas.openxmlformats.org/officeDocument/2006/relationships/tags" Target="../tags/tag364.x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368.xml"/><Relationship Id="rId4" Type="http://schemas.openxmlformats.org/officeDocument/2006/relationships/tags" Target="../tags/tag367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tags" Target="../tags/tag373.xml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4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tags" Target="../tags/tag376.xml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4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tags" Target="../tags/tag379.xml"/><Relationship Id="rId2" Type="http://schemas.openxmlformats.org/officeDocument/2006/relationships/tags" Target="../tags/tag378.xml"/><Relationship Id="rId1" Type="http://schemas.openxmlformats.org/officeDocument/2006/relationships/tags" Target="../tags/tag377.xml"/><Relationship Id="rId4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tags" Target="../tags/tag382.xml"/><Relationship Id="rId2" Type="http://schemas.openxmlformats.org/officeDocument/2006/relationships/tags" Target="../tags/tag381.xml"/><Relationship Id="rId1" Type="http://schemas.openxmlformats.org/officeDocument/2006/relationships/tags" Target="../tags/tag380.xml"/><Relationship Id="rId5" Type="http://schemas.openxmlformats.org/officeDocument/2006/relationships/slideMaster" Target="../slideMasters/slideMaster7.xml"/><Relationship Id="rId4" Type="http://schemas.openxmlformats.org/officeDocument/2006/relationships/tags" Target="../tags/tag38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tags" Target="../tags/tag386.xml"/><Relationship Id="rId7" Type="http://schemas.openxmlformats.org/officeDocument/2006/relationships/slideMaster" Target="../slideMasters/slideMaster7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6" Type="http://schemas.openxmlformats.org/officeDocument/2006/relationships/tags" Target="../tags/tag389.xml"/><Relationship Id="rId5" Type="http://schemas.openxmlformats.org/officeDocument/2006/relationships/tags" Target="../tags/tag388.xml"/><Relationship Id="rId4" Type="http://schemas.openxmlformats.org/officeDocument/2006/relationships/tags" Target="../tags/tag387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391.xml"/><Relationship Id="rId1" Type="http://schemas.openxmlformats.org/officeDocument/2006/relationships/tags" Target="../tags/tag390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ags" Target="../tags/tag392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tags" Target="../tags/tag395.xml"/><Relationship Id="rId2" Type="http://schemas.openxmlformats.org/officeDocument/2006/relationships/tags" Target="../tags/tag394.xml"/><Relationship Id="rId1" Type="http://schemas.openxmlformats.org/officeDocument/2006/relationships/tags" Target="../tags/tag393.xml"/><Relationship Id="rId5" Type="http://schemas.openxmlformats.org/officeDocument/2006/relationships/slideMaster" Target="../slideMasters/slideMaster7.xml"/><Relationship Id="rId4" Type="http://schemas.openxmlformats.org/officeDocument/2006/relationships/tags" Target="../tags/tag39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tags" Target="../tags/tag399.xml"/><Relationship Id="rId2" Type="http://schemas.openxmlformats.org/officeDocument/2006/relationships/tags" Target="../tags/tag398.xml"/><Relationship Id="rId1" Type="http://schemas.openxmlformats.org/officeDocument/2006/relationships/tags" Target="../tags/tag397.xml"/><Relationship Id="rId5" Type="http://schemas.openxmlformats.org/officeDocument/2006/relationships/slideMaster" Target="../slideMasters/slideMaster7.xml"/><Relationship Id="rId4" Type="http://schemas.openxmlformats.org/officeDocument/2006/relationships/tags" Target="../tags/tag400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tags" Target="../tags/tag403.xml"/><Relationship Id="rId2" Type="http://schemas.openxmlformats.org/officeDocument/2006/relationships/tags" Target="../tags/tag402.xml"/><Relationship Id="rId1" Type="http://schemas.openxmlformats.org/officeDocument/2006/relationships/tags" Target="../tags/tag401.xml"/><Relationship Id="rId4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tags" Target="../tags/tag406.xml"/><Relationship Id="rId2" Type="http://schemas.openxmlformats.org/officeDocument/2006/relationships/tags" Target="../tags/tag405.xml"/><Relationship Id="rId1" Type="http://schemas.openxmlformats.org/officeDocument/2006/relationships/tags" Target="../tags/tag404.xml"/><Relationship Id="rId4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tags" Target="../tags/tag412.xml"/><Relationship Id="rId2" Type="http://schemas.openxmlformats.org/officeDocument/2006/relationships/tags" Target="../tags/tag411.xml"/><Relationship Id="rId1" Type="http://schemas.openxmlformats.org/officeDocument/2006/relationships/tags" Target="../tags/tag410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41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tags" Target="../tags/tag416.xml"/><Relationship Id="rId2" Type="http://schemas.openxmlformats.org/officeDocument/2006/relationships/tags" Target="../tags/tag415.xml"/><Relationship Id="rId1" Type="http://schemas.openxmlformats.org/officeDocument/2006/relationships/tags" Target="../tags/tag414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4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tags" Target="../tags/tag420.xml"/><Relationship Id="rId2" Type="http://schemas.openxmlformats.org/officeDocument/2006/relationships/tags" Target="../tags/tag419.xml"/><Relationship Id="rId1" Type="http://schemas.openxmlformats.org/officeDocument/2006/relationships/tags" Target="../tags/tag418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42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tags" Target="../tags/tag424.xml"/><Relationship Id="rId2" Type="http://schemas.openxmlformats.org/officeDocument/2006/relationships/tags" Target="../tags/tag423.xml"/><Relationship Id="rId1" Type="http://schemas.openxmlformats.org/officeDocument/2006/relationships/tags" Target="../tags/tag422.xml"/><Relationship Id="rId6" Type="http://schemas.openxmlformats.org/officeDocument/2006/relationships/slideMaster" Target="../slideMasters/slideMaster8.xml"/><Relationship Id="rId5" Type="http://schemas.openxmlformats.org/officeDocument/2006/relationships/tags" Target="../tags/tag426.xml"/><Relationship Id="rId4" Type="http://schemas.openxmlformats.org/officeDocument/2006/relationships/tags" Target="../tags/tag425.xml"/></Relationships>
</file>

<file path=ppt/slideLayouts/_rels/slideLayout8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8.xml"/><Relationship Id="rId3" Type="http://schemas.openxmlformats.org/officeDocument/2006/relationships/tags" Target="../tags/tag429.xml"/><Relationship Id="rId7" Type="http://schemas.openxmlformats.org/officeDocument/2006/relationships/tags" Target="../tags/tag433.xml"/><Relationship Id="rId2" Type="http://schemas.openxmlformats.org/officeDocument/2006/relationships/tags" Target="../tags/tag428.xml"/><Relationship Id="rId1" Type="http://schemas.openxmlformats.org/officeDocument/2006/relationships/tags" Target="../tags/tag427.xml"/><Relationship Id="rId6" Type="http://schemas.openxmlformats.org/officeDocument/2006/relationships/tags" Target="../tags/tag432.xml"/><Relationship Id="rId5" Type="http://schemas.openxmlformats.org/officeDocument/2006/relationships/tags" Target="../tags/tag431.xml"/><Relationship Id="rId4" Type="http://schemas.openxmlformats.org/officeDocument/2006/relationships/tags" Target="../tags/tag430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tags" Target="../tags/tag436.xml"/><Relationship Id="rId2" Type="http://schemas.openxmlformats.org/officeDocument/2006/relationships/tags" Target="../tags/tag435.xml"/><Relationship Id="rId1" Type="http://schemas.openxmlformats.org/officeDocument/2006/relationships/tags" Target="../tags/tag434.xml"/><Relationship Id="rId4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438.xml"/><Relationship Id="rId1" Type="http://schemas.openxmlformats.org/officeDocument/2006/relationships/tags" Target="../tags/tag437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tags" Target="../tags/tag441.xml"/><Relationship Id="rId2" Type="http://schemas.openxmlformats.org/officeDocument/2006/relationships/tags" Target="../tags/tag440.xml"/><Relationship Id="rId1" Type="http://schemas.openxmlformats.org/officeDocument/2006/relationships/tags" Target="../tags/tag439.xml"/><Relationship Id="rId6" Type="http://schemas.openxmlformats.org/officeDocument/2006/relationships/slideMaster" Target="../slideMasters/slideMaster8.xml"/><Relationship Id="rId5" Type="http://schemas.openxmlformats.org/officeDocument/2006/relationships/tags" Target="../tags/tag443.xml"/><Relationship Id="rId4" Type="http://schemas.openxmlformats.org/officeDocument/2006/relationships/tags" Target="../tags/tag442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tags" Target="../tags/tag446.xml"/><Relationship Id="rId2" Type="http://schemas.openxmlformats.org/officeDocument/2006/relationships/tags" Target="../tags/tag445.xml"/><Relationship Id="rId1" Type="http://schemas.openxmlformats.org/officeDocument/2006/relationships/tags" Target="../tags/tag444.xml"/><Relationship Id="rId6" Type="http://schemas.openxmlformats.org/officeDocument/2006/relationships/slideMaster" Target="../slideMasters/slideMaster8.xml"/><Relationship Id="rId5" Type="http://schemas.openxmlformats.org/officeDocument/2006/relationships/tags" Target="../tags/tag448.xml"/><Relationship Id="rId4" Type="http://schemas.openxmlformats.org/officeDocument/2006/relationships/tags" Target="../tags/tag447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tags" Target="../tags/tag451.xml"/><Relationship Id="rId2" Type="http://schemas.openxmlformats.org/officeDocument/2006/relationships/tags" Target="../tags/tag450.xml"/><Relationship Id="rId1" Type="http://schemas.openxmlformats.org/officeDocument/2006/relationships/tags" Target="../tags/tag449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452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tags" Target="../tags/tag455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456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tags" Target="../tags/tag464.xml"/><Relationship Id="rId2" Type="http://schemas.openxmlformats.org/officeDocument/2006/relationships/tags" Target="../tags/tag463.xml"/><Relationship Id="rId1" Type="http://schemas.openxmlformats.org/officeDocument/2006/relationships/tags" Target="../tags/tag462.xml"/><Relationship Id="rId6" Type="http://schemas.openxmlformats.org/officeDocument/2006/relationships/slideMaster" Target="../slideMasters/slideMaster9.xml"/><Relationship Id="rId5" Type="http://schemas.openxmlformats.org/officeDocument/2006/relationships/tags" Target="../tags/tag466.xml"/><Relationship Id="rId4" Type="http://schemas.openxmlformats.org/officeDocument/2006/relationships/tags" Target="../tags/tag46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tags" Target="../tags/tag469.xml"/><Relationship Id="rId2" Type="http://schemas.openxmlformats.org/officeDocument/2006/relationships/tags" Target="../tags/tag468.xml"/><Relationship Id="rId1" Type="http://schemas.openxmlformats.org/officeDocument/2006/relationships/tags" Target="../tags/tag467.xml"/><Relationship Id="rId6" Type="http://schemas.openxmlformats.org/officeDocument/2006/relationships/slideMaster" Target="../slideMasters/slideMaster9.xml"/><Relationship Id="rId5" Type="http://schemas.openxmlformats.org/officeDocument/2006/relationships/tags" Target="../tags/tag471.xml"/><Relationship Id="rId4" Type="http://schemas.openxmlformats.org/officeDocument/2006/relationships/tags" Target="../tags/tag470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6" Type="http://schemas.openxmlformats.org/officeDocument/2006/relationships/slideMaster" Target="../slideMasters/slideMaster9.xml"/><Relationship Id="rId5" Type="http://schemas.openxmlformats.org/officeDocument/2006/relationships/tags" Target="../tags/tag476.xml"/><Relationship Id="rId4" Type="http://schemas.openxmlformats.org/officeDocument/2006/relationships/tags" Target="../tags/tag475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tags" Target="../tags/tag479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478.xml"/><Relationship Id="rId1" Type="http://schemas.openxmlformats.org/officeDocument/2006/relationships/tags" Target="../tags/tag477.xml"/><Relationship Id="rId6" Type="http://schemas.openxmlformats.org/officeDocument/2006/relationships/tags" Target="../tags/tag482.xml"/><Relationship Id="rId5" Type="http://schemas.openxmlformats.org/officeDocument/2006/relationships/tags" Target="../tags/tag481.xml"/><Relationship Id="rId4" Type="http://schemas.openxmlformats.org/officeDocument/2006/relationships/tags" Target="../tags/tag480.xml"/></Relationships>
</file>

<file path=ppt/slideLayouts/_rels/slideLayout93.xml.rels><?xml version="1.0" encoding="UTF-8" standalone="yes"?>
<Relationships xmlns="http://schemas.openxmlformats.org/package/2006/relationships"><Relationship Id="rId8" Type="http://schemas.openxmlformats.org/officeDocument/2006/relationships/tags" Target="../tags/tag490.xml"/><Relationship Id="rId3" Type="http://schemas.openxmlformats.org/officeDocument/2006/relationships/tags" Target="../tags/tag485.xml"/><Relationship Id="rId7" Type="http://schemas.openxmlformats.org/officeDocument/2006/relationships/tags" Target="../tags/tag489.xml"/><Relationship Id="rId2" Type="http://schemas.openxmlformats.org/officeDocument/2006/relationships/tags" Target="../tags/tag484.xml"/><Relationship Id="rId1" Type="http://schemas.openxmlformats.org/officeDocument/2006/relationships/tags" Target="../tags/tag483.xml"/><Relationship Id="rId6" Type="http://schemas.openxmlformats.org/officeDocument/2006/relationships/tags" Target="../tags/tag488.xml"/><Relationship Id="rId5" Type="http://schemas.openxmlformats.org/officeDocument/2006/relationships/tags" Target="../tags/tag487.xml"/><Relationship Id="rId4" Type="http://schemas.openxmlformats.org/officeDocument/2006/relationships/tags" Target="../tags/tag486.xml"/><Relationship Id="rId9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tags" Target="../tags/tag493.xml"/><Relationship Id="rId2" Type="http://schemas.openxmlformats.org/officeDocument/2006/relationships/tags" Target="../tags/tag492.xml"/><Relationship Id="rId1" Type="http://schemas.openxmlformats.org/officeDocument/2006/relationships/tags" Target="../tags/tag491.xml"/><Relationship Id="rId5" Type="http://schemas.openxmlformats.org/officeDocument/2006/relationships/slideMaster" Target="../slideMasters/slideMaster9.xml"/><Relationship Id="rId4" Type="http://schemas.openxmlformats.org/officeDocument/2006/relationships/tags" Target="../tags/tag494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tags" Target="../tags/tag497.xml"/><Relationship Id="rId2" Type="http://schemas.openxmlformats.org/officeDocument/2006/relationships/tags" Target="../tags/tag496.xml"/><Relationship Id="rId1" Type="http://schemas.openxmlformats.org/officeDocument/2006/relationships/tags" Target="../tags/tag495.xml"/><Relationship Id="rId4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tags" Target="../tags/tag500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499.xml"/><Relationship Id="rId1" Type="http://schemas.openxmlformats.org/officeDocument/2006/relationships/tags" Target="../tags/tag498.xml"/><Relationship Id="rId6" Type="http://schemas.openxmlformats.org/officeDocument/2006/relationships/tags" Target="../tags/tag503.xml"/><Relationship Id="rId5" Type="http://schemas.openxmlformats.org/officeDocument/2006/relationships/tags" Target="../tags/tag502.xml"/><Relationship Id="rId4" Type="http://schemas.openxmlformats.org/officeDocument/2006/relationships/tags" Target="../tags/tag50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tags" Target="../tags/tag506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505.xml"/><Relationship Id="rId1" Type="http://schemas.openxmlformats.org/officeDocument/2006/relationships/tags" Target="../tags/tag504.xml"/><Relationship Id="rId6" Type="http://schemas.openxmlformats.org/officeDocument/2006/relationships/tags" Target="../tags/tag509.xml"/><Relationship Id="rId5" Type="http://schemas.openxmlformats.org/officeDocument/2006/relationships/tags" Target="../tags/tag508.xml"/><Relationship Id="rId4" Type="http://schemas.openxmlformats.org/officeDocument/2006/relationships/tags" Target="../tags/tag507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tags" Target="../tags/tag512.xml"/><Relationship Id="rId2" Type="http://schemas.openxmlformats.org/officeDocument/2006/relationships/tags" Target="../tags/tag511.xml"/><Relationship Id="rId1" Type="http://schemas.openxmlformats.org/officeDocument/2006/relationships/tags" Target="../tags/tag510.xml"/><Relationship Id="rId6" Type="http://schemas.openxmlformats.org/officeDocument/2006/relationships/slideMaster" Target="../slideMasters/slideMaster9.xml"/><Relationship Id="rId5" Type="http://schemas.openxmlformats.org/officeDocument/2006/relationships/tags" Target="../tags/tag514.xml"/><Relationship Id="rId4" Type="http://schemas.openxmlformats.org/officeDocument/2006/relationships/tags" Target="../tags/tag51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tags" Target="../tags/tag517.xml"/><Relationship Id="rId2" Type="http://schemas.openxmlformats.org/officeDocument/2006/relationships/tags" Target="../tags/tag516.xml"/><Relationship Id="rId1" Type="http://schemas.openxmlformats.org/officeDocument/2006/relationships/tags" Target="../tags/tag515.xml"/><Relationship Id="rId6" Type="http://schemas.openxmlformats.org/officeDocument/2006/relationships/slideMaster" Target="../slideMasters/slideMaster9.xml"/><Relationship Id="rId5" Type="http://schemas.openxmlformats.org/officeDocument/2006/relationships/tags" Target="../tags/tag519.xml"/><Relationship Id="rId4" Type="http://schemas.openxmlformats.org/officeDocument/2006/relationships/tags" Target="../tags/tag5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1C317C9-AE67-4443-B213-3CC4F6449DC5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122442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E79F3DC-0CA0-4A18-8D0A-0FEC913FCA5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391832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618164E7-3A09-4DAC-AAFE-34724E876100}"/>
              </a:ext>
            </a:extLst>
          </p:cNvPr>
          <p:cNvGrpSpPr/>
          <p:nvPr userDrawn="1"/>
        </p:nvGrpSpPr>
        <p:grpSpPr>
          <a:xfrm>
            <a:off x="0" y="30928"/>
            <a:ext cx="9144000" cy="582236"/>
            <a:chOff x="0" y="0"/>
            <a:chExt cx="12192000" cy="792480"/>
          </a:xfrm>
          <a:solidFill>
            <a:srgbClr val="177F87"/>
          </a:solidFill>
        </p:grpSpPr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C98F4F47-3A5E-4288-ABF3-38D85AFBB110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6" name="Picture 13">
              <a:extLst>
                <a:ext uri="{FF2B5EF4-FFF2-40B4-BE49-F238E27FC236}">
                  <a16:creationId xmlns:a16="http://schemas.microsoft.com/office/drawing/2014/main" id="{DADBC7F3-7E83-4E39-B3E9-ED509114F5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7" name="Picture 14">
              <a:extLst>
                <a:ext uri="{FF2B5EF4-FFF2-40B4-BE49-F238E27FC236}">
                  <a16:creationId xmlns:a16="http://schemas.microsoft.com/office/drawing/2014/main" id="{9085308F-ED47-499C-BAC9-1EF143C9CA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8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D4063A35-062D-403D-927C-AD669C94DD1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655213" y="117165"/>
              <a:ext cx="1368216" cy="618779"/>
            </a:xfrm>
            <a:prstGeom prst="rect">
              <a:avLst/>
            </a:prstGeom>
            <a:grpFill/>
          </p:spPr>
        </p:pic>
      </p:grp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A4B0B624-EA16-4268-9CE6-9CA7C775CCE2}"/>
              </a:ext>
            </a:extLst>
          </p:cNvPr>
          <p:cNvSpPr/>
          <p:nvPr userDrawn="1"/>
        </p:nvSpPr>
        <p:spPr bwMode="auto">
          <a:xfrm>
            <a:off x="7927333" y="435204"/>
            <a:ext cx="1216667" cy="120954"/>
          </a:xfrm>
          <a:prstGeom prst="roundRect">
            <a:avLst>
              <a:gd name="adj" fmla="val 0"/>
            </a:avLst>
          </a:prstGeom>
          <a:solidFill>
            <a:srgbClr val="177F8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sz="900" b="1" i="0" u="none" strike="noStrike" cap="none" spc="0" normalizeH="0" baseline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Tel – Aviv University</a:t>
            </a:r>
            <a:endParaRPr kumimoji="0" lang="he-IL" sz="900" b="1" i="0" u="none" strike="noStrike" cap="none" spc="0" normalizeH="0" baseline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71330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77350F2-9AD5-4820-BE96-9EC0EBC828D9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36734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825261E-42CB-424A-AB7B-F96B08652EE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617466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E103D26-6247-4976-848D-E88498177D19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876988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F47FFC4-053D-486F-8DE0-C47679E6AA71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624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23B3859-D9E1-453B-BAA2-683B8ADB2B52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168004"/>
      </p:ext>
    </p:extLst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64A637B-9229-42E6-A2B8-EE37AFA5884F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827360"/>
      </p:ext>
    </p:extLst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1579C3C-67C7-4F96-B821-680A3E049627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290624"/>
      </p:ext>
    </p:extLst>
  </p:cSld>
  <p:clrMapOvr>
    <a:masterClrMapping/>
  </p:clrMapOvr>
  <p:transition spd="slow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F5C1DC5-0724-4CE0-9371-C34DEA2C760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70101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B5FA2AA-58CE-4061-82B3-FF0F3C2025E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146307"/>
      </p:ext>
    </p:extLst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C072D8-CE78-4C0E-8FD4-F15F85ABE80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386470"/>
      </p:ext>
    </p:extLst>
  </p:cSld>
  <p:clrMapOvr>
    <a:masterClrMapping/>
  </p:clrMapOvr>
  <p:transition spd="slow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4D6DF2A-F3D2-48B5-AD7B-1971E1C32BD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005577"/>
      </p:ext>
    </p:extLst>
  </p:cSld>
  <p:clrMapOvr>
    <a:masterClrMapping/>
  </p:clrMapOvr>
  <p:transition spd="slow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3B1F3F8-9C31-4F75-8592-62E9465E21C4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634565"/>
      </p:ext>
    </p:extLst>
  </p:cSld>
  <p:clrMapOvr>
    <a:masterClrMapping/>
  </p:clrMapOvr>
  <p:transition spd="slow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DB43A90-8378-431A-885A-75E79918C7C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363027"/>
      </p:ext>
    </p:extLst>
  </p:cSld>
  <p:clrMapOvr>
    <a:masterClrMapping/>
  </p:clrMapOvr>
  <p:transition spd="slow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ABC9246-0325-48D0-B78B-15AC213F084F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6746223"/>
      </p:ext>
    </p:extLst>
  </p:cSld>
  <p:clrMapOvr>
    <a:masterClrMapping/>
  </p:clrMapOvr>
  <p:transition spd="slow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1FC39C4-F9F0-4D32-805D-5A751DBF6329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902025"/>
      </p:ext>
    </p:extLst>
  </p:cSld>
  <p:clrMapOvr>
    <a:masterClrMapping/>
  </p:clrMapOvr>
  <p:transition spd="slow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8BC2EF8-8050-4233-A714-8F349D50F243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073771"/>
      </p:ext>
    </p:extLst>
  </p:cSld>
  <p:clrMapOvr>
    <a:masterClrMapping/>
  </p:clrMapOvr>
  <p:transition spd="slow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BAA7383-DDBA-48F4-AAB6-7288CEA3376B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900583"/>
      </p:ext>
    </p:extLst>
  </p:cSld>
  <p:clrMapOvr>
    <a:masterClrMapping/>
  </p:clrMapOvr>
  <p:transition spd="slow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D0A9B92-AC2C-4945-B7D3-5984D2011F9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098043"/>
      </p:ext>
    </p:extLst>
  </p:cSld>
  <p:clrMapOvr>
    <a:masterClrMapping/>
  </p:clrMapOvr>
  <p:transition spd="slow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ADE8B68-01C3-4AFC-93AE-04F21EB9B12B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199639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FE34A40-484A-4290-A78E-03C4A222F2D9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435751"/>
      </p:ext>
    </p:extLst>
  </p:cSld>
  <p:clrMapOvr>
    <a:masterClrMapping/>
  </p:clrMapOvr>
  <p:transition spd="slow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3CF4904-1996-4889-8334-FC867B501E49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782981"/>
      </p:ext>
    </p:extLst>
  </p:cSld>
  <p:clrMapOvr>
    <a:masterClrMapping/>
  </p:clrMapOvr>
  <p:transition spd="slow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A97BA31-BB21-4A4E-913D-0F2DD4205C4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990563"/>
      </p:ext>
    </p:extLst>
  </p:cSld>
  <p:clrMapOvr>
    <a:masterClrMapping/>
  </p:clrMapOvr>
  <p:transition spd="slow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5456C21-8B99-4B1B-A579-5FC0B924811B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1591535"/>
      </p:ext>
    </p:extLst>
  </p:cSld>
  <p:clrMapOvr>
    <a:masterClrMapping/>
  </p:clrMapOvr>
  <p:transition spd="slow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773C61A-3A2B-4D6C-B65E-9A2E07DC089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337956"/>
      </p:ext>
    </p:extLst>
  </p:cSld>
  <p:clrMapOvr>
    <a:masterClrMapping/>
  </p:clrMapOvr>
  <p:transition spd="slow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3847A950-AF64-4C64-9E79-AC6AA9DA9911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384629"/>
      </p:ext>
    </p:extLst>
  </p:cSld>
  <p:clrMapOvr>
    <a:masterClrMapping/>
  </p:clrMapOvr>
  <p:transition spd="slow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FA0B930-4506-43AD-B9A9-52F6D458495E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65063"/>
      </p:ext>
    </p:extLst>
  </p:cSld>
  <p:clrMapOvr>
    <a:masterClrMapping/>
  </p:clrMapOvr>
  <p:transition spd="slow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FF84670-BA3D-45F2-8C56-BBCA13443E2F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754533"/>
      </p:ext>
    </p:extLst>
  </p:cSld>
  <p:clrMapOvr>
    <a:masterClrMapping/>
  </p:clrMapOvr>
  <p:transition spd="slow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CE39939-DA1E-4675-A186-E98D68BA74B8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876455"/>
      </p:ext>
    </p:extLst>
  </p:cSld>
  <p:clrMapOvr>
    <a:masterClrMapping/>
  </p:clrMapOvr>
  <p:transition spd="slow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C998632-DE88-41AC-931C-95048EE6A192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3226460"/>
      </p:ext>
    </p:extLst>
  </p:cSld>
  <p:clrMapOvr>
    <a:masterClrMapping/>
  </p:clrMapOvr>
  <p:transition spd="slow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912AD7B-6EFA-405A-8B43-5E530A9055D2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0692726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6B13E12-2C06-4C5B-8CF2-BF0A46E63A58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8980522"/>
      </p:ext>
    </p:extLst>
  </p:cSld>
  <p:clrMapOvr>
    <a:masterClrMapping/>
  </p:clrMapOvr>
  <p:transition spd="slow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EAA23E8-7C72-4B2E-9DF5-D7DAEA4B273F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165937"/>
      </p:ext>
    </p:extLst>
  </p:cSld>
  <p:clrMapOvr>
    <a:masterClrMapping/>
  </p:clrMapOvr>
  <p:transition spd="slow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5CAEAD2-12E3-4E00-B427-62B2AD32BD2E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831164"/>
      </p:ext>
    </p:extLst>
  </p:cSld>
  <p:clrMapOvr>
    <a:masterClrMapping/>
  </p:clrMapOvr>
  <p:transition spd="slow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8BD3500-5E94-41A1-B51E-6AA1ECBB34CD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660640"/>
      </p:ext>
    </p:extLst>
  </p:cSld>
  <p:clrMapOvr>
    <a:masterClrMapping/>
  </p:clrMapOvr>
  <p:transition spd="slow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3B2C4BA-8CAD-4E88-82DB-4C34AF3D54B5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1257981"/>
      </p:ext>
    </p:extLst>
  </p:cSld>
  <p:clrMapOvr>
    <a:masterClrMapping/>
  </p:clrMapOvr>
  <p:transition spd="slow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DDB8BC7-9202-4D34-B29E-A5F12FEC23F2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242374"/>
      </p:ext>
    </p:extLst>
  </p:cSld>
  <p:clrMapOvr>
    <a:masterClrMapping/>
  </p:clrMapOvr>
  <p:transition spd="slow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8B8D57D-D54D-41FF-A718-F4C156EA486C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885299"/>
      </p:ext>
    </p:extLst>
  </p:cSld>
  <p:clrMapOvr>
    <a:masterClrMapping/>
  </p:clrMapOvr>
  <p:transition spd="slow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A7343E3-A430-4CEF-B865-7A8944244561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51687"/>
      </p:ext>
    </p:extLst>
  </p:cSld>
  <p:clrMapOvr>
    <a:masterClrMapping/>
  </p:clrMapOvr>
  <p:transition spd="slow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942CF85-4E83-4524-9B7F-C9014E11AAAE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86552"/>
      </p:ext>
    </p:extLst>
  </p:cSld>
  <p:clrMapOvr>
    <a:masterClrMapping/>
  </p:clrMapOvr>
  <p:transition spd="slow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0D9D1AC-2C24-4365-8FF4-B556E54D07D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49707"/>
      </p:ext>
    </p:extLst>
  </p:cSld>
  <p:clrMapOvr>
    <a:masterClrMapping/>
  </p:clrMapOvr>
  <p:transition spd="slow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AD9997A-5A25-45A7-BF4A-A50E1FC80B3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376399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0440835-C69D-4593-B154-E4A5488DE0FA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065650"/>
      </p:ext>
    </p:extLst>
  </p:cSld>
  <p:clrMapOvr>
    <a:masterClrMapping/>
  </p:clrMapOvr>
  <p:transition spd="slow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395B61D-DD07-4C28-A394-8A7999D15E0B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574194"/>
      </p:ext>
    </p:extLst>
  </p:cSld>
  <p:clrMapOvr>
    <a:masterClrMapping/>
  </p:clrMapOvr>
  <p:transition spd="slow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F74E9EF-44B3-48C9-9B23-4220AA64406B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052165"/>
      </p:ext>
    </p:extLst>
  </p:cSld>
  <p:clrMapOvr>
    <a:masterClrMapping/>
  </p:clrMapOvr>
  <p:transition spd="slow"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0856F3A-5DD9-4564-BF48-8608FC6F97EA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122316"/>
      </p:ext>
    </p:extLst>
  </p:cSld>
  <p:clrMapOvr>
    <a:masterClrMapping/>
  </p:clrMapOvr>
  <p:transition spd="slow"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7F4A5A7-3A14-4880-9A9D-0193E1414E8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591119"/>
      </p:ext>
    </p:extLst>
  </p:cSld>
  <p:clrMapOvr>
    <a:masterClrMapping/>
  </p:clrMapOvr>
  <p:transition spd="slow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31BA1DE-2888-4F18-BF0C-D2CD24491C21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301223"/>
      </p:ext>
    </p:extLst>
  </p:cSld>
  <p:clrMapOvr>
    <a:masterClrMapping/>
  </p:clrMapOvr>
  <p:transition spd="slow"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C06D0DC-DC7E-4973-BFE1-1B4B1F9C6D19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874044"/>
      </p:ext>
    </p:extLst>
  </p:cSld>
  <p:clrMapOvr>
    <a:masterClrMapping/>
  </p:clrMapOvr>
  <p:transition spd="slow"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A672562-DF43-4A7A-92B5-DE74FA7E3B27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703903"/>
      </p:ext>
    </p:extLst>
  </p:cSld>
  <p:clrMapOvr>
    <a:masterClrMapping/>
  </p:clrMapOvr>
  <p:transition spd="slow"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7DB3B11-AF29-4634-9B61-384960AD245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657280"/>
      </p:ext>
    </p:extLst>
  </p:cSld>
  <p:clrMapOvr>
    <a:masterClrMapping/>
  </p:clrMapOvr>
  <p:transition spd="slow"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CC78971-27D3-4B19-9198-66AD7F8043BA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683245"/>
      </p:ext>
    </p:extLst>
  </p:cSld>
  <p:clrMapOvr>
    <a:masterClrMapping/>
  </p:clrMapOvr>
  <p:transition spd="slow"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D1781F4-DE14-443A-9616-0E23792DA95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357674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F4C56DC-CA77-432A-9DFE-5BE0374F0B7F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523686"/>
      </p:ext>
    </p:extLst>
  </p:cSld>
  <p:clrMapOvr>
    <a:masterClrMapping/>
  </p:clrMapOvr>
  <p:transition spd="slow"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C2A9562A-B2D1-4121-B6EF-1846CD89F41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93155"/>
      </p:ext>
    </p:extLst>
  </p:cSld>
  <p:clrMapOvr>
    <a:masterClrMapping/>
  </p:clrMapOvr>
  <p:transition spd="slow"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5F31AC2-9E5D-4164-91BE-EA4A742AC848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419305"/>
      </p:ext>
    </p:extLst>
  </p:cSld>
  <p:clrMapOvr>
    <a:masterClrMapping/>
  </p:clrMapOvr>
  <p:transition spd="slow"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BCB4F1A-1E20-4287-AF80-6607992D42C7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181247"/>
      </p:ext>
    </p:extLst>
  </p:cSld>
  <p:clrMapOvr>
    <a:masterClrMapping/>
  </p:clrMapOvr>
  <p:transition spd="slow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CA58107-7378-4B50-B0D8-C47AD694A4F2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128451"/>
      </p:ext>
    </p:extLst>
  </p:cSld>
  <p:clrMapOvr>
    <a:masterClrMapping/>
  </p:clrMapOvr>
  <p:transition spd="slow"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0AA6B87-D673-48B6-B09E-A76AA67D51E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757707"/>
      </p:ext>
    </p:extLst>
  </p:cSld>
  <p:clrMapOvr>
    <a:masterClrMapping/>
  </p:clrMapOvr>
  <p:transition spd="slow"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214F147-A3AF-4873-B7EA-5B860B60A3C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900350"/>
      </p:ext>
    </p:extLst>
  </p:cSld>
  <p:clrMapOvr>
    <a:masterClrMapping/>
  </p:clrMapOvr>
  <p:transition spd="slow"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A1225E6-4E73-497D-AD39-EBCFA3F9969E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159781"/>
      </p:ext>
    </p:extLst>
  </p:cSld>
  <p:clrMapOvr>
    <a:masterClrMapping/>
  </p:clrMapOvr>
  <p:transition spd="slow"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7BCEFE9-68F3-4BAE-AE0E-B5D6131C9186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799766673"/>
      </p:ext>
    </p:extLst>
  </p:cSld>
  <p:clrMapOvr>
    <a:masterClrMapping/>
  </p:clrMapOvr>
  <p:transition spd="slow"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4151F69-EEF1-4EAD-9446-C33F07C74377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255777429"/>
      </p:ext>
    </p:extLst>
  </p:cSld>
  <p:clrMapOvr>
    <a:masterClrMapping/>
  </p:clrMapOvr>
  <p:transition spd="slow"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5C1C3CA-AFD7-424F-8CE7-E4D1747AE8B5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958979186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6383648-BBAA-46E9-9B83-D13649C33CB8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979816"/>
      </p:ext>
    </p:extLst>
  </p:cSld>
  <p:clrMapOvr>
    <a:masterClrMapping/>
  </p:clrMapOvr>
  <p:transition spd="slow">
    <p:wipe dir="r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3CC9185-8D33-4736-9A6B-AFAFEBA5BA59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832530598"/>
      </p:ext>
    </p:extLst>
  </p:cSld>
  <p:clrMapOvr>
    <a:masterClrMapping/>
  </p:clrMapOvr>
  <p:transition spd="slow"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372C675-C745-4052-AD9E-88B4EEA71361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26012330"/>
      </p:ext>
    </p:extLst>
  </p:cSld>
  <p:clrMapOvr>
    <a:masterClrMapping/>
  </p:clrMapOvr>
  <p:transition spd="slow"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מספר שקופית 5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9487DA6-9778-4F8B-A4D5-C9A5D0A9D965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58984649"/>
      </p:ext>
    </p:extLst>
  </p:cSld>
  <p:clrMapOvr>
    <a:masterClrMapping/>
  </p:clrMapOvr>
  <p:transition spd="slow">
    <p:wipe dir="r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5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2AF66C7-E7F2-43D2-A35C-7055AC0321D0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52210601"/>
      </p:ext>
    </p:extLst>
  </p:cSld>
  <p:clrMapOvr>
    <a:masterClrMapping/>
  </p:clrMapOvr>
  <p:transition spd="slow">
    <p:wipe dir="r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2217CE1-DF50-4956-913E-480E4D4BBD92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94619357"/>
      </p:ext>
    </p:extLst>
  </p:cSld>
  <p:clrMapOvr>
    <a:masterClrMapping/>
  </p:clrMapOvr>
  <p:transition spd="slow">
    <p:wipe dir="r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6A92A31-2E20-4291-9839-5CFA13D01EBF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15005990"/>
      </p:ext>
    </p:extLst>
  </p:cSld>
  <p:clrMapOvr>
    <a:masterClrMapping/>
  </p:clrMapOvr>
  <p:transition spd="slow">
    <p:wipe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EA7B56C-5E21-4A21-AD66-47CEB49C70A5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89096104"/>
      </p:ext>
    </p:extLst>
  </p:cSld>
  <p:clrMapOvr>
    <a:masterClrMapping/>
  </p:clrMapOvr>
  <p:transition spd="slow">
    <p:wipe dir="r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B940765-F6B1-41CE-89A9-7C9A9BF87759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8267667"/>
      </p:ext>
    </p:extLst>
  </p:cSld>
  <p:clrMapOvr>
    <a:masterClrMapping/>
  </p:clrMapOvr>
  <p:transition spd="slow">
    <p:wipe dir="r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064E9B1-3C22-446B-9CB7-A99DB476FA04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19487712"/>
      </p:ext>
    </p:extLst>
  </p:cSld>
  <p:clrMapOvr>
    <a:masterClrMapping/>
  </p:clrMapOvr>
  <p:transition>
    <p:cut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955E351-B18B-447B-B914-C3601C4F9B37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35184116"/>
      </p:ext>
    </p:extLst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CBCC91F1-2BA7-49F9-A95C-17F050236CB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545532"/>
      </p:ext>
    </p:extLst>
  </p:cSld>
  <p:clrMapOvr>
    <a:masterClrMapping/>
  </p:clrMapOvr>
  <p:transition spd="slow">
    <p:wipe dir="r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F8484CA-A2BB-4B68-8C4F-08C23DAA42DC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19728984"/>
      </p:ext>
    </p:extLst>
  </p:cSld>
  <p:clrMapOvr>
    <a:masterClrMapping/>
  </p:clrMapOvr>
  <p:transition>
    <p:cut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C942077-2970-4AFC-935E-E9DC57237FB7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443695089"/>
      </p:ext>
    </p:extLst>
  </p:cSld>
  <p:clrMapOvr>
    <a:masterClrMapping/>
  </p:clrMapOvr>
  <p:transition>
    <p:cut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0"/>
            <p:custDataLst>
              <p:tags r:id="rId6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8" name="מציין מיקום של מספר שקופית 5"/>
          <p:cNvSpPr>
            <a:spLocks noGrp="1"/>
          </p:cNvSpPr>
          <p:nvPr>
            <p:ph type="sldNum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211D8E2-0896-4FB7-9CCF-B38777239C26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70136629"/>
      </p:ext>
    </p:extLst>
  </p:cSld>
  <p:clrMapOvr>
    <a:masterClrMapping/>
  </p:clrMapOvr>
  <p:transition>
    <p:cut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3888C7B-80F4-45F5-A3C3-B254181DCC79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879223746"/>
      </p:ext>
    </p:extLst>
  </p:cSld>
  <p:clrMapOvr>
    <a:masterClrMapping/>
  </p:clrMapOvr>
  <p:transition>
    <p:cut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4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מספר שקופית 5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0C74F20-4A84-4C6A-A77A-4AD6EC3CE3DC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50451922"/>
      </p:ext>
    </p:extLst>
  </p:cSld>
  <p:clrMapOvr>
    <a:masterClrMapping/>
  </p:clrMapOvr>
  <p:transition>
    <p:cut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2037408-696F-491C-8BB8-962C1A584CF0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36123877"/>
      </p:ext>
    </p:extLst>
  </p:cSld>
  <p:clrMapOvr>
    <a:masterClrMapping/>
  </p:clrMapOvr>
  <p:transition>
    <p:cut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0146854-63E4-4A90-AD09-AE9511ED77A9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633378508"/>
      </p:ext>
    </p:extLst>
  </p:cSld>
  <p:clrMapOvr>
    <a:masterClrMapping/>
  </p:clrMapOvr>
  <p:transition>
    <p:cut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8BB6019-EAAD-4B2C-B89C-FA991092773F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74747856"/>
      </p:ext>
    </p:extLst>
  </p:cSld>
  <p:clrMapOvr>
    <a:masterClrMapping/>
  </p:clrMapOvr>
  <p:transition>
    <p:cut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C38E322-F8C4-4A86-9281-2E9A298CC509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856800975"/>
      </p:ext>
    </p:extLst>
  </p:cSld>
  <p:clrMapOvr>
    <a:masterClrMapping/>
  </p:clrMapOvr>
  <p:transition>
    <p:cut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87D0006-1288-47D3-B02C-E2D192FDF100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423510654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545E4B0-2D0E-4A81-A58E-92C12F8FF844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973193"/>
      </p:ext>
    </p:extLst>
  </p:cSld>
  <p:clrMapOvr>
    <a:masterClrMapping/>
  </p:clrMapOvr>
  <p:transition spd="slow">
    <p:wipe dir="r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C6F6D89-CB53-4388-BC44-6A485E819DAF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7235784"/>
      </p:ext>
    </p:extLst>
  </p:cSld>
  <p:clrMapOvr>
    <a:masterClrMapping/>
  </p:clrMapOvr>
  <p:transition spd="slow">
    <p:wipe dir="r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D82EFDC-1722-4BC3-BAEF-CF760E2E7C85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663908611"/>
      </p:ext>
    </p:extLst>
  </p:cSld>
  <p:clrMapOvr>
    <a:masterClrMapping/>
  </p:clrMapOvr>
  <p:transition spd="slow">
    <p:wipe dir="r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מציין מיקום של מספר שקופית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07C0B0-F200-4821-AEAB-4170F74DB05F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335991860"/>
      </p:ext>
    </p:extLst>
  </p:cSld>
  <p:clrMapOvr>
    <a:masterClrMapping/>
  </p:clrMapOvr>
  <p:transition spd="slow">
    <p:wipe dir="r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מציין מיקום של מספר שקופית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6AE3322-22E6-445A-87A3-C176B1FF7DB0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593860524"/>
      </p:ext>
    </p:extLst>
  </p:cSld>
  <p:clrMapOvr>
    <a:masterClrMapping/>
  </p:clrMapOvr>
  <p:transition spd="slow">
    <p:wipe dir="r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C00E30E-6365-4D1E-87C8-754A23F82045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88926189"/>
      </p:ext>
    </p:extLst>
  </p:cSld>
  <p:clrMapOvr>
    <a:masterClrMapping/>
  </p:clrMapOvr>
  <p:transition spd="slow">
    <p:wipe dir="r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9387392-623F-49E5-8EF0-2A8735B705B2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67799634"/>
      </p:ext>
    </p:extLst>
  </p:cSld>
  <p:clrMapOvr>
    <a:masterClrMapping/>
  </p:clrMapOvr>
  <p:transition spd="slow">
    <p:wipe dir="r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מציין מיקום של מספר שקופית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40AA78D-813E-4978-863F-63921DE0A15C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33128923"/>
      </p:ext>
    </p:extLst>
  </p:cSld>
  <p:clrMapOvr>
    <a:masterClrMapping/>
  </p:clrMapOvr>
  <p:transition spd="slow">
    <p:wipe dir="r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מציין מיקום של מספר שקופית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3E856D4-A1CB-4F26-A1C8-DD55251B4844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55807732"/>
      </p:ext>
    </p:extLst>
  </p:cSld>
  <p:clrMapOvr>
    <a:masterClrMapping/>
  </p:clrMapOvr>
  <p:transition spd="slow">
    <p:wipe dir="r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1030B8-B3F7-4AEF-8830-6758BD7C2398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959343654"/>
      </p:ext>
    </p:extLst>
  </p:cSld>
  <p:clrMapOvr>
    <a:masterClrMapping/>
  </p:clrMapOvr>
  <p:transition spd="slow">
    <p:wipe dir="r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5E5B48D-853F-4014-A484-9E25DF40829F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68706268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62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61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60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5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ags" Target="../tags/tag121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4.xml"/><Relationship Id="rId16" Type="http://schemas.openxmlformats.org/officeDocument/2006/relationships/tags" Target="../tags/tag1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ags" Target="../tags/tag123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ags" Target="../tags/tag1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ags" Target="../tags/tag183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35.xml"/><Relationship Id="rId16" Type="http://schemas.openxmlformats.org/officeDocument/2006/relationships/tags" Target="../tags/tag186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ags" Target="../tags/tag185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ags" Target="../tags/tag18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ags" Target="../tags/tag245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46.xml"/><Relationship Id="rId16" Type="http://schemas.openxmlformats.org/officeDocument/2006/relationships/tags" Target="../tags/tag248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tags" Target="../tags/tag247.xml"/><Relationship Id="rId10" Type="http://schemas.openxmlformats.org/officeDocument/2006/relationships/slideLayout" Target="../slideLayouts/slideLayout54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ags" Target="../tags/tag2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ags" Target="../tags/tag307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57.xml"/><Relationship Id="rId16" Type="http://schemas.openxmlformats.org/officeDocument/2006/relationships/tags" Target="../tags/tag310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tags" Target="../tags/tag309.xml"/><Relationship Id="rId10" Type="http://schemas.openxmlformats.org/officeDocument/2006/relationships/slideLayout" Target="../slideLayouts/slideLayout65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tags" Target="../tags/tag30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tags" Target="../tags/tag36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tags" Target="../tags/tag37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tags" Target="../tags/tag407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tags" Target="../tags/tag409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tags" Target="../tags/tag40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tags" Target="../tags/tag457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17" Type="http://schemas.openxmlformats.org/officeDocument/2006/relationships/tags" Target="../tags/tag461.xml"/><Relationship Id="rId2" Type="http://schemas.openxmlformats.org/officeDocument/2006/relationships/slideLayout" Target="../slideLayouts/slideLayout90.xml"/><Relationship Id="rId16" Type="http://schemas.openxmlformats.org/officeDocument/2006/relationships/tags" Target="../tags/tag460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tags" Target="../tags/tag459.xml"/><Relationship Id="rId10" Type="http://schemas.openxmlformats.org/officeDocument/2006/relationships/slideLayout" Target="../slideLayouts/slideLayout98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tags" Target="../tags/tag4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מציין מיקום טקסט 2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083" name="מציין מיקום של תאריך 3"/>
          <p:cNvSpPr>
            <a:spLocks noGrp="1"/>
          </p:cNvSpPr>
          <p:nvPr>
            <p:ph type="dt" sz="half" idx="1"/>
            <p:custDataLst>
              <p:tags r:id="rId14"/>
            </p:custDataLst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84" name="מציין מיקום של כותרת תחתונה 4"/>
          <p:cNvSpPr>
            <a:spLocks noGrp="1"/>
          </p:cNvSpPr>
          <p:nvPr>
            <p:ph type="ftr" sz="quarter" idx="2"/>
            <p:custDataLst>
              <p:tags r:id="rId15"/>
            </p:custDataLst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buSzTx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85" name="מציין מיקום של מספר שקופית 5"/>
          <p:cNvSpPr>
            <a:spLocks noGrp="1"/>
          </p:cNvSpPr>
          <p:nvPr>
            <p:ph type="sldNum" sz="quarter" idx="3"/>
            <p:custDataLst>
              <p:tags r:id="rId16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fld id="{167FE7E7-C6D4-4593-82BC-680764C74B2F}" type="slidenum">
              <a:rPr lang="he-IL" altLang="en-US"/>
              <a:t>‹#›</a:t>
            </a:fld>
            <a:endParaRPr lang="en-US" altLang="en-US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EDC9D200-AF76-477A-A731-6AF8EA52FEA5}"/>
              </a:ext>
            </a:extLst>
          </p:cNvPr>
          <p:cNvGrpSpPr/>
          <p:nvPr userDrawn="1"/>
        </p:nvGrpSpPr>
        <p:grpSpPr>
          <a:xfrm>
            <a:off x="0" y="38452"/>
            <a:ext cx="9144000" cy="582236"/>
            <a:chOff x="0" y="0"/>
            <a:chExt cx="12192000" cy="792480"/>
          </a:xfrm>
          <a:solidFill>
            <a:srgbClr val="177F87"/>
          </a:solidFill>
        </p:grpSpPr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EB6AFEBC-E4FE-496A-ACB1-514686F8B02E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2" name="Picture 13">
              <a:extLst>
                <a:ext uri="{FF2B5EF4-FFF2-40B4-BE49-F238E27FC236}">
                  <a16:creationId xmlns:a16="http://schemas.microsoft.com/office/drawing/2014/main" id="{3CCD6CC0-F688-4C15-BF84-6C516FCB19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F37DA9F5-888D-4CFC-85A2-47637415E73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8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4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4EC826CE-A964-492B-9E11-DA9DCFC3E1E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471573" y="119611"/>
              <a:ext cx="1368216" cy="61878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20" r:id="rId1"/>
    <p:sldLayoutId id="2147487121" r:id="rId2"/>
    <p:sldLayoutId id="2147487122" r:id="rId3"/>
    <p:sldLayoutId id="2147487123" r:id="rId4"/>
    <p:sldLayoutId id="2147487124" r:id="rId5"/>
    <p:sldLayoutId id="2147487125" r:id="rId6"/>
    <p:sldLayoutId id="2147487126" r:id="rId7"/>
    <p:sldLayoutId id="2147487127" r:id="rId8"/>
    <p:sldLayoutId id="2147487129" r:id="rId9"/>
    <p:sldLayoutId id="2147487130" r:id="rId10"/>
    <p:sldLayoutId id="2147487241" r:id="rId11"/>
  </p:sldLayoutIdLst>
  <p:transition spd="slow">
    <p:wipe dir="r"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130550" y="6597650"/>
            <a:ext cx="3027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742950" indent="-285750"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 marL="1143000" indent="-228600"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3pPr>
            <a:lvl4pPr marL="1600200" indent="-228600"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4pPr>
            <a:lvl5pPr marL="2057400" indent="-228600"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9pPr>
          </a:lstStyle>
          <a:p>
            <a:pPr algn="ctr" rtl="1" eaLnBrk="1" hangingPunct="1">
              <a:defRPr/>
            </a:pPr>
            <a:r>
              <a:rPr lang="en-US" altLang="he-IL" sz="1400" b="1"/>
              <a:t>- </a:t>
            </a:r>
            <a:r>
              <a:rPr lang="he-IL" altLang="he-IL" sz="1400" b="1"/>
              <a:t>שמור</a:t>
            </a:r>
            <a:r>
              <a:rPr lang="en-US" altLang="he-IL" sz="1400" b="1"/>
              <a:t> -</a:t>
            </a:r>
          </a:p>
        </p:txBody>
      </p:sp>
      <p:sp>
        <p:nvSpPr>
          <p:cNvPr id="7175" name="מציין מיקום טקסט 2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094" name="מציין מיקום של תאריך 3"/>
          <p:cNvSpPr>
            <a:spLocks noGrp="1"/>
          </p:cNvSpPr>
          <p:nvPr>
            <p:ph type="dt" sz="half" idx="1"/>
            <p:custDataLst>
              <p:tags r:id="rId15"/>
            </p:custDataLst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95" name="מציין מיקום של כותרת תחתונה 4"/>
          <p:cNvSpPr>
            <a:spLocks noGrp="1"/>
          </p:cNvSpPr>
          <p:nvPr>
            <p:ph type="ftr" sz="quarter" idx="2"/>
            <p:custDataLst>
              <p:tags r:id="rId16"/>
            </p:custDataLst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buSzTx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96" name="מציין מיקום של מספר שקופית 5"/>
          <p:cNvSpPr>
            <a:spLocks noGrp="1"/>
          </p:cNvSpPr>
          <p:nvPr>
            <p:ph type="sldNum" sz="quarter" idx="3"/>
            <p:custDataLst>
              <p:tags r:id="rId17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fld id="{2ABF7133-B5F5-4C63-B6B2-65B2258DD0A8}" type="slidenum">
              <a:rPr lang="he-IL" altLang="en-US"/>
              <a:t>‹#›</a:t>
            </a:fld>
            <a:endParaRPr lang="en-US" altLang="en-US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474D01A7-4878-49BE-B04E-52F3620B8AF8}"/>
              </a:ext>
            </a:extLst>
          </p:cNvPr>
          <p:cNvGrpSpPr/>
          <p:nvPr userDrawn="1"/>
        </p:nvGrpSpPr>
        <p:grpSpPr>
          <a:xfrm>
            <a:off x="0" y="0"/>
            <a:ext cx="9144000" cy="548680"/>
            <a:chOff x="0" y="0"/>
            <a:chExt cx="12192000" cy="792480"/>
          </a:xfrm>
          <a:solidFill>
            <a:srgbClr val="177F87"/>
          </a:solidFill>
        </p:grpSpPr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05B5C0DC-B9CC-4B6F-90D0-D8710B38C629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2" name="Picture 13">
              <a:extLst>
                <a:ext uri="{FF2B5EF4-FFF2-40B4-BE49-F238E27FC236}">
                  <a16:creationId xmlns:a16="http://schemas.microsoft.com/office/drawing/2014/main" id="{D2286D7A-0659-412F-A365-7C4FFD2FEB5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E4AFBF4B-CE9E-4BC5-BF15-AC1744CE711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4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C35433A1-4ED2-48C4-9A13-712C7337BFA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471573" y="119611"/>
              <a:ext cx="1368216" cy="61878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31" r:id="rId1"/>
    <p:sldLayoutId id="2147487132" r:id="rId2"/>
    <p:sldLayoutId id="2147487133" r:id="rId3"/>
    <p:sldLayoutId id="2147487134" r:id="rId4"/>
    <p:sldLayoutId id="2147487135" r:id="rId5"/>
    <p:sldLayoutId id="2147487136" r:id="rId6"/>
    <p:sldLayoutId id="2147487137" r:id="rId7"/>
    <p:sldLayoutId id="2147487138" r:id="rId8"/>
    <p:sldLayoutId id="2147487139" r:id="rId9"/>
    <p:sldLayoutId id="2147487140" r:id="rId10"/>
    <p:sldLayoutId id="2147487141" r:id="rId11"/>
  </p:sldLayoutIdLst>
  <p:transition spd="slow">
    <p:wipe dir="r"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מציין מיקום טקסט 2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126" name="מציין מיקום של תאריך 3"/>
          <p:cNvSpPr>
            <a:spLocks noGrp="1"/>
          </p:cNvSpPr>
          <p:nvPr>
            <p:ph type="dt" sz="half" idx="1"/>
            <p:custDataLst>
              <p:tags r:id="rId14"/>
            </p:custDataLst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7" name="מציין מיקום של כותרת תחתונה 4"/>
          <p:cNvSpPr>
            <a:spLocks noGrp="1"/>
          </p:cNvSpPr>
          <p:nvPr>
            <p:ph type="ftr" sz="quarter" idx="2"/>
            <p:custDataLst>
              <p:tags r:id="rId15"/>
            </p:custDataLst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spcBef>
                <a:spcPct val="50000"/>
              </a:spcBef>
              <a:buSzTx/>
              <a:defRPr sz="20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8" name="מציין מיקום של מספר שקופית 5"/>
          <p:cNvSpPr>
            <a:spLocks noGrp="1"/>
          </p:cNvSpPr>
          <p:nvPr>
            <p:ph type="sldNum" sz="quarter" idx="3"/>
            <p:custDataLst>
              <p:tags r:id="rId16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fld id="{39D02FEF-C7A5-4873-860C-D07D77BF82B9}" type="slidenum">
              <a:rPr lang="he-IL" altLang="en-US"/>
              <a:t>‹#›</a:t>
            </a:fld>
            <a:endParaRPr lang="en-US" altLang="en-US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CEF7B760-0B36-43D1-847C-BBCB9AC14D41}"/>
              </a:ext>
            </a:extLst>
          </p:cNvPr>
          <p:cNvGrpSpPr/>
          <p:nvPr userDrawn="1"/>
        </p:nvGrpSpPr>
        <p:grpSpPr>
          <a:xfrm>
            <a:off x="0" y="0"/>
            <a:ext cx="9144000" cy="620688"/>
            <a:chOff x="0" y="0"/>
            <a:chExt cx="12192000" cy="792480"/>
          </a:xfrm>
          <a:solidFill>
            <a:srgbClr val="177F87"/>
          </a:solidFill>
        </p:grpSpPr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7B14B7FB-9FF7-496B-BBBD-1D5FA258E610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2" name="Picture 13">
              <a:extLst>
                <a:ext uri="{FF2B5EF4-FFF2-40B4-BE49-F238E27FC236}">
                  <a16:creationId xmlns:a16="http://schemas.microsoft.com/office/drawing/2014/main" id="{8AFCBEE8-FE4B-480C-87F5-80512EB656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BE4A4C36-F044-4293-99E3-EEC22F2AC05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8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4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72C27F69-DAA4-4357-B942-4E9F0450E10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471573" y="119611"/>
              <a:ext cx="1368216" cy="61878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64" r:id="rId1"/>
    <p:sldLayoutId id="2147487165" r:id="rId2"/>
    <p:sldLayoutId id="2147487166" r:id="rId3"/>
    <p:sldLayoutId id="2147487167" r:id="rId4"/>
    <p:sldLayoutId id="2147487168" r:id="rId5"/>
    <p:sldLayoutId id="2147487169" r:id="rId6"/>
    <p:sldLayoutId id="2147487170" r:id="rId7"/>
    <p:sldLayoutId id="2147487171" r:id="rId8"/>
    <p:sldLayoutId id="2147487172" r:id="rId9"/>
    <p:sldLayoutId id="2147487173" r:id="rId10"/>
    <p:sldLayoutId id="2147487174" r:id="rId11"/>
  </p:sldLayoutIdLst>
  <p:transition spd="slow">
    <p:wipe dir="r"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מציין מיקום טקסט 2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137" name="מציין מיקום של תאריך 3"/>
          <p:cNvSpPr>
            <a:spLocks noGrp="1"/>
          </p:cNvSpPr>
          <p:nvPr>
            <p:ph type="dt" sz="half" idx="1"/>
            <p:custDataLst>
              <p:tags r:id="rId14"/>
            </p:custDataLst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38" name="מציין מיקום של כותרת תחתונה 4"/>
          <p:cNvSpPr>
            <a:spLocks noGrp="1"/>
          </p:cNvSpPr>
          <p:nvPr>
            <p:ph type="ftr" sz="quarter" idx="2"/>
            <p:custDataLst>
              <p:tags r:id="rId15"/>
            </p:custDataLst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buSzTx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139" name="מציין מיקום של מספר שקופית 5"/>
          <p:cNvSpPr>
            <a:spLocks noGrp="1"/>
          </p:cNvSpPr>
          <p:nvPr>
            <p:ph type="sldNum" sz="quarter" idx="3"/>
            <p:custDataLst>
              <p:tags r:id="rId16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fld id="{5E95B633-3632-4754-A543-2D06826BBF62}" type="slidenum">
              <a:rPr lang="he-IL" altLang="en-US"/>
              <a:t>‹#›</a:t>
            </a:fld>
            <a:endParaRPr lang="en-US" altLang="en-US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4AD876C5-2D31-4729-A57A-DE6162ECE00E}"/>
              </a:ext>
            </a:extLst>
          </p:cNvPr>
          <p:cNvGrpSpPr/>
          <p:nvPr userDrawn="1"/>
        </p:nvGrpSpPr>
        <p:grpSpPr>
          <a:xfrm>
            <a:off x="0" y="0"/>
            <a:ext cx="9144000" cy="620688"/>
            <a:chOff x="0" y="0"/>
            <a:chExt cx="12192000" cy="792480"/>
          </a:xfrm>
          <a:solidFill>
            <a:srgbClr val="177F87"/>
          </a:solidFill>
        </p:grpSpPr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5EEC4F97-1C18-4A1C-B02D-79BEDFF74625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2" name="Picture 13">
              <a:extLst>
                <a:ext uri="{FF2B5EF4-FFF2-40B4-BE49-F238E27FC236}">
                  <a16:creationId xmlns:a16="http://schemas.microsoft.com/office/drawing/2014/main" id="{F6E0A6CE-465E-4BE9-813D-645A6A422F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E9008D17-5A98-4F4E-A5D7-7962C34FE99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8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4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649575FF-1D5A-4171-B89F-AB16815616B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471573" y="119611"/>
              <a:ext cx="1368216" cy="61878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75" r:id="rId1"/>
    <p:sldLayoutId id="2147487176" r:id="rId2"/>
    <p:sldLayoutId id="2147487177" r:id="rId3"/>
    <p:sldLayoutId id="2147487178" r:id="rId4"/>
    <p:sldLayoutId id="2147487179" r:id="rId5"/>
    <p:sldLayoutId id="2147487180" r:id="rId6"/>
    <p:sldLayoutId id="2147487181" r:id="rId7"/>
    <p:sldLayoutId id="2147487182" r:id="rId8"/>
    <p:sldLayoutId id="2147487183" r:id="rId9"/>
    <p:sldLayoutId id="2147487184" r:id="rId10"/>
    <p:sldLayoutId id="2147487185" r:id="rId11"/>
  </p:sldLayoutIdLst>
  <p:transition spd="slow">
    <p:wipe dir="r"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מציין מיקום טקסט 2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148" name="מציין מיקום של תאריך 3"/>
          <p:cNvSpPr>
            <a:spLocks noGrp="1"/>
          </p:cNvSpPr>
          <p:nvPr>
            <p:ph type="dt" sz="half" idx="1"/>
            <p:custDataLst>
              <p:tags r:id="rId14"/>
            </p:custDataLst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49" name="מציין מיקום של כותרת תחתונה 4"/>
          <p:cNvSpPr>
            <a:spLocks noGrp="1"/>
          </p:cNvSpPr>
          <p:nvPr>
            <p:ph type="ftr" sz="quarter" idx="2"/>
            <p:custDataLst>
              <p:tags r:id="rId15"/>
            </p:custDataLst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buSzTx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150" name="מציין מיקום של מספר שקופית 5"/>
          <p:cNvSpPr>
            <a:spLocks noGrp="1"/>
          </p:cNvSpPr>
          <p:nvPr>
            <p:ph type="sldNum" sz="quarter" idx="3"/>
            <p:custDataLst>
              <p:tags r:id="rId16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fld id="{C0A73B08-3029-4861-8104-F91C31083F9E}" type="slidenum">
              <a:rPr lang="he-IL" altLang="en-US"/>
              <a:t>‹#›</a:t>
            </a:fld>
            <a:endParaRPr lang="en-US" altLang="en-US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894F4666-FCAF-48FA-A1C2-1A3D1425152D}"/>
              </a:ext>
            </a:extLst>
          </p:cNvPr>
          <p:cNvGrpSpPr/>
          <p:nvPr userDrawn="1"/>
        </p:nvGrpSpPr>
        <p:grpSpPr>
          <a:xfrm>
            <a:off x="0" y="0"/>
            <a:ext cx="9144000" cy="620688"/>
            <a:chOff x="0" y="0"/>
            <a:chExt cx="12192000" cy="792480"/>
          </a:xfrm>
          <a:solidFill>
            <a:srgbClr val="177F87"/>
          </a:solidFill>
        </p:grpSpPr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CEACBB5B-FDA3-4482-B8A3-FFB45779380F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2" name="Picture 13">
              <a:extLst>
                <a:ext uri="{FF2B5EF4-FFF2-40B4-BE49-F238E27FC236}">
                  <a16:creationId xmlns:a16="http://schemas.microsoft.com/office/drawing/2014/main" id="{67B4BA41-8767-4E5C-930E-49BCEA02C3B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9E34B69D-CA05-4F36-BB55-7A8433869E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8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4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F2DF8A28-BACE-45C9-8579-7D187CD3DE4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471573" y="119611"/>
              <a:ext cx="1368216" cy="61878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86" r:id="rId1"/>
    <p:sldLayoutId id="2147487187" r:id="rId2"/>
    <p:sldLayoutId id="2147487188" r:id="rId3"/>
    <p:sldLayoutId id="2147487189" r:id="rId4"/>
    <p:sldLayoutId id="2147487190" r:id="rId5"/>
    <p:sldLayoutId id="2147487191" r:id="rId6"/>
    <p:sldLayoutId id="2147487192" r:id="rId7"/>
    <p:sldLayoutId id="2147487193" r:id="rId8"/>
    <p:sldLayoutId id="2147487194" r:id="rId9"/>
    <p:sldLayoutId id="2147487195" r:id="rId10"/>
    <p:sldLayoutId id="2147487196" r:id="rId11"/>
  </p:sldLayoutIdLst>
  <p:transition spd="slow">
    <p:wipe dir="r"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מציין מיקום טקסט 2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159" name="מציין מיקום של תאריך 3"/>
          <p:cNvSpPr>
            <a:spLocks noGrp="1"/>
          </p:cNvSpPr>
          <p:nvPr>
            <p:ph type="dt" sz="half" idx="1"/>
            <p:custDataLst>
              <p:tags r:id="rId14"/>
            </p:custDataLst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60" name="מציין מיקום של כותרת תחתונה 4"/>
          <p:cNvSpPr>
            <a:spLocks noGrp="1"/>
          </p:cNvSpPr>
          <p:nvPr>
            <p:ph type="ftr" sz="quarter" idx="2"/>
            <p:custDataLst>
              <p:tags r:id="rId15"/>
            </p:custDataLst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buSzTx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161" name="מציין מיקום של מספר שקופית 5"/>
          <p:cNvSpPr>
            <a:spLocks noGrp="1"/>
          </p:cNvSpPr>
          <p:nvPr>
            <p:ph type="sldNum" sz="quarter" idx="3"/>
            <p:custDataLst>
              <p:tags r:id="rId16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fld id="{ABE1659F-6BE7-405C-9935-5E1206E0AF26}" type="slidenum">
              <a:rPr lang="he-IL" altLang="en-US"/>
              <a:t>‹#›</a:t>
            </a:fld>
            <a:endParaRPr lang="en-US" altLang="en-US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8AFE1898-B771-405C-942E-C6E405DC8B75}"/>
              </a:ext>
            </a:extLst>
          </p:cNvPr>
          <p:cNvGrpSpPr/>
          <p:nvPr userDrawn="1"/>
        </p:nvGrpSpPr>
        <p:grpSpPr>
          <a:xfrm>
            <a:off x="0" y="0"/>
            <a:ext cx="9144000" cy="620688"/>
            <a:chOff x="0" y="0"/>
            <a:chExt cx="12192000" cy="792480"/>
          </a:xfrm>
          <a:solidFill>
            <a:srgbClr val="177F87"/>
          </a:solidFill>
        </p:grpSpPr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62C76287-112F-4821-90F0-A93E0B9C5726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2" name="Picture 13">
              <a:extLst>
                <a:ext uri="{FF2B5EF4-FFF2-40B4-BE49-F238E27FC236}">
                  <a16:creationId xmlns:a16="http://schemas.microsoft.com/office/drawing/2014/main" id="{0020368A-0C7A-4B37-980E-4B79388071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B8FA9A2E-BEF9-4586-975F-9C98EC8584B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8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4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7AB015EB-22AF-499E-BAD0-337F0FEE8F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471573" y="119611"/>
              <a:ext cx="1368216" cy="61878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97" r:id="rId1"/>
    <p:sldLayoutId id="2147487198" r:id="rId2"/>
    <p:sldLayoutId id="2147487199" r:id="rId3"/>
    <p:sldLayoutId id="2147487200" r:id="rId4"/>
    <p:sldLayoutId id="2147487201" r:id="rId5"/>
    <p:sldLayoutId id="2147487202" r:id="rId6"/>
    <p:sldLayoutId id="2147487203" r:id="rId7"/>
    <p:sldLayoutId id="2147487204" r:id="rId8"/>
    <p:sldLayoutId id="2147487205" r:id="rId9"/>
    <p:sldLayoutId id="2147487206" r:id="rId10"/>
    <p:sldLayoutId id="2147487207" r:id="rId11"/>
  </p:sldLayoutIdLst>
  <p:transition spd="slow">
    <p:wipe dir="r"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מציין מיקום טקסט 2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170" name="מציין מיקום של מספר שקופית 5"/>
          <p:cNvSpPr>
            <a:spLocks noGrp="1"/>
          </p:cNvSpPr>
          <p:nvPr>
            <p:ph type="sldNum" sz="quarter" idx="1"/>
            <p:custDataLst>
              <p:tags r:id="rId14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1" eaLnBrk="1" hangingPunct="1">
              <a:buSzTx/>
              <a:defRPr sz="1200">
                <a:solidFill>
                  <a:srgbClr val="898989"/>
                </a:solidFill>
              </a:defRPr>
            </a:lvl1pPr>
          </a:lstStyle>
          <a:p>
            <a:fld id="{83118BBE-2A1A-49D4-83EE-F6A30F619D18}" type="slidenum">
              <a:rPr lang="he-IL" altLang="he-IL"/>
              <a:t>‹#›</a:t>
            </a:fld>
            <a:endParaRPr lang="he-IL" altLang="he-IL"/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6310493A-AD62-4B4A-A105-34A97D1CB47D}"/>
              </a:ext>
            </a:extLst>
          </p:cNvPr>
          <p:cNvGrpSpPr/>
          <p:nvPr userDrawn="1"/>
        </p:nvGrpSpPr>
        <p:grpSpPr>
          <a:xfrm>
            <a:off x="0" y="0"/>
            <a:ext cx="9144000" cy="620688"/>
            <a:chOff x="0" y="0"/>
            <a:chExt cx="12192000" cy="792480"/>
          </a:xfrm>
          <a:solidFill>
            <a:srgbClr val="177F87"/>
          </a:solidFill>
        </p:grpSpPr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52CB8B24-89AA-4C68-8BB5-59C9F0A43E72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0" name="Picture 13">
              <a:extLst>
                <a:ext uri="{FF2B5EF4-FFF2-40B4-BE49-F238E27FC236}">
                  <a16:creationId xmlns:a16="http://schemas.microsoft.com/office/drawing/2014/main" id="{F2C2ABE1-A3F9-4132-8CBC-640429AB4F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1" name="Picture 14">
              <a:extLst>
                <a:ext uri="{FF2B5EF4-FFF2-40B4-BE49-F238E27FC236}">
                  <a16:creationId xmlns:a16="http://schemas.microsoft.com/office/drawing/2014/main" id="{3142B366-2327-4F44-835E-884ACA2CAFE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6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2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6C5612E1-CDCC-4050-9B86-2427187F8F4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471573" y="119611"/>
              <a:ext cx="1368216" cy="61878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08" r:id="rId1"/>
    <p:sldLayoutId id="2147487209" r:id="rId2"/>
    <p:sldLayoutId id="2147487210" r:id="rId3"/>
    <p:sldLayoutId id="2147487211" r:id="rId4"/>
    <p:sldLayoutId id="2147487212" r:id="rId5"/>
    <p:sldLayoutId id="2147487213" r:id="rId6"/>
    <p:sldLayoutId id="2147487214" r:id="rId7"/>
    <p:sldLayoutId id="2147487215" r:id="rId8"/>
    <p:sldLayoutId id="2147487216" r:id="rId9"/>
    <p:sldLayoutId id="2147487217" r:id="rId10"/>
    <p:sldLayoutId id="2147487218" r:id="rId11"/>
  </p:sldLayoutIdLst>
  <p:transition spd="slow">
    <p:wipe dir="r"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מציין מיקום של מספר שקופית 5"/>
          <p:cNvSpPr/>
          <p:nvPr>
            <p:custDataLst>
              <p:tags r:id="rId13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9pPr>
          </a:lstStyle>
          <a:p>
            <a:pPr rtl="1" eaLnBrk="1" hangingPunct="1">
              <a:buSzTx/>
            </a:pPr>
            <a:fld id="{C3C096FF-FB9D-42F7-8907-216B99EDD7B4}" type="slidenum">
              <a:rPr lang="he-IL" altLang="he-IL" sz="1200">
                <a:solidFill>
                  <a:srgbClr val="898989"/>
                </a:solidFill>
              </a:rPr>
              <a:pPr rtl="1" eaLnBrk="1" hangingPunct="1">
                <a:buSzTx/>
              </a:pPr>
              <a:t>‹#›</a:t>
            </a:fld>
            <a:endParaRPr lang="he-IL" altLang="he-IL" sz="1200">
              <a:solidFill>
                <a:srgbClr val="898989"/>
              </a:solidFill>
            </a:endParaRPr>
          </a:p>
        </p:txBody>
      </p:sp>
      <p:sp>
        <p:nvSpPr>
          <p:cNvPr id="15368" name="מציין מיקום טקסט 2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181" name="מציין מיקום של מספר שקופית 5"/>
          <p:cNvSpPr>
            <a:spLocks noGrp="1"/>
          </p:cNvSpPr>
          <p:nvPr>
            <p:ph type="sldNum" sz="quarter" idx="2"/>
            <p:custDataLst>
              <p:tags r:id="rId15"/>
            </p:custDataLst>
          </p:nvPr>
        </p:nvSpPr>
        <p:spPr bwMode="auto">
          <a:xfrm>
            <a:off x="8572500" y="6564313"/>
            <a:ext cx="4905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 sz="1000">
                <a:solidFill>
                  <a:srgbClr val="898989"/>
                </a:solidFill>
              </a:defRPr>
            </a:lvl1pPr>
          </a:lstStyle>
          <a:p>
            <a:fld id="{84CEB938-D9C4-4958-9F2B-D639B83C7581}" type="slidenum">
              <a:rPr lang="he-IL" altLang="he-IL"/>
              <a:t>‹#›</a:t>
            </a:fld>
            <a:endParaRPr lang="he-IL" altLang="he-IL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962A2833-811F-46C0-ADE5-A01198FAC894}"/>
              </a:ext>
            </a:extLst>
          </p:cNvPr>
          <p:cNvGrpSpPr/>
          <p:nvPr userDrawn="1"/>
        </p:nvGrpSpPr>
        <p:grpSpPr>
          <a:xfrm>
            <a:off x="0" y="0"/>
            <a:ext cx="9144000" cy="620688"/>
            <a:chOff x="0" y="0"/>
            <a:chExt cx="12192000" cy="792480"/>
          </a:xfrm>
          <a:solidFill>
            <a:srgbClr val="177F87"/>
          </a:solidFill>
        </p:grpSpPr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F295AB53-1049-4AEA-AB66-D0CECAE40FBD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2" name="Picture 13">
              <a:extLst>
                <a:ext uri="{FF2B5EF4-FFF2-40B4-BE49-F238E27FC236}">
                  <a16:creationId xmlns:a16="http://schemas.microsoft.com/office/drawing/2014/main" id="{8F9B0DC6-C77A-4B28-B1BC-8113A283E2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D331A09F-F70F-4E8B-8BB9-543B39A509A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7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4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EF2BDFA4-B7C9-4282-8141-6AC36D2A325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471573" y="119611"/>
              <a:ext cx="1368216" cy="61878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19" r:id="rId1"/>
    <p:sldLayoutId id="2147487220" r:id="rId2"/>
    <p:sldLayoutId id="2147487221" r:id="rId3"/>
    <p:sldLayoutId id="2147487222" r:id="rId4"/>
    <p:sldLayoutId id="2147487223" r:id="rId5"/>
    <p:sldLayoutId id="2147487224" r:id="rId6"/>
    <p:sldLayoutId id="2147487225" r:id="rId7"/>
    <p:sldLayoutId id="2147487226" r:id="rId8"/>
    <p:sldLayoutId id="2147487227" r:id="rId9"/>
    <p:sldLayoutId id="2147487228" r:id="rId10"/>
    <p:sldLayoutId id="2147487229" r:id="rId11"/>
  </p:sldLayoutIdLst>
  <p:transition>
    <p:cut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מציין מיקום של מספר שקופית 5"/>
          <p:cNvSpPr/>
          <p:nvPr>
            <p:custDataLst>
              <p:tags r:id="rId13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9pPr>
          </a:lstStyle>
          <a:p>
            <a:pPr rtl="1" eaLnBrk="1" hangingPunct="1">
              <a:buSzTx/>
            </a:pPr>
            <a:fld id="{8F86A846-0DB2-4CBF-963A-8E14ECFBF0A9}" type="slidenum">
              <a:rPr lang="he-IL" altLang="he-IL" sz="1200">
                <a:solidFill>
                  <a:srgbClr val="898989"/>
                </a:solidFill>
              </a:rPr>
              <a:pPr rtl="1" eaLnBrk="1" hangingPunct="1">
                <a:buSzTx/>
              </a:pPr>
              <a:t>‹#›</a:t>
            </a:fld>
            <a:endParaRPr lang="he-IL" altLang="he-IL" sz="1200">
              <a:solidFill>
                <a:srgbClr val="898989"/>
              </a:solidFill>
            </a:endParaRPr>
          </a:p>
        </p:txBody>
      </p:sp>
      <p:sp>
        <p:nvSpPr>
          <p:cNvPr id="16392" name="מציין מיקום טקסט 2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191" name="Rectangle 4"/>
          <p:cNvSpPr>
            <a:spLocks noGrp="1" noChangeArrowheads="1"/>
          </p:cNvSpPr>
          <p:nvPr>
            <p:ph type="dt" sz="half" idx="1"/>
            <p:custDataLst>
              <p:tags r:id="rId15"/>
            </p:custDataLst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192" name="Rectangle 5"/>
          <p:cNvSpPr>
            <a:spLocks noGrp="1" noChangeArrowheads="1"/>
          </p:cNvSpPr>
          <p:nvPr>
            <p:ph type="ftr" sz="quarter" idx="2"/>
            <p:custDataLst>
              <p:tags r:id="rId16"/>
            </p:custDataLst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spcBef>
                <a:spcPct val="50000"/>
              </a:spcBef>
              <a:buSzTx/>
              <a:defRPr sz="20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93" name="מציין מיקום של מספר שקופית 3"/>
          <p:cNvSpPr>
            <a:spLocks noGrp="1"/>
          </p:cNvSpPr>
          <p:nvPr>
            <p:ph type="sldNum" sz="quarter" idx="3"/>
            <p:custDataLst>
              <p:tags r:id="rId17"/>
            </p:custDataLst>
          </p:nvPr>
        </p:nvSpPr>
        <p:spPr bwMode="auto">
          <a:xfrm>
            <a:off x="8815388" y="6556375"/>
            <a:ext cx="47148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1" eaLnBrk="1" hangingPunct="1">
              <a:buSzTx/>
              <a:defRPr sz="1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15F8EB38-679D-407B-8140-83B92D97B1FE}" type="slidenum">
              <a:rPr lang="he-IL" altLang="he-IL"/>
              <a:t>‹#›</a:t>
            </a:fld>
            <a:endParaRPr lang="he-IL" altLang="he-IL"/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25D31E5E-532E-4C73-9098-814945FE1E55}"/>
              </a:ext>
            </a:extLst>
          </p:cNvPr>
          <p:cNvGrpSpPr/>
          <p:nvPr userDrawn="1"/>
        </p:nvGrpSpPr>
        <p:grpSpPr>
          <a:xfrm>
            <a:off x="0" y="0"/>
            <a:ext cx="9144000" cy="620688"/>
            <a:chOff x="0" y="0"/>
            <a:chExt cx="12192000" cy="792480"/>
          </a:xfrm>
          <a:solidFill>
            <a:srgbClr val="177F87"/>
          </a:solidFill>
        </p:grpSpPr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32E73B07-84F2-431C-B368-71084B84EF81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AFD7132B-4980-4778-BD5E-40D6A6EF10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4" name="Picture 14">
              <a:extLst>
                <a:ext uri="{FF2B5EF4-FFF2-40B4-BE49-F238E27FC236}">
                  <a16:creationId xmlns:a16="http://schemas.microsoft.com/office/drawing/2014/main" id="{7546B6FB-0BE0-4C9C-8CBD-8205AA2FD4A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5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F7EFA143-109F-4477-9F01-76FB8E33C4E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471573" y="119611"/>
              <a:ext cx="1368216" cy="61878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30" r:id="rId1"/>
    <p:sldLayoutId id="2147487231" r:id="rId2"/>
    <p:sldLayoutId id="2147487232" r:id="rId3"/>
    <p:sldLayoutId id="2147487233" r:id="rId4"/>
    <p:sldLayoutId id="2147487234" r:id="rId5"/>
    <p:sldLayoutId id="2147487235" r:id="rId6"/>
    <p:sldLayoutId id="2147487236" r:id="rId7"/>
    <p:sldLayoutId id="2147487237" r:id="rId8"/>
    <p:sldLayoutId id="2147487238" r:id="rId9"/>
    <p:sldLayoutId id="2147487239" r:id="rId10"/>
    <p:sldLayoutId id="2147487240" r:id="rId11"/>
  </p:sldLayoutIdLst>
  <p:transition spd="slow">
    <p:wipe dir="r"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1.png"/><Relationship Id="rId7" Type="http://schemas.openxmlformats.org/officeDocument/2006/relationships/image" Target="../media/image96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1.png"/><Relationship Id="rId5" Type="http://schemas.openxmlformats.org/officeDocument/2006/relationships/image" Target="../media/image63.png"/><Relationship Id="rId4" Type="http://schemas.openxmlformats.org/officeDocument/2006/relationships/image" Target="../media/image9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61.png"/><Relationship Id="rId7" Type="http://schemas.openxmlformats.org/officeDocument/2006/relationships/image" Target="../media/image981.png"/><Relationship Id="rId12" Type="http://schemas.openxmlformats.org/officeDocument/2006/relationships/image" Target="../media/image10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1.png"/><Relationship Id="rId11" Type="http://schemas.openxmlformats.org/officeDocument/2006/relationships/image" Target="../media/image101.png"/><Relationship Id="rId5" Type="http://schemas.openxmlformats.org/officeDocument/2006/relationships/image" Target="../media/image98.png"/><Relationship Id="rId10" Type="http://schemas.openxmlformats.org/officeDocument/2006/relationships/image" Target="../media/image641.png"/><Relationship Id="rId4" Type="http://schemas.openxmlformats.org/officeDocument/2006/relationships/image" Target="../media/image631.png"/><Relationship Id="rId9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106.png"/><Relationship Id="rId3" Type="http://schemas.openxmlformats.org/officeDocument/2006/relationships/image" Target="../media/image1021.png"/><Relationship Id="rId7" Type="http://schemas.openxmlformats.org/officeDocument/2006/relationships/image" Target="../media/image1041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651.png"/><Relationship Id="rId5" Type="http://schemas.openxmlformats.org/officeDocument/2006/relationships/image" Target="../media/image104.png"/><Relationship Id="rId10" Type="http://schemas.openxmlformats.org/officeDocument/2006/relationships/image" Target="../media/image380.png"/><Relationship Id="rId4" Type="http://schemas.openxmlformats.org/officeDocument/2006/relationships/image" Target="../media/image103.png"/><Relationship Id="rId9" Type="http://schemas.openxmlformats.org/officeDocument/2006/relationships/image" Target="../media/image105.png"/><Relationship Id="rId14" Type="http://schemas.openxmlformats.org/officeDocument/2006/relationships/image" Target="../media/image10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1.png"/><Relationship Id="rId3" Type="http://schemas.openxmlformats.org/officeDocument/2006/relationships/image" Target="../media/image390.png"/><Relationship Id="rId7" Type="http://schemas.openxmlformats.org/officeDocument/2006/relationships/image" Target="../media/image4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13.png"/><Relationship Id="rId5" Type="http://schemas.openxmlformats.org/officeDocument/2006/relationships/image" Target="../media/image109.png"/><Relationship Id="rId10" Type="http://schemas.openxmlformats.org/officeDocument/2006/relationships/image" Target="../media/image112.png"/><Relationship Id="rId4" Type="http://schemas.openxmlformats.org/officeDocument/2006/relationships/image" Target="../media/image108.png"/><Relationship Id="rId9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1.png"/><Relationship Id="rId13" Type="http://schemas.openxmlformats.org/officeDocument/2006/relationships/image" Target="../media/image580.png"/><Relationship Id="rId18" Type="http://schemas.openxmlformats.org/officeDocument/2006/relationships/image" Target="../media/image630.png"/><Relationship Id="rId26" Type="http://schemas.openxmlformats.org/officeDocument/2006/relationships/image" Target="../media/image710.png"/><Relationship Id="rId3" Type="http://schemas.openxmlformats.org/officeDocument/2006/relationships/image" Target="../media/image480.png"/><Relationship Id="rId21" Type="http://schemas.openxmlformats.org/officeDocument/2006/relationships/image" Target="../media/image660.png"/><Relationship Id="rId34" Type="http://schemas.openxmlformats.org/officeDocument/2006/relationships/image" Target="../media/image790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17" Type="http://schemas.openxmlformats.org/officeDocument/2006/relationships/image" Target="../media/image620.png"/><Relationship Id="rId25" Type="http://schemas.openxmlformats.org/officeDocument/2006/relationships/image" Target="../media/image700.png"/><Relationship Id="rId33" Type="http://schemas.openxmlformats.org/officeDocument/2006/relationships/image" Target="../media/image780.png"/><Relationship Id="rId38" Type="http://schemas.openxmlformats.org/officeDocument/2006/relationships/image" Target="../media/image83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11.png"/><Relationship Id="rId20" Type="http://schemas.openxmlformats.org/officeDocument/2006/relationships/image" Target="../media/image650.png"/><Relationship Id="rId29" Type="http://schemas.openxmlformats.org/officeDocument/2006/relationships/image" Target="../media/image7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1.png"/><Relationship Id="rId11" Type="http://schemas.openxmlformats.org/officeDocument/2006/relationships/image" Target="../media/image560.png"/><Relationship Id="rId24" Type="http://schemas.openxmlformats.org/officeDocument/2006/relationships/image" Target="../media/image690.png"/><Relationship Id="rId32" Type="http://schemas.openxmlformats.org/officeDocument/2006/relationships/image" Target="../media/image770.png"/><Relationship Id="rId37" Type="http://schemas.openxmlformats.org/officeDocument/2006/relationships/image" Target="../media/image820.png"/><Relationship Id="rId5" Type="http://schemas.openxmlformats.org/officeDocument/2006/relationships/image" Target="../media/image500.png"/><Relationship Id="rId15" Type="http://schemas.openxmlformats.org/officeDocument/2006/relationships/image" Target="../media/image601.png"/><Relationship Id="rId23" Type="http://schemas.openxmlformats.org/officeDocument/2006/relationships/image" Target="../media/image680.png"/><Relationship Id="rId28" Type="http://schemas.openxmlformats.org/officeDocument/2006/relationships/image" Target="../media/image730.png"/><Relationship Id="rId36" Type="http://schemas.openxmlformats.org/officeDocument/2006/relationships/image" Target="../media/image810.png"/><Relationship Id="rId10" Type="http://schemas.openxmlformats.org/officeDocument/2006/relationships/image" Target="../media/image550.png"/><Relationship Id="rId19" Type="http://schemas.openxmlformats.org/officeDocument/2006/relationships/image" Target="../media/image640.png"/><Relationship Id="rId31" Type="http://schemas.openxmlformats.org/officeDocument/2006/relationships/image" Target="../media/image760.png"/><Relationship Id="rId4" Type="http://schemas.openxmlformats.org/officeDocument/2006/relationships/image" Target="../media/image490.png"/><Relationship Id="rId9" Type="http://schemas.openxmlformats.org/officeDocument/2006/relationships/image" Target="../media/image540.png"/><Relationship Id="rId14" Type="http://schemas.openxmlformats.org/officeDocument/2006/relationships/image" Target="../media/image590.png"/><Relationship Id="rId22" Type="http://schemas.openxmlformats.org/officeDocument/2006/relationships/image" Target="../media/image670.png"/><Relationship Id="rId27" Type="http://schemas.openxmlformats.org/officeDocument/2006/relationships/image" Target="../media/image720.png"/><Relationship Id="rId30" Type="http://schemas.openxmlformats.org/officeDocument/2006/relationships/image" Target="../media/image750.png"/><Relationship Id="rId35" Type="http://schemas.openxmlformats.org/officeDocument/2006/relationships/image" Target="../media/image8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5" Type="http://schemas.openxmlformats.org/officeDocument/2006/relationships/image" Target="../media/image65.png"/><Relationship Id="rId4" Type="http://schemas.openxmlformats.org/officeDocument/2006/relationships/image" Target="../media/image110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390.png"/><Relationship Id="rId7" Type="http://schemas.openxmlformats.org/officeDocument/2006/relationships/image" Target="../media/image4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0.png"/><Relationship Id="rId5" Type="http://schemas.openxmlformats.org/officeDocument/2006/relationships/image" Target="../media/image880.png"/><Relationship Id="rId10" Type="http://schemas.openxmlformats.org/officeDocument/2006/relationships/image" Target="../media/image118.png"/><Relationship Id="rId4" Type="http://schemas.openxmlformats.org/officeDocument/2006/relationships/image" Target="../media/image870.png"/><Relationship Id="rId9" Type="http://schemas.openxmlformats.org/officeDocument/2006/relationships/image" Target="../media/image1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0.png"/><Relationship Id="rId13" Type="http://schemas.openxmlformats.org/officeDocument/2006/relationships/image" Target="../media/image1010.png"/><Relationship Id="rId18" Type="http://schemas.openxmlformats.org/officeDocument/2006/relationships/image" Target="../media/image1060.png"/><Relationship Id="rId26" Type="http://schemas.openxmlformats.org/officeDocument/2006/relationships/image" Target="../media/image1130.png"/><Relationship Id="rId3" Type="http://schemas.openxmlformats.org/officeDocument/2006/relationships/image" Target="../media/image920.png"/><Relationship Id="rId21" Type="http://schemas.openxmlformats.org/officeDocument/2006/relationships/image" Target="../media/image1090.png"/><Relationship Id="rId34" Type="http://schemas.openxmlformats.org/officeDocument/2006/relationships/image" Target="../media/image121.png"/><Relationship Id="rId7" Type="http://schemas.openxmlformats.org/officeDocument/2006/relationships/image" Target="../media/image950.png"/><Relationship Id="rId12" Type="http://schemas.openxmlformats.org/officeDocument/2006/relationships/image" Target="../media/image1000.png"/><Relationship Id="rId17" Type="http://schemas.openxmlformats.org/officeDocument/2006/relationships/image" Target="../media/image1050.png"/><Relationship Id="rId25" Type="http://schemas.openxmlformats.org/officeDocument/2006/relationships/image" Target="../media/image1120.png"/><Relationship Id="rId33" Type="http://schemas.openxmlformats.org/officeDocument/2006/relationships/image" Target="../media/image12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040.png"/><Relationship Id="rId20" Type="http://schemas.openxmlformats.org/officeDocument/2006/relationships/image" Target="../media/image1080.png"/><Relationship Id="rId29" Type="http://schemas.openxmlformats.org/officeDocument/2006/relationships/image" Target="../media/image1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0.png"/><Relationship Id="rId11" Type="http://schemas.openxmlformats.org/officeDocument/2006/relationships/image" Target="../media/image990.png"/><Relationship Id="rId24" Type="http://schemas.openxmlformats.org/officeDocument/2006/relationships/image" Target="../media/image780.png"/><Relationship Id="rId32" Type="http://schemas.openxmlformats.org/officeDocument/2006/relationships/image" Target="../media/image119.png"/><Relationship Id="rId5" Type="http://schemas.openxmlformats.org/officeDocument/2006/relationships/image" Target="../media/image930.png"/><Relationship Id="rId15" Type="http://schemas.openxmlformats.org/officeDocument/2006/relationships/image" Target="../media/image1030.png"/><Relationship Id="rId23" Type="http://schemas.openxmlformats.org/officeDocument/2006/relationships/image" Target="../media/image1110.png"/><Relationship Id="rId28" Type="http://schemas.openxmlformats.org/officeDocument/2006/relationships/image" Target="../media/image1150.png"/><Relationship Id="rId36" Type="http://schemas.openxmlformats.org/officeDocument/2006/relationships/image" Target="../media/image123.png"/><Relationship Id="rId10" Type="http://schemas.openxmlformats.org/officeDocument/2006/relationships/image" Target="../media/image980.png"/><Relationship Id="rId19" Type="http://schemas.openxmlformats.org/officeDocument/2006/relationships/image" Target="../media/image1070.png"/><Relationship Id="rId31" Type="http://schemas.openxmlformats.org/officeDocument/2006/relationships/image" Target="../media/image1180.png"/><Relationship Id="rId4" Type="http://schemas.openxmlformats.org/officeDocument/2006/relationships/image" Target="../media/image490.png"/><Relationship Id="rId9" Type="http://schemas.openxmlformats.org/officeDocument/2006/relationships/image" Target="../media/image970.png"/><Relationship Id="rId14" Type="http://schemas.openxmlformats.org/officeDocument/2006/relationships/image" Target="../media/image1020.png"/><Relationship Id="rId22" Type="http://schemas.openxmlformats.org/officeDocument/2006/relationships/image" Target="../media/image1100.png"/><Relationship Id="rId27" Type="http://schemas.openxmlformats.org/officeDocument/2006/relationships/image" Target="../media/image1140.png"/><Relationship Id="rId30" Type="http://schemas.openxmlformats.org/officeDocument/2006/relationships/image" Target="../media/image1170.png"/><Relationship Id="rId35" Type="http://schemas.openxmlformats.org/officeDocument/2006/relationships/image" Target="../media/image1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1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390.png"/><Relationship Id="rId7" Type="http://schemas.openxmlformats.org/officeDocument/2006/relationships/image" Target="../media/image4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0.png"/><Relationship Id="rId5" Type="http://schemas.openxmlformats.org/officeDocument/2006/relationships/image" Target="../media/image130.png"/><Relationship Id="rId10" Type="http://schemas.openxmlformats.org/officeDocument/2006/relationships/image" Target="../media/image114.png"/><Relationship Id="rId4" Type="http://schemas.openxmlformats.org/officeDocument/2006/relationships/image" Target="../media/image129.png"/><Relationship Id="rId9" Type="http://schemas.openxmlformats.org/officeDocument/2006/relationships/image" Target="../media/image1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580.png"/><Relationship Id="rId18" Type="http://schemas.openxmlformats.org/officeDocument/2006/relationships/image" Target="../media/image630.png"/><Relationship Id="rId26" Type="http://schemas.openxmlformats.org/officeDocument/2006/relationships/image" Target="../media/image710.png"/><Relationship Id="rId3" Type="http://schemas.openxmlformats.org/officeDocument/2006/relationships/image" Target="../media/image480.png"/><Relationship Id="rId21" Type="http://schemas.openxmlformats.org/officeDocument/2006/relationships/image" Target="../media/image660.png"/><Relationship Id="rId34" Type="http://schemas.openxmlformats.org/officeDocument/2006/relationships/image" Target="../media/image830.png"/><Relationship Id="rId7" Type="http://schemas.openxmlformats.org/officeDocument/2006/relationships/image" Target="../media/image134.png"/><Relationship Id="rId12" Type="http://schemas.openxmlformats.org/officeDocument/2006/relationships/image" Target="../media/image138.png"/><Relationship Id="rId17" Type="http://schemas.openxmlformats.org/officeDocument/2006/relationships/image" Target="../media/image620.png"/><Relationship Id="rId25" Type="http://schemas.openxmlformats.org/officeDocument/2006/relationships/image" Target="../media/image143.png"/><Relationship Id="rId33" Type="http://schemas.openxmlformats.org/officeDocument/2006/relationships/image" Target="../media/image82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611.png"/><Relationship Id="rId20" Type="http://schemas.openxmlformats.org/officeDocument/2006/relationships/image" Target="../media/image650.png"/><Relationship Id="rId29" Type="http://schemas.openxmlformats.org/officeDocument/2006/relationships/image" Target="../media/image7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0.png"/><Relationship Id="rId11" Type="http://schemas.openxmlformats.org/officeDocument/2006/relationships/image" Target="../media/image136.png"/><Relationship Id="rId24" Type="http://schemas.openxmlformats.org/officeDocument/2006/relationships/image" Target="../media/image142.png"/><Relationship Id="rId32" Type="http://schemas.openxmlformats.org/officeDocument/2006/relationships/image" Target="../media/image810.png"/><Relationship Id="rId5" Type="http://schemas.openxmlformats.org/officeDocument/2006/relationships/image" Target="../media/image500.png"/><Relationship Id="rId15" Type="http://schemas.openxmlformats.org/officeDocument/2006/relationships/image" Target="../media/image601.png"/><Relationship Id="rId23" Type="http://schemas.openxmlformats.org/officeDocument/2006/relationships/image" Target="../media/image680.png"/><Relationship Id="rId28" Type="http://schemas.openxmlformats.org/officeDocument/2006/relationships/image" Target="../media/image144.png"/><Relationship Id="rId10" Type="http://schemas.openxmlformats.org/officeDocument/2006/relationships/image" Target="../media/image137.png"/><Relationship Id="rId19" Type="http://schemas.openxmlformats.org/officeDocument/2006/relationships/image" Target="../media/image140.png"/><Relationship Id="rId31" Type="http://schemas.openxmlformats.org/officeDocument/2006/relationships/image" Target="../media/image800.png"/><Relationship Id="rId4" Type="http://schemas.openxmlformats.org/officeDocument/2006/relationships/image" Target="../media/image490.png"/><Relationship Id="rId9" Type="http://schemas.openxmlformats.org/officeDocument/2006/relationships/image" Target="../media/image540.png"/><Relationship Id="rId14" Type="http://schemas.openxmlformats.org/officeDocument/2006/relationships/image" Target="../media/image590.png"/><Relationship Id="rId22" Type="http://schemas.openxmlformats.org/officeDocument/2006/relationships/image" Target="../media/image141.png"/><Relationship Id="rId27" Type="http://schemas.openxmlformats.org/officeDocument/2006/relationships/image" Target="../media/image139.png"/><Relationship Id="rId30" Type="http://schemas.openxmlformats.org/officeDocument/2006/relationships/image" Target="../media/image7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3" Type="http://schemas.openxmlformats.org/officeDocument/2006/relationships/image" Target="../media/image132.png"/><Relationship Id="rId7" Type="http://schemas.openxmlformats.org/officeDocument/2006/relationships/image" Target="../media/image257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3.png"/><Relationship Id="rId5" Type="http://schemas.openxmlformats.org/officeDocument/2006/relationships/image" Target="../media/image252.png"/><Relationship Id="rId4" Type="http://schemas.openxmlformats.org/officeDocument/2006/relationships/image" Target="../media/image247.png"/><Relationship Id="rId9" Type="http://schemas.openxmlformats.org/officeDocument/2006/relationships/image" Target="../media/image2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png"/><Relationship Id="rId3" Type="http://schemas.openxmlformats.org/officeDocument/2006/relationships/image" Target="../media/image261.png"/><Relationship Id="rId7" Type="http://schemas.openxmlformats.org/officeDocument/2006/relationships/image" Target="../media/image260.png"/><Relationship Id="rId2" Type="http://schemas.openxmlformats.org/officeDocument/2006/relationships/image" Target="../media/image2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9.png"/><Relationship Id="rId5" Type="http://schemas.openxmlformats.org/officeDocument/2006/relationships/image" Target="../media/image263.png"/><Relationship Id="rId4" Type="http://schemas.openxmlformats.org/officeDocument/2006/relationships/image" Target="../media/image258.png"/><Relationship Id="rId9" Type="http://schemas.openxmlformats.org/officeDocument/2006/relationships/image" Target="../media/image26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2610.png"/><Relationship Id="rId7" Type="http://schemas.openxmlformats.org/officeDocument/2006/relationships/image" Target="../media/image133.png"/><Relationship Id="rId2" Type="http://schemas.openxmlformats.org/officeDocument/2006/relationships/image" Target="../media/image25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8.png"/><Relationship Id="rId5" Type="http://schemas.openxmlformats.org/officeDocument/2006/relationships/image" Target="../media/image272.png"/><Relationship Id="rId4" Type="http://schemas.openxmlformats.org/officeDocument/2006/relationships/image" Target="../media/image27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3" Type="http://schemas.openxmlformats.org/officeDocument/2006/relationships/image" Target="../media/image621.png"/><Relationship Id="rId7" Type="http://schemas.openxmlformats.org/officeDocument/2006/relationships/image" Target="../media/image4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1.png"/><Relationship Id="rId5" Type="http://schemas.openxmlformats.org/officeDocument/2006/relationships/image" Target="../media/image440.png"/><Relationship Id="rId10" Type="http://schemas.openxmlformats.org/officeDocument/2006/relationships/image" Target="../media/image251.png"/><Relationship Id="rId4" Type="http://schemas.openxmlformats.org/officeDocument/2006/relationships/image" Target="../media/image149.png"/><Relationship Id="rId9" Type="http://schemas.openxmlformats.org/officeDocument/2006/relationships/image" Target="../media/image2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0.png"/><Relationship Id="rId3" Type="http://schemas.openxmlformats.org/officeDocument/2006/relationships/image" Target="../media/image1490.png"/><Relationship Id="rId7" Type="http://schemas.openxmlformats.org/officeDocument/2006/relationships/image" Target="../media/image15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0.png"/><Relationship Id="rId5" Type="http://schemas.openxmlformats.org/officeDocument/2006/relationships/image" Target="../media/image150.png"/><Relationship Id="rId4" Type="http://schemas.openxmlformats.org/officeDocument/2006/relationships/image" Target="../media/image1500.png"/><Relationship Id="rId9" Type="http://schemas.openxmlformats.org/officeDocument/2006/relationships/image" Target="../media/image653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5.png"/><Relationship Id="rId3" Type="http://schemas.openxmlformats.org/officeDocument/2006/relationships/image" Target="../media/image226.png"/><Relationship Id="rId12" Type="http://schemas.openxmlformats.org/officeDocument/2006/relationships/image" Target="../media/image2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7.png"/><Relationship Id="rId10" Type="http://schemas.openxmlformats.org/officeDocument/2006/relationships/image" Target="../media/image46.png"/><Relationship Id="rId4" Type="http://schemas.openxmlformats.org/officeDocument/2006/relationships/image" Target="../media/image232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2.png"/><Relationship Id="rId3" Type="http://schemas.openxmlformats.org/officeDocument/2006/relationships/image" Target="../media/image1680.png"/><Relationship Id="rId12" Type="http://schemas.openxmlformats.org/officeDocument/2006/relationships/image" Target="../media/image239.png"/><Relationship Id="rId17" Type="http://schemas.openxmlformats.org/officeDocument/2006/relationships/image" Target="../media/image351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323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7.png"/><Relationship Id="rId15" Type="http://schemas.openxmlformats.org/officeDocument/2006/relationships/image" Target="../media/image322.png"/><Relationship Id="rId10" Type="http://schemas.openxmlformats.org/officeDocument/2006/relationships/image" Target="../media/image46.png"/><Relationship Id="rId14" Type="http://schemas.openxmlformats.org/officeDocument/2006/relationships/image" Target="../media/image3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9.png"/><Relationship Id="rId21" Type="http://schemas.openxmlformats.org/officeDocument/2006/relationships/image" Target="../media/image330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11" Type="http://schemas.openxmlformats.org/officeDocument/2006/relationships/image" Target="../media/image24.png"/><Relationship Id="rId5" Type="http://schemas.openxmlformats.org/officeDocument/2006/relationships/image" Target="../media/image1810.png"/><Relationship Id="rId15" Type="http://schemas.openxmlformats.org/officeDocument/2006/relationships/image" Target="../media/image28.png"/><Relationship Id="rId23" Type="http://schemas.openxmlformats.org/officeDocument/2006/relationships/image" Target="../media/image35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10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png"/><Relationship Id="rId13" Type="http://schemas.openxmlformats.org/officeDocument/2006/relationships/image" Target="../media/image367.png"/><Relationship Id="rId18" Type="http://schemas.openxmlformats.org/officeDocument/2006/relationships/image" Target="../media/image373.png"/><Relationship Id="rId3" Type="http://schemas.openxmlformats.org/officeDocument/2006/relationships/image" Target="../media/image151.png"/><Relationship Id="rId7" Type="http://schemas.openxmlformats.org/officeDocument/2006/relationships/image" Target="../media/image354.png"/><Relationship Id="rId12" Type="http://schemas.openxmlformats.org/officeDocument/2006/relationships/image" Target="../media/image152.png"/><Relationship Id="rId17" Type="http://schemas.openxmlformats.org/officeDocument/2006/relationships/image" Target="../media/image372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3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3.png"/><Relationship Id="rId11" Type="http://schemas.openxmlformats.org/officeDocument/2006/relationships/image" Target="../media/image365.png"/><Relationship Id="rId5" Type="http://schemas.openxmlformats.org/officeDocument/2006/relationships/image" Target="../media/image358.png"/><Relationship Id="rId15" Type="http://schemas.openxmlformats.org/officeDocument/2006/relationships/image" Target="../media/image369.png"/><Relationship Id="rId10" Type="http://schemas.openxmlformats.org/officeDocument/2006/relationships/image" Target="../media/image364.png"/><Relationship Id="rId4" Type="http://schemas.openxmlformats.org/officeDocument/2006/relationships/image" Target="../media/image357.png"/><Relationship Id="rId9" Type="http://schemas.openxmlformats.org/officeDocument/2006/relationships/image" Target="../media/image363.png"/><Relationship Id="rId14" Type="http://schemas.openxmlformats.org/officeDocument/2006/relationships/image" Target="../media/image35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4.png"/><Relationship Id="rId13" Type="http://schemas.openxmlformats.org/officeDocument/2006/relationships/image" Target="../media/image368.png"/><Relationship Id="rId18" Type="http://schemas.openxmlformats.org/officeDocument/2006/relationships/image" Target="../media/image391.png"/><Relationship Id="rId3" Type="http://schemas.openxmlformats.org/officeDocument/2006/relationships/image" Target="../media/image153.png"/><Relationship Id="rId7" Type="http://schemas.openxmlformats.org/officeDocument/2006/relationships/image" Target="../media/image3660.png"/><Relationship Id="rId12" Type="http://schemas.openxmlformats.org/officeDocument/2006/relationships/image" Target="../media/image384.png"/><Relationship Id="rId17" Type="http://schemas.openxmlformats.org/officeDocument/2006/relationships/image" Target="../media/image389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3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7.png"/><Relationship Id="rId11" Type="http://schemas.openxmlformats.org/officeDocument/2006/relationships/image" Target="../media/image383.png"/><Relationship Id="rId5" Type="http://schemas.openxmlformats.org/officeDocument/2006/relationships/image" Target="../media/image376.png"/><Relationship Id="rId15" Type="http://schemas.openxmlformats.org/officeDocument/2006/relationships/image" Target="../media/image387.png"/><Relationship Id="rId10" Type="http://schemas.openxmlformats.org/officeDocument/2006/relationships/image" Target="../media/image382.png"/><Relationship Id="rId4" Type="http://schemas.openxmlformats.org/officeDocument/2006/relationships/image" Target="../media/image154.png"/><Relationship Id="rId9" Type="http://schemas.openxmlformats.org/officeDocument/2006/relationships/image" Target="../media/image381.png"/><Relationship Id="rId14" Type="http://schemas.openxmlformats.org/officeDocument/2006/relationships/image" Target="../media/image386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4.png"/><Relationship Id="rId3" Type="http://schemas.openxmlformats.org/officeDocument/2006/relationships/image" Target="../media/image392.png"/><Relationship Id="rId12" Type="http://schemas.openxmlformats.org/officeDocument/2006/relationships/image" Target="../media/image375.png"/><Relationship Id="rId17" Type="http://schemas.openxmlformats.org/officeDocument/2006/relationships/image" Target="../media/image393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37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7.png"/><Relationship Id="rId15" Type="http://schemas.openxmlformats.org/officeDocument/2006/relationships/image" Target="../media/image378.png"/><Relationship Id="rId10" Type="http://schemas.openxmlformats.org/officeDocument/2006/relationships/image" Target="../media/image46.png"/><Relationship Id="rId14" Type="http://schemas.openxmlformats.org/officeDocument/2006/relationships/image" Target="../media/image39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13" Type="http://schemas.openxmlformats.org/officeDocument/2006/relationships/image" Target="../media/image404.png"/><Relationship Id="rId18" Type="http://schemas.openxmlformats.org/officeDocument/2006/relationships/image" Target="../media/image408.png"/><Relationship Id="rId3" Type="http://schemas.openxmlformats.org/officeDocument/2006/relationships/image" Target="../media/image155.png"/><Relationship Id="rId7" Type="http://schemas.openxmlformats.org/officeDocument/2006/relationships/image" Target="../media/image398.png"/><Relationship Id="rId12" Type="http://schemas.openxmlformats.org/officeDocument/2006/relationships/image" Target="../media/image152.png"/><Relationship Id="rId17" Type="http://schemas.openxmlformats.org/officeDocument/2006/relationships/image" Target="../media/image407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4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7.png"/><Relationship Id="rId11" Type="http://schemas.openxmlformats.org/officeDocument/2006/relationships/image" Target="../media/image403.png"/><Relationship Id="rId5" Type="http://schemas.openxmlformats.org/officeDocument/2006/relationships/image" Target="../media/image358.png"/><Relationship Id="rId15" Type="http://schemas.openxmlformats.org/officeDocument/2006/relationships/image" Target="../media/image405.png"/><Relationship Id="rId10" Type="http://schemas.openxmlformats.org/officeDocument/2006/relationships/image" Target="../media/image402.png"/><Relationship Id="rId4" Type="http://schemas.openxmlformats.org/officeDocument/2006/relationships/image" Target="../media/image399.png"/><Relationship Id="rId9" Type="http://schemas.openxmlformats.org/officeDocument/2006/relationships/image" Target="../media/image401.png"/><Relationship Id="rId14" Type="http://schemas.openxmlformats.org/officeDocument/2006/relationships/image" Target="../media/image35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0.png"/><Relationship Id="rId13" Type="http://schemas.openxmlformats.org/officeDocument/2006/relationships/image" Target="../media/image368.png"/><Relationship Id="rId18" Type="http://schemas.openxmlformats.org/officeDocument/2006/relationships/image" Target="../media/image419.png"/><Relationship Id="rId3" Type="http://schemas.openxmlformats.org/officeDocument/2006/relationships/image" Target="../media/image156.png"/><Relationship Id="rId7" Type="http://schemas.openxmlformats.org/officeDocument/2006/relationships/image" Target="../media/image3660.png"/><Relationship Id="rId12" Type="http://schemas.openxmlformats.org/officeDocument/2006/relationships/image" Target="../media/image415.png"/><Relationship Id="rId17" Type="http://schemas.openxmlformats.org/officeDocument/2006/relationships/image" Target="../media/image418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4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7.png"/><Relationship Id="rId11" Type="http://schemas.openxmlformats.org/officeDocument/2006/relationships/image" Target="../media/image414.png"/><Relationship Id="rId5" Type="http://schemas.openxmlformats.org/officeDocument/2006/relationships/image" Target="../media/image411.png"/><Relationship Id="rId15" Type="http://schemas.openxmlformats.org/officeDocument/2006/relationships/image" Target="../media/image416.png"/><Relationship Id="rId10" Type="http://schemas.openxmlformats.org/officeDocument/2006/relationships/image" Target="../media/image413.png"/><Relationship Id="rId4" Type="http://schemas.openxmlformats.org/officeDocument/2006/relationships/image" Target="../media/image157.png"/><Relationship Id="rId9" Type="http://schemas.openxmlformats.org/officeDocument/2006/relationships/image" Target="../media/image412.png"/><Relationship Id="rId14" Type="http://schemas.openxmlformats.org/officeDocument/2006/relationships/image" Target="../media/image38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8.png"/><Relationship Id="rId2" Type="http://schemas.openxmlformats.org/officeDocument/2006/relationships/tags" Target="../tags/tag527.xml"/><Relationship Id="rId1" Type="http://schemas.openxmlformats.org/officeDocument/2006/relationships/tags" Target="../tags/tag52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0.png"/><Relationship Id="rId13" Type="http://schemas.openxmlformats.org/officeDocument/2006/relationships/image" Target="../media/image385.png"/><Relationship Id="rId18" Type="http://schemas.openxmlformats.org/officeDocument/2006/relationships/image" Target="../media/image50.png"/><Relationship Id="rId3" Type="http://schemas.openxmlformats.org/officeDocument/2006/relationships/image" Target="../media/image350.png"/><Relationship Id="rId7" Type="http://schemas.openxmlformats.org/officeDocument/2006/relationships/image" Target="../media/image43.png"/><Relationship Id="rId12" Type="http://schemas.openxmlformats.org/officeDocument/2006/relationships/image" Target="../media/image370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40.png"/><Relationship Id="rId10" Type="http://schemas.openxmlformats.org/officeDocument/2006/relationships/image" Target="../media/image46.png"/><Relationship Id="rId19" Type="http://schemas.openxmlformats.org/officeDocument/2006/relationships/image" Target="../media/image51.png"/><Relationship Id="rId4" Type="http://schemas.openxmlformats.org/officeDocument/2006/relationships/image" Target="../media/image361.png"/><Relationship Id="rId9" Type="http://schemas.openxmlformats.org/officeDocument/2006/relationships/image" Target="../media/image45.png"/><Relationship Id="rId14" Type="http://schemas.openxmlformats.org/officeDocument/2006/relationships/image" Target="../media/image39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.png"/><Relationship Id="rId3" Type="http://schemas.openxmlformats.org/officeDocument/2006/relationships/image" Target="../media/image44.png"/><Relationship Id="rId7" Type="http://schemas.openxmlformats.org/officeDocument/2006/relationships/image" Target="../media/image53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0.pn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1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632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2.png"/><Relationship Id="rId15" Type="http://schemas.openxmlformats.org/officeDocument/2006/relationships/image" Target="../media/image69.png"/><Relationship Id="rId19" Type="http://schemas.openxmlformats.org/officeDocument/2006/relationships/image" Target="../media/image73.png"/><Relationship Id="rId4" Type="http://schemas.openxmlformats.org/officeDocument/2006/relationships/image" Target="../media/image642.png"/><Relationship Id="rId14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38" Type="http://schemas.openxmlformats.org/officeDocument/2006/relationships/image" Target="../media/image83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37" Type="http://schemas.openxmlformats.org/officeDocument/2006/relationships/image" Target="../media/image820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36" Type="http://schemas.openxmlformats.org/officeDocument/2006/relationships/image" Target="../media/image810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35" Type="http://schemas.openxmlformats.org/officeDocument/2006/relationships/image" Target="../media/image8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1</a:t>
            </a:fld>
            <a:endParaRPr lang="en-US" altLang="en-US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1FD2D174-0267-4E30-80C6-F124C214461D}"/>
              </a:ext>
            </a:extLst>
          </p:cNvPr>
          <p:cNvSpPr/>
          <p:nvPr/>
        </p:nvSpPr>
        <p:spPr>
          <a:xfrm>
            <a:off x="-980598" y="136525"/>
            <a:ext cx="11243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 eaLnBrk="1" hangingPunct="1">
              <a:defRPr>
                <a:effectLst/>
              </a:defRPr>
            </a:pPr>
            <a:r>
              <a:rPr lang="en-US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Entropy and mutual information for search problems</a:t>
            </a:r>
            <a:endParaRPr lang="en-US" altLang="en-US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AC3D977-33B4-4AF6-82BB-37CD2C2D8B61}"/>
              </a:ext>
            </a:extLst>
          </p:cNvPr>
          <p:cNvSpPr txBox="1"/>
          <p:nvPr/>
        </p:nvSpPr>
        <p:spPr>
          <a:xfrm>
            <a:off x="437452" y="1196752"/>
            <a:ext cx="8367996" cy="535531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202020204" pitchFamily="34" charset="0"/>
                <a:cs typeface="+mj-cs"/>
              </a:rPr>
              <a:t>Single agent - Single cell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202020204" pitchFamily="34" charset="0"/>
                <a:cs typeface="+mj-cs"/>
              </a:rPr>
              <a:t>Single agent - Multi cells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202020204" pitchFamily="34" charset="0"/>
                <a:cs typeface="+mj-cs"/>
              </a:rPr>
              <a:t>Multi agents - Multi cells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202020204" pitchFamily="34" charset="0"/>
                <a:cs typeface="+mj-cs"/>
              </a:rPr>
              <a:t>Multi agents - Multi sensors per agent - Multi cells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202020204" pitchFamily="34" charset="0"/>
                <a:cs typeface="+mj-cs"/>
              </a:rPr>
              <a:t>Decision making by expected mutual information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202020204" pitchFamily="34" charset="0"/>
                <a:cs typeface="+mj-cs"/>
              </a:rPr>
              <a:t>Converge rate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202020204" pitchFamily="34" charset="0"/>
                <a:cs typeface="+mj-cs"/>
              </a:rPr>
              <a:t>Moving Targets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202020204" pitchFamily="34" charset="0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89755200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10</a:t>
            </a:fld>
            <a:endParaRPr lang="en-US" altLang="en-US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1FD2D174-0267-4E30-80C6-F124C214461D}"/>
              </a:ext>
            </a:extLst>
          </p:cNvPr>
          <p:cNvSpPr/>
          <p:nvPr/>
        </p:nvSpPr>
        <p:spPr>
          <a:xfrm>
            <a:off x="2133385" y="136525"/>
            <a:ext cx="45845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 eaLnBrk="1" hangingPunct="1">
              <a:defRPr>
                <a:effectLst/>
              </a:defRPr>
            </a:pP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Single agent - Single cell - Example</a:t>
            </a:r>
            <a:endParaRPr lang="en-US" alt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</a:endParaRPr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F5F3D2A5-B559-4B42-8796-F7EFD0A2F278}"/>
              </a:ext>
            </a:extLst>
          </p:cNvPr>
          <p:cNvGrpSpPr/>
          <p:nvPr/>
        </p:nvGrpSpPr>
        <p:grpSpPr>
          <a:xfrm>
            <a:off x="604184" y="1484784"/>
            <a:ext cx="6704119" cy="3672408"/>
            <a:chOff x="604185" y="1484784"/>
            <a:chExt cx="5600076" cy="31476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מלבן 2">
                  <a:extLst>
                    <a:ext uri="{FF2B5EF4-FFF2-40B4-BE49-F238E27FC236}">
                      <a16:creationId xmlns:a16="http://schemas.microsoft.com/office/drawing/2014/main" id="{9E03C49D-F36E-43D4-B231-FA7414FD1DA5}"/>
                    </a:ext>
                  </a:extLst>
                </p:cNvPr>
                <p:cNvSpPr/>
                <p:nvPr/>
              </p:nvSpPr>
              <p:spPr>
                <a:xfrm>
                  <a:off x="3525724" y="4293926"/>
                  <a:ext cx="1215794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he-IL" sz="16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מלבן 2">
                  <a:extLst>
                    <a:ext uri="{FF2B5EF4-FFF2-40B4-BE49-F238E27FC236}">
                      <a16:creationId xmlns:a16="http://schemas.microsoft.com/office/drawing/2014/main" id="{9E03C49D-F36E-43D4-B231-FA7414FD1D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724" y="4293926"/>
                  <a:ext cx="1215794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מלבן 3">
                  <a:extLst>
                    <a:ext uri="{FF2B5EF4-FFF2-40B4-BE49-F238E27FC236}">
                      <a16:creationId xmlns:a16="http://schemas.microsoft.com/office/drawing/2014/main" id="{77D47075-0C77-4236-8C97-42F78A0126F0}"/>
                    </a:ext>
                  </a:extLst>
                </p:cNvPr>
                <p:cNvSpPr/>
                <p:nvPr/>
              </p:nvSpPr>
              <p:spPr>
                <a:xfrm>
                  <a:off x="604185" y="2459907"/>
                  <a:ext cx="1072025" cy="3354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4" name="מלבן 3">
                  <a:extLst>
                    <a:ext uri="{FF2B5EF4-FFF2-40B4-BE49-F238E27FC236}">
                      <a16:creationId xmlns:a16="http://schemas.microsoft.com/office/drawing/2014/main" id="{77D47075-0C77-4236-8C97-42F78A0126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185" y="2459907"/>
                  <a:ext cx="1072025" cy="33547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2E688D63-9D96-4086-87CD-334526318905}"/>
                </a:ext>
              </a:extLst>
            </p:cNvPr>
            <p:cNvSpPr/>
            <p:nvPr/>
          </p:nvSpPr>
          <p:spPr>
            <a:xfrm>
              <a:off x="859511" y="2760631"/>
              <a:ext cx="5613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[bits]</a:t>
              </a:r>
              <a:endParaRPr lang="he-IL" sz="1400" dirty="0"/>
            </a:p>
          </p:txBody>
        </p:sp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254053CC-75AD-427F-8352-8A4437A8C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9672" y="1484784"/>
              <a:ext cx="4584589" cy="275563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מלבן 7">
                  <a:extLst>
                    <a:ext uri="{FF2B5EF4-FFF2-40B4-BE49-F238E27FC236}">
                      <a16:creationId xmlns:a16="http://schemas.microsoft.com/office/drawing/2014/main" id="{5BF94C9A-956E-4E04-87A3-C9387826100B}"/>
                    </a:ext>
                  </a:extLst>
                </p:cNvPr>
                <p:cNvSpPr/>
                <p:nvPr/>
              </p:nvSpPr>
              <p:spPr>
                <a:xfrm rot="1700465">
                  <a:off x="3625789" y="2730746"/>
                  <a:ext cx="572350" cy="2980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1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1100" dirty="0"/>
                    <a:t> </a:t>
                  </a:r>
                  <a:endParaRPr lang="he-IL" sz="1600" dirty="0"/>
                </a:p>
              </p:txBody>
            </p:sp>
          </mc:Choice>
          <mc:Fallback xmlns="">
            <p:sp>
              <p:nvSpPr>
                <p:cNvPr id="8" name="מלבן 7">
                  <a:extLst>
                    <a:ext uri="{FF2B5EF4-FFF2-40B4-BE49-F238E27FC236}">
                      <a16:creationId xmlns:a16="http://schemas.microsoft.com/office/drawing/2014/main" id="{5BF94C9A-956E-4E04-87A3-C938782610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00465">
                  <a:off x="3625789" y="2730746"/>
                  <a:ext cx="572350" cy="2980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מלבן 8">
                  <a:extLst>
                    <a:ext uri="{FF2B5EF4-FFF2-40B4-BE49-F238E27FC236}">
                      <a16:creationId xmlns:a16="http://schemas.microsoft.com/office/drawing/2014/main" id="{BACF70CB-F506-47EC-868E-897F0BEE8FD6}"/>
                    </a:ext>
                  </a:extLst>
                </p:cNvPr>
                <p:cNvSpPr/>
                <p:nvPr/>
              </p:nvSpPr>
              <p:spPr>
                <a:xfrm rot="1821552">
                  <a:off x="3389233" y="3346361"/>
                  <a:ext cx="662064" cy="2980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1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11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a14:m>
                  <a:r>
                    <a:rPr lang="en-US" sz="1100" dirty="0">
                      <a:solidFill>
                        <a:srgbClr val="000000"/>
                      </a:solidFill>
                    </a:rPr>
                    <a:t> </a:t>
                  </a:r>
                  <a:endParaRPr lang="he-IL" dirty="0"/>
                </a:p>
              </p:txBody>
            </p:sp>
          </mc:Choice>
          <mc:Fallback xmlns="">
            <p:sp>
              <p:nvSpPr>
                <p:cNvPr id="9" name="מלבן 8">
                  <a:extLst>
                    <a:ext uri="{FF2B5EF4-FFF2-40B4-BE49-F238E27FC236}">
                      <a16:creationId xmlns:a16="http://schemas.microsoft.com/office/drawing/2014/main" id="{BACF70CB-F506-47EC-868E-897F0BEE8F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21552">
                  <a:off x="3389233" y="3346361"/>
                  <a:ext cx="662064" cy="29804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29D73CDD-7FBE-4987-89A7-DFC8AC50EDC2}"/>
                  </a:ext>
                </a:extLst>
              </p:cNvPr>
              <p:cNvSpPr/>
              <p:nvPr/>
            </p:nvSpPr>
            <p:spPr>
              <a:xfrm>
                <a:off x="467544" y="764704"/>
                <a:ext cx="1863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endParaRPr lang="he-IL" dirty="0"/>
              </a:p>
            </p:txBody>
          </p:sp>
        </mc:Choice>
        <mc:Fallback xmlns="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29D73CDD-7FBE-4987-89A7-DFC8AC50E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64704"/>
                <a:ext cx="1863011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C560E90-4C3B-4CD4-BFDB-E5E4F0A444DD}"/>
              </a:ext>
            </a:extLst>
          </p:cNvPr>
          <p:cNvSpPr txBox="1"/>
          <p:nvPr/>
        </p:nvSpPr>
        <p:spPr>
          <a:xfrm>
            <a:off x="3887655" y="1021989"/>
            <a:ext cx="128336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Static agent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5775625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11</a:t>
            </a:fld>
            <a:endParaRPr lang="en-US" altLang="en-US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1FD2D174-0267-4E30-80C6-F124C214461D}"/>
              </a:ext>
            </a:extLst>
          </p:cNvPr>
          <p:cNvSpPr/>
          <p:nvPr/>
        </p:nvSpPr>
        <p:spPr>
          <a:xfrm>
            <a:off x="3117178" y="112788"/>
            <a:ext cx="3288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 eaLnBrk="1" hangingPunct="1">
              <a:defRPr>
                <a:effectLst/>
              </a:defRPr>
            </a:pP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Single agent - Multi cells</a:t>
            </a:r>
            <a:endParaRPr lang="en-US" alt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CCA5014B-BA5B-476A-B59A-28BBCFCCB3C9}"/>
                  </a:ext>
                </a:extLst>
              </p:cNvPr>
              <p:cNvSpPr/>
              <p:nvPr/>
            </p:nvSpPr>
            <p:spPr>
              <a:xfrm>
                <a:off x="251520" y="2379206"/>
                <a:ext cx="17238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pc="-5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CCA5014B-BA5B-476A-B59A-28BBCFCCB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379206"/>
                <a:ext cx="172387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טבלה 15">
                <a:extLst>
                  <a:ext uri="{FF2B5EF4-FFF2-40B4-BE49-F238E27FC236}">
                    <a16:creationId xmlns:a16="http://schemas.microsoft.com/office/drawing/2014/main" id="{733018F9-4928-4269-BB56-72FDA44103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673371"/>
                  </p:ext>
                </p:extLst>
              </p:nvPr>
            </p:nvGraphicFramePr>
            <p:xfrm>
              <a:off x="6588224" y="836712"/>
              <a:ext cx="2165688" cy="1483360"/>
            </p:xfrm>
            <a:graphic>
              <a:graphicData uri="http://schemas.openxmlformats.org/drawingml/2006/table">
                <a:tbl>
                  <a:tblPr rtl="1">
                    <a:tableStyleId>{5C22544A-7EE6-4342-B048-85BDC9FD1C3A}</a:tableStyleId>
                  </a:tblPr>
                  <a:tblGrid>
                    <a:gridCol w="721896">
                      <a:extLst>
                        <a:ext uri="{9D8B030D-6E8A-4147-A177-3AD203B41FA5}">
                          <a16:colId xmlns:a16="http://schemas.microsoft.com/office/drawing/2014/main" val="2568987701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1081583587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2963251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9209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773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0124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0955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טבלה 15">
                <a:extLst>
                  <a:ext uri="{FF2B5EF4-FFF2-40B4-BE49-F238E27FC236}">
                    <a16:creationId xmlns:a16="http://schemas.microsoft.com/office/drawing/2014/main" id="{733018F9-4928-4269-BB56-72FDA44103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673371"/>
                  </p:ext>
                </p:extLst>
              </p:nvPr>
            </p:nvGraphicFramePr>
            <p:xfrm>
              <a:off x="6588224" y="836712"/>
              <a:ext cx="2165688" cy="1483360"/>
            </p:xfrm>
            <a:graphic>
              <a:graphicData uri="http://schemas.openxmlformats.org/drawingml/2006/table">
                <a:tbl>
                  <a:tblPr rtl="1">
                    <a:tableStyleId>{5C22544A-7EE6-4342-B048-85BDC9FD1C3A}</a:tableStyleId>
                  </a:tblPr>
                  <a:tblGrid>
                    <a:gridCol w="721896">
                      <a:extLst>
                        <a:ext uri="{9D8B030D-6E8A-4147-A177-3AD203B41FA5}">
                          <a16:colId xmlns:a16="http://schemas.microsoft.com/office/drawing/2014/main" val="2568987701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1081583587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2963251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40" t="-1639" r="-20168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840" t="-1639" r="-10168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840" t="-1639" r="-1681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209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773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0124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09553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משולש שווה-שוקיים 17">
            <a:extLst>
              <a:ext uri="{FF2B5EF4-FFF2-40B4-BE49-F238E27FC236}">
                <a16:creationId xmlns:a16="http://schemas.microsoft.com/office/drawing/2014/main" id="{70AFDCFF-D8A5-4B14-8C83-C837E0883473}"/>
              </a:ext>
            </a:extLst>
          </p:cNvPr>
          <p:cNvSpPr/>
          <p:nvPr/>
        </p:nvSpPr>
        <p:spPr bwMode="auto">
          <a:xfrm>
            <a:off x="7560344" y="2091258"/>
            <a:ext cx="108000" cy="108000"/>
          </a:xfrm>
          <a:prstGeom prst="triangle">
            <a:avLst/>
          </a:prstGeom>
          <a:solidFill>
            <a:schemeClr val="bg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2E8DD889-0828-4203-99C2-A68DAE6662C6}"/>
                  </a:ext>
                </a:extLst>
              </p:cNvPr>
              <p:cNvSpPr/>
              <p:nvPr/>
            </p:nvSpPr>
            <p:spPr>
              <a:xfrm>
                <a:off x="611560" y="997201"/>
                <a:ext cx="3866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pc="-5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- The status of the domain (N cells)</a:t>
                </a:r>
                <a:endParaRPr lang="he-IL" dirty="0"/>
              </a:p>
            </p:txBody>
          </p:sp>
        </mc:Choice>
        <mc:Fallback xmlns="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2E8DD889-0828-4203-99C2-A68DAE666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97201"/>
                <a:ext cx="3866379" cy="369332"/>
              </a:xfrm>
              <a:prstGeom prst="rect">
                <a:avLst/>
              </a:prstGeom>
              <a:blipFill>
                <a:blip r:embed="rId5"/>
                <a:stretch>
                  <a:fillRect t="-10000" r="-630" b="-2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סוגר מסולסל שמאלי 6">
            <a:extLst>
              <a:ext uri="{FF2B5EF4-FFF2-40B4-BE49-F238E27FC236}">
                <a16:creationId xmlns:a16="http://schemas.microsoft.com/office/drawing/2014/main" id="{06AC2453-E2FC-442D-93BB-7FE6E699C2B5}"/>
              </a:ext>
            </a:extLst>
          </p:cNvPr>
          <p:cNvSpPr/>
          <p:nvPr/>
        </p:nvSpPr>
        <p:spPr bwMode="auto">
          <a:xfrm>
            <a:off x="1558008" y="1619688"/>
            <a:ext cx="83440" cy="1893145"/>
          </a:xfrm>
          <a:prstGeom prst="lef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B00A5247-6C6C-4C7F-80F3-F88FF1A44EB0}"/>
              </a:ext>
            </a:extLst>
          </p:cNvPr>
          <p:cNvSpPr txBox="1"/>
          <p:nvPr/>
        </p:nvSpPr>
        <p:spPr>
          <a:xfrm>
            <a:off x="1627559" y="1556792"/>
            <a:ext cx="1459054" cy="230832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(0,0,0…….0,0)</a:t>
            </a:r>
          </a:p>
          <a:p>
            <a:r>
              <a:rPr lang="en-US" dirty="0"/>
              <a:t>(1,0,0…….0,0)</a:t>
            </a:r>
            <a:endParaRPr lang="he-IL" dirty="0"/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(0,0,0…….0,1)</a:t>
            </a:r>
            <a:endParaRPr lang="he-IL" dirty="0"/>
          </a:p>
          <a:p>
            <a:r>
              <a:rPr lang="en-US" dirty="0"/>
              <a:t>(1,1,1…….1,1)</a:t>
            </a:r>
            <a:endParaRPr lang="he-IL" dirty="0"/>
          </a:p>
          <a:p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EA939994-EE2A-4168-A3D4-64D571DED662}"/>
                  </a:ext>
                </a:extLst>
              </p:cNvPr>
              <p:cNvSpPr txBox="1"/>
              <p:nvPr/>
            </p:nvSpPr>
            <p:spPr>
              <a:xfrm>
                <a:off x="3790256" y="2406480"/>
                <a:ext cx="1382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𝑜𝑝𝑡𝑖𝑜𝑛𝑠</m:t>
                    </m:r>
                  </m:oMath>
                </a14:m>
                <a:r>
                  <a:rPr lang="en-US" dirty="0"/>
                  <a:t> </a:t>
                </a:r>
                <a:endParaRPr lang="he-IL" dirty="0"/>
              </a:p>
            </p:txBody>
          </p:sp>
        </mc:Choice>
        <mc:Fallback xmlns="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EA939994-EE2A-4168-A3D4-64D571DED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256" y="2406480"/>
                <a:ext cx="1382366" cy="276999"/>
              </a:xfrm>
              <a:prstGeom prst="rect">
                <a:avLst/>
              </a:prstGeom>
              <a:blipFill>
                <a:blip r:embed="rId6"/>
                <a:stretch>
                  <a:fillRect l="-6167" t="-4444" r="-3084" b="-355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35CC18CE-0C36-40ED-88CB-EAAB1F8C9F54}"/>
              </a:ext>
            </a:extLst>
          </p:cNvPr>
          <p:cNvSpPr/>
          <p:nvPr/>
        </p:nvSpPr>
        <p:spPr bwMode="auto">
          <a:xfrm>
            <a:off x="3103739" y="2302663"/>
            <a:ext cx="519616" cy="484632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תיבת טקסט 12">
                <a:extLst>
                  <a:ext uri="{FF2B5EF4-FFF2-40B4-BE49-F238E27FC236}">
                    <a16:creationId xmlns:a16="http://schemas.microsoft.com/office/drawing/2014/main" id="{27106013-2DF0-4E0D-99F5-84A5323C4299}"/>
                  </a:ext>
                </a:extLst>
              </p:cNvPr>
              <p:cNvSpPr txBox="1"/>
              <p:nvPr/>
            </p:nvSpPr>
            <p:spPr>
              <a:xfrm>
                <a:off x="4704601" y="5011477"/>
                <a:ext cx="1676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he-I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……</m:t>
                    </m:r>
                  </m:oMath>
                </a14:m>
                <a:r>
                  <a:rPr lang="he-I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endParaRPr lang="he-IL" dirty="0"/>
              </a:p>
            </p:txBody>
          </p:sp>
        </mc:Choice>
        <mc:Fallback xmlns="">
          <p:sp>
            <p:nvSpPr>
              <p:cNvPr id="13" name="תיבת טקסט 12">
                <a:extLst>
                  <a:ext uri="{FF2B5EF4-FFF2-40B4-BE49-F238E27FC236}">
                    <a16:creationId xmlns:a16="http://schemas.microsoft.com/office/drawing/2014/main" id="{27106013-2DF0-4E0D-99F5-84A5323C4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601" y="5011477"/>
                <a:ext cx="1676100" cy="276999"/>
              </a:xfrm>
              <a:prstGeom prst="rect">
                <a:avLst/>
              </a:prstGeom>
              <a:blipFill>
                <a:blip r:embed="rId7"/>
                <a:stretch>
                  <a:fillRect l="-3636" t="-30435" r="-7636" b="-5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תיבת טקסט 14">
                <a:extLst>
                  <a:ext uri="{FF2B5EF4-FFF2-40B4-BE49-F238E27FC236}">
                    <a16:creationId xmlns:a16="http://schemas.microsoft.com/office/drawing/2014/main" id="{7B420F6A-2A1B-441B-A03C-10CD2A97DBF9}"/>
                  </a:ext>
                </a:extLst>
              </p:cNvPr>
              <p:cNvSpPr txBox="1"/>
              <p:nvPr/>
            </p:nvSpPr>
            <p:spPr>
              <a:xfrm>
                <a:off x="2330978" y="4841693"/>
                <a:ext cx="1956882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he-I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e-I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5" name="תיבת טקסט 14">
                <a:extLst>
                  <a:ext uri="{FF2B5EF4-FFF2-40B4-BE49-F238E27FC236}">
                    <a16:creationId xmlns:a16="http://schemas.microsoft.com/office/drawing/2014/main" id="{7B420F6A-2A1B-441B-A03C-10CD2A97D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978" y="4841693"/>
                <a:ext cx="1956882" cy="5186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BF056DBD-3369-42D2-BAB0-50B3A75604FF}"/>
              </a:ext>
            </a:extLst>
          </p:cNvPr>
          <p:cNvSpPr txBox="1"/>
          <p:nvPr/>
        </p:nvSpPr>
        <p:spPr>
          <a:xfrm>
            <a:off x="215111" y="4919144"/>
            <a:ext cx="222426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Uniform distribution -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תיבת טקסט 16">
                <a:extLst>
                  <a:ext uri="{FF2B5EF4-FFF2-40B4-BE49-F238E27FC236}">
                    <a16:creationId xmlns:a16="http://schemas.microsoft.com/office/drawing/2014/main" id="{BCFB3A09-631F-4E8D-9716-6291BE99BC12}"/>
                  </a:ext>
                </a:extLst>
              </p:cNvPr>
              <p:cNvSpPr txBox="1"/>
              <p:nvPr/>
            </p:nvSpPr>
            <p:spPr>
              <a:xfrm>
                <a:off x="335914" y="5588098"/>
                <a:ext cx="2672719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he-I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e-I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7" name="תיבת טקסט 16">
                <a:extLst>
                  <a:ext uri="{FF2B5EF4-FFF2-40B4-BE49-F238E27FC236}">
                    <a16:creationId xmlns:a16="http://schemas.microsoft.com/office/drawing/2014/main" id="{BCFB3A09-631F-4E8D-9716-6291BE99B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14" y="5588098"/>
                <a:ext cx="2672719" cy="312650"/>
              </a:xfrm>
              <a:prstGeom prst="rect">
                <a:avLst/>
              </a:prstGeom>
              <a:blipFill>
                <a:blip r:embed="rId9"/>
                <a:stretch>
                  <a:fillRect l="-1367" r="-1367" b="-2745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11B05D8C-657B-46F5-BDBA-D1110ACDD74C}"/>
              </a:ext>
            </a:extLst>
          </p:cNvPr>
          <p:cNvSpPr txBox="1"/>
          <p:nvPr/>
        </p:nvSpPr>
        <p:spPr>
          <a:xfrm>
            <a:off x="276848" y="4440567"/>
            <a:ext cx="305711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If there isn’t prior information: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75A466CD-0A95-42E0-A9C6-73989700C585}"/>
                  </a:ext>
                </a:extLst>
              </p:cNvPr>
              <p:cNvSpPr/>
              <p:nvPr/>
            </p:nvSpPr>
            <p:spPr>
              <a:xfrm>
                <a:off x="7457196" y="2275702"/>
                <a:ext cx="422295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75A466CD-0A95-42E0-A9C6-73989700C5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196" y="2275702"/>
                <a:ext cx="422295" cy="391646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FBEB9AB8-B71E-448F-A96D-61CF85807B93}"/>
                  </a:ext>
                </a:extLst>
              </p:cNvPr>
              <p:cNvSpPr/>
              <p:nvPr/>
            </p:nvSpPr>
            <p:spPr>
              <a:xfrm>
                <a:off x="359706" y="3834613"/>
                <a:ext cx="32221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….</a:t>
                </a:r>
                <a:r>
                  <a:rPr lang="en-US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bSup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}</a:t>
                </a:r>
                <a:endParaRPr lang="he-IL" dirty="0"/>
              </a:p>
            </p:txBody>
          </p:sp>
        </mc:Choice>
        <mc:Fallback xmlns="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FBEB9AB8-B71E-448F-A96D-61CF85807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06" y="3834613"/>
                <a:ext cx="3222164" cy="369332"/>
              </a:xfrm>
              <a:prstGeom prst="rect">
                <a:avLst/>
              </a:prstGeom>
              <a:blipFill>
                <a:blip r:embed="rId11"/>
                <a:stretch>
                  <a:fillRect t="-8197" r="-756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B8FB2F0D-0B76-481B-BDAB-146E7BE464F7}"/>
                  </a:ext>
                </a:extLst>
              </p:cNvPr>
              <p:cNvSpPr/>
              <p:nvPr/>
            </p:nvSpPr>
            <p:spPr>
              <a:xfrm>
                <a:off x="3696088" y="5559757"/>
                <a:ext cx="1936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B8FB2F0D-0B76-481B-BDAB-146E7BE46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088" y="5559757"/>
                <a:ext cx="1936043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166498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12</a:t>
            </a:fld>
            <a:endParaRPr lang="en-US" altLang="en-US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1FD2D174-0267-4E30-80C6-F124C214461D}"/>
              </a:ext>
            </a:extLst>
          </p:cNvPr>
          <p:cNvSpPr/>
          <p:nvPr/>
        </p:nvSpPr>
        <p:spPr>
          <a:xfrm>
            <a:off x="3893030" y="112788"/>
            <a:ext cx="1736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 eaLnBrk="1" hangingPunct="1">
              <a:defRPr>
                <a:effectLst/>
              </a:defRPr>
            </a:pP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Single agent</a:t>
            </a:r>
            <a:endParaRPr lang="en-US" alt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BF056DBD-3369-42D2-BAB0-50B3A75604FF}"/>
              </a:ext>
            </a:extLst>
          </p:cNvPr>
          <p:cNvSpPr txBox="1"/>
          <p:nvPr/>
        </p:nvSpPr>
        <p:spPr>
          <a:xfrm>
            <a:off x="6156176" y="3777977"/>
            <a:ext cx="21008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Uniform distribution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תיבת טקסט 16">
                <a:extLst>
                  <a:ext uri="{FF2B5EF4-FFF2-40B4-BE49-F238E27FC236}">
                    <a16:creationId xmlns:a16="http://schemas.microsoft.com/office/drawing/2014/main" id="{BCFB3A09-631F-4E8D-9716-6291BE99BC12}"/>
                  </a:ext>
                </a:extLst>
              </p:cNvPr>
              <p:cNvSpPr txBox="1"/>
              <p:nvPr/>
            </p:nvSpPr>
            <p:spPr>
              <a:xfrm>
                <a:off x="403136" y="4398862"/>
                <a:ext cx="26172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7" name="תיבת טקסט 16">
                <a:extLst>
                  <a:ext uri="{FF2B5EF4-FFF2-40B4-BE49-F238E27FC236}">
                    <a16:creationId xmlns:a16="http://schemas.microsoft.com/office/drawing/2014/main" id="{BCFB3A09-631F-4E8D-9716-6291BE99B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36" y="4398862"/>
                <a:ext cx="2617255" cy="276999"/>
              </a:xfrm>
              <a:prstGeom prst="rect">
                <a:avLst/>
              </a:prstGeom>
              <a:blipFill>
                <a:blip r:embed="rId3"/>
                <a:stretch>
                  <a:fillRect l="-1399" t="-2222" r="-2797" b="-4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11B05D8C-657B-46F5-BDBA-D1110ACDD74C}"/>
              </a:ext>
            </a:extLst>
          </p:cNvPr>
          <p:cNvSpPr txBox="1"/>
          <p:nvPr/>
        </p:nvSpPr>
        <p:spPr>
          <a:xfrm>
            <a:off x="325572" y="3808409"/>
            <a:ext cx="305711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If there isn’t prior information: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47C339E2-23AC-43CA-B391-89AB37762596}"/>
                  </a:ext>
                </a:extLst>
              </p:cNvPr>
              <p:cNvSpPr/>
              <p:nvPr/>
            </p:nvSpPr>
            <p:spPr>
              <a:xfrm>
                <a:off x="107504" y="1565610"/>
                <a:ext cx="3673698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))=</m:t>
                      </m:r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e-IL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he-I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e-I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e-IL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he-I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47C339E2-23AC-43CA-B391-89AB377625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565610"/>
                <a:ext cx="3673698" cy="871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0D3AB3F6-9814-4B91-B222-C9FFE990C5DC}"/>
                  </a:ext>
                </a:extLst>
              </p:cNvPr>
              <p:cNvSpPr txBox="1"/>
              <p:nvPr/>
            </p:nvSpPr>
            <p:spPr>
              <a:xfrm>
                <a:off x="179512" y="1127198"/>
                <a:ext cx="6365910" cy="32271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he-IL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he-IL" dirty="0"/>
                          <m:t>│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he-IL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he-IL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- The cells status are independent</a:t>
                </a:r>
                <a:endParaRPr lang="he-IL" dirty="0"/>
              </a:p>
            </p:txBody>
          </p:sp>
        </mc:Choice>
        <mc:Fallback xmlns="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0D3AB3F6-9814-4B91-B222-C9FFE990C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27198"/>
                <a:ext cx="6365910" cy="322717"/>
              </a:xfrm>
              <a:prstGeom prst="rect">
                <a:avLst/>
              </a:prstGeom>
              <a:blipFill>
                <a:blip r:embed="rId5"/>
                <a:stretch>
                  <a:fillRect l="-1244" t="-13208" r="-670" b="-3962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D3292F19-27BB-452B-A49B-3D2C7100A383}"/>
                  </a:ext>
                </a:extLst>
              </p:cNvPr>
              <p:cNvSpPr/>
              <p:nvPr/>
            </p:nvSpPr>
            <p:spPr>
              <a:xfrm>
                <a:off x="-1563216" y="2596283"/>
                <a:ext cx="6174432" cy="871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D3292F19-27BB-452B-A49B-3D2C7100A3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63216" y="2596283"/>
                <a:ext cx="6174432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מלבן 10">
                <a:extLst>
                  <a:ext uri="{FF2B5EF4-FFF2-40B4-BE49-F238E27FC236}">
                    <a16:creationId xmlns:a16="http://schemas.microsoft.com/office/drawing/2014/main" id="{F3120E51-D72E-4197-BFA6-B0718928E54F}"/>
                  </a:ext>
                </a:extLst>
              </p:cNvPr>
              <p:cNvSpPr/>
              <p:nvPr/>
            </p:nvSpPr>
            <p:spPr>
              <a:xfrm>
                <a:off x="3371495" y="3607546"/>
                <a:ext cx="2630144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pc="-5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pc="-5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1" name="מלבן 10">
                <a:extLst>
                  <a:ext uri="{FF2B5EF4-FFF2-40B4-BE49-F238E27FC236}">
                    <a16:creationId xmlns:a16="http://schemas.microsoft.com/office/drawing/2014/main" id="{F3120E51-D72E-4197-BFA6-B0718928E5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495" y="3607546"/>
                <a:ext cx="2630144" cy="7101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E6523D2B-BA1E-437E-8015-7C9C64420BB2}"/>
                  </a:ext>
                </a:extLst>
              </p:cNvPr>
              <p:cNvSpPr/>
              <p:nvPr/>
            </p:nvSpPr>
            <p:spPr>
              <a:xfrm>
                <a:off x="403136" y="5596990"/>
                <a:ext cx="4629985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𝑏𝑖𝑡𝑠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E6523D2B-BA1E-437E-8015-7C9C64420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36" y="5596990"/>
                <a:ext cx="4629985" cy="8712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8DDB2DE4-1EB8-4DF3-8DBA-30B4A9202789}"/>
                  </a:ext>
                </a:extLst>
              </p:cNvPr>
              <p:cNvSpPr/>
              <p:nvPr/>
            </p:nvSpPr>
            <p:spPr>
              <a:xfrm>
                <a:off x="325572" y="4747374"/>
                <a:ext cx="2007986" cy="769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8DDB2DE4-1EB8-4DF3-8DBA-30B4A92027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72" y="4747374"/>
                <a:ext cx="2007986" cy="769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טבלה 15">
                <a:extLst>
                  <a:ext uri="{FF2B5EF4-FFF2-40B4-BE49-F238E27FC236}">
                    <a16:creationId xmlns:a16="http://schemas.microsoft.com/office/drawing/2014/main" id="{FBE6F77D-934D-429F-B1A1-D097075AFE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7169642"/>
                  </p:ext>
                </p:extLst>
              </p:nvPr>
            </p:nvGraphicFramePr>
            <p:xfrm>
              <a:off x="6870808" y="692696"/>
              <a:ext cx="2165688" cy="1483360"/>
            </p:xfrm>
            <a:graphic>
              <a:graphicData uri="http://schemas.openxmlformats.org/drawingml/2006/table">
                <a:tbl>
                  <a:tblPr rtl="1">
                    <a:tableStyleId>{5C22544A-7EE6-4342-B048-85BDC9FD1C3A}</a:tableStyleId>
                  </a:tblPr>
                  <a:tblGrid>
                    <a:gridCol w="721896">
                      <a:extLst>
                        <a:ext uri="{9D8B030D-6E8A-4147-A177-3AD203B41FA5}">
                          <a16:colId xmlns:a16="http://schemas.microsoft.com/office/drawing/2014/main" val="2568987701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1081583587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2963251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9209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773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0124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0955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טבלה 15">
                <a:extLst>
                  <a:ext uri="{FF2B5EF4-FFF2-40B4-BE49-F238E27FC236}">
                    <a16:creationId xmlns:a16="http://schemas.microsoft.com/office/drawing/2014/main" id="{FBE6F77D-934D-429F-B1A1-D097075AFE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7169642"/>
                  </p:ext>
                </p:extLst>
              </p:nvPr>
            </p:nvGraphicFramePr>
            <p:xfrm>
              <a:off x="6870808" y="692696"/>
              <a:ext cx="2165688" cy="1483360"/>
            </p:xfrm>
            <a:graphic>
              <a:graphicData uri="http://schemas.openxmlformats.org/drawingml/2006/table">
                <a:tbl>
                  <a:tblPr rtl="1">
                    <a:tableStyleId>{5C22544A-7EE6-4342-B048-85BDC9FD1C3A}</a:tableStyleId>
                  </a:tblPr>
                  <a:tblGrid>
                    <a:gridCol w="721896">
                      <a:extLst>
                        <a:ext uri="{9D8B030D-6E8A-4147-A177-3AD203B41FA5}">
                          <a16:colId xmlns:a16="http://schemas.microsoft.com/office/drawing/2014/main" val="2568987701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1081583587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2963251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840" t="-1639" r="-20084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01695" t="-1639" r="-10254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200000" t="-1639" r="-1681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209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773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0124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09553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משולש שווה-שוקיים 22">
            <a:extLst>
              <a:ext uri="{FF2B5EF4-FFF2-40B4-BE49-F238E27FC236}">
                <a16:creationId xmlns:a16="http://schemas.microsoft.com/office/drawing/2014/main" id="{F14B91A5-07F4-4FB6-BED5-E08C61EAEA66}"/>
              </a:ext>
            </a:extLst>
          </p:cNvPr>
          <p:cNvSpPr/>
          <p:nvPr/>
        </p:nvSpPr>
        <p:spPr bwMode="auto">
          <a:xfrm>
            <a:off x="7842928" y="1947242"/>
            <a:ext cx="108000" cy="108000"/>
          </a:xfrm>
          <a:prstGeom prst="triangle">
            <a:avLst/>
          </a:prstGeom>
          <a:solidFill>
            <a:schemeClr val="bg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מלבן 23">
                <a:extLst>
                  <a:ext uri="{FF2B5EF4-FFF2-40B4-BE49-F238E27FC236}">
                    <a16:creationId xmlns:a16="http://schemas.microsoft.com/office/drawing/2014/main" id="{74D0DD6C-7229-428B-B790-03F2CE8FC6C7}"/>
                  </a:ext>
                </a:extLst>
              </p:cNvPr>
              <p:cNvSpPr/>
              <p:nvPr/>
            </p:nvSpPr>
            <p:spPr>
              <a:xfrm>
                <a:off x="7739780" y="2131686"/>
                <a:ext cx="422295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4" name="מלבן 23">
                <a:extLst>
                  <a:ext uri="{FF2B5EF4-FFF2-40B4-BE49-F238E27FC236}">
                    <a16:creationId xmlns:a16="http://schemas.microsoft.com/office/drawing/2014/main" id="{74D0DD6C-7229-428B-B790-03F2CE8FC6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80" y="2131686"/>
                <a:ext cx="422295" cy="391646"/>
              </a:xfrm>
              <a:prstGeom prst="rect">
                <a:avLst/>
              </a:prstGeom>
              <a:blipFill>
                <a:blip r:embed="rId1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7A0C6E90-586A-44BD-97E5-317C895C831C}"/>
                  </a:ext>
                </a:extLst>
              </p:cNvPr>
              <p:cNvSpPr/>
              <p:nvPr/>
            </p:nvSpPr>
            <p:spPr>
              <a:xfrm>
                <a:off x="3503246" y="4457739"/>
                <a:ext cx="21375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7A0C6E90-586A-44BD-97E5-317C895C8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46" y="4457739"/>
                <a:ext cx="2137508" cy="369332"/>
              </a:xfrm>
              <a:prstGeom prst="rect">
                <a:avLst/>
              </a:prstGeom>
              <a:blipFill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AC29B68A-94C9-4F4B-9A78-6400DE79460F}"/>
                  </a:ext>
                </a:extLst>
              </p:cNvPr>
              <p:cNvSpPr/>
              <p:nvPr/>
            </p:nvSpPr>
            <p:spPr>
              <a:xfrm>
                <a:off x="3114202" y="2646309"/>
                <a:ext cx="3756606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 spc="-5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pc="-5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000000"/>
                                  </a:solidFill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000000"/>
                                  </a:solidFill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AC29B68A-94C9-4F4B-9A78-6400DE794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202" y="2646309"/>
                <a:ext cx="3756606" cy="8712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683993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13</a:t>
            </a:fld>
            <a:endParaRPr lang="en-US" altLang="en-US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1FD2D174-0267-4E30-80C6-F124C214461D}"/>
              </a:ext>
            </a:extLst>
          </p:cNvPr>
          <p:cNvSpPr/>
          <p:nvPr/>
        </p:nvSpPr>
        <p:spPr>
          <a:xfrm>
            <a:off x="1914721" y="86860"/>
            <a:ext cx="5430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 eaLnBrk="1" hangingPunct="1">
              <a:defRPr>
                <a:effectLst/>
              </a:defRPr>
            </a:pP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Single agent - Multi cells – Example </a:t>
            </a:r>
            <a:r>
              <a:rPr lang="en-US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1 </a:t>
            </a:r>
            <a:endParaRPr lang="en-US" altLang="en-US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טבלה 15">
                <a:extLst>
                  <a:ext uri="{FF2B5EF4-FFF2-40B4-BE49-F238E27FC236}">
                    <a16:creationId xmlns:a16="http://schemas.microsoft.com/office/drawing/2014/main" id="{733018F9-4928-4269-BB56-72FDA44103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1428524"/>
                  </p:ext>
                </p:extLst>
              </p:nvPr>
            </p:nvGraphicFramePr>
            <p:xfrm>
              <a:off x="6585500" y="763578"/>
              <a:ext cx="2165688" cy="1483360"/>
            </p:xfrm>
            <a:graphic>
              <a:graphicData uri="http://schemas.openxmlformats.org/drawingml/2006/table">
                <a:tbl>
                  <a:tblPr rtl="1">
                    <a:tableStyleId>{5C22544A-7EE6-4342-B048-85BDC9FD1C3A}</a:tableStyleId>
                  </a:tblPr>
                  <a:tblGrid>
                    <a:gridCol w="721896">
                      <a:extLst>
                        <a:ext uri="{9D8B030D-6E8A-4147-A177-3AD203B41FA5}">
                          <a16:colId xmlns:a16="http://schemas.microsoft.com/office/drawing/2014/main" val="2568987701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1081583587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2963251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9209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773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0124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0955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טבלה 15">
                <a:extLst>
                  <a:ext uri="{FF2B5EF4-FFF2-40B4-BE49-F238E27FC236}">
                    <a16:creationId xmlns:a16="http://schemas.microsoft.com/office/drawing/2014/main" id="{733018F9-4928-4269-BB56-72FDA44103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1428524"/>
                  </p:ext>
                </p:extLst>
              </p:nvPr>
            </p:nvGraphicFramePr>
            <p:xfrm>
              <a:off x="6585500" y="763578"/>
              <a:ext cx="2165688" cy="1483360"/>
            </p:xfrm>
            <a:graphic>
              <a:graphicData uri="http://schemas.openxmlformats.org/drawingml/2006/table">
                <a:tbl>
                  <a:tblPr rtl="1">
                    <a:tableStyleId>{5C22544A-7EE6-4342-B048-85BDC9FD1C3A}</a:tableStyleId>
                  </a:tblPr>
                  <a:tblGrid>
                    <a:gridCol w="721896">
                      <a:extLst>
                        <a:ext uri="{9D8B030D-6E8A-4147-A177-3AD203B41FA5}">
                          <a16:colId xmlns:a16="http://schemas.microsoft.com/office/drawing/2014/main" val="2568987701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1081583587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2963251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40" t="-1639" r="-20084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639" r="-1681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209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773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0124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09553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משולש שווה-שוקיים 17">
            <a:extLst>
              <a:ext uri="{FF2B5EF4-FFF2-40B4-BE49-F238E27FC236}">
                <a16:creationId xmlns:a16="http://schemas.microsoft.com/office/drawing/2014/main" id="{70AFDCFF-D8A5-4B14-8C83-C837E0883473}"/>
              </a:ext>
            </a:extLst>
          </p:cNvPr>
          <p:cNvSpPr/>
          <p:nvPr/>
        </p:nvSpPr>
        <p:spPr bwMode="auto">
          <a:xfrm>
            <a:off x="7560344" y="2060848"/>
            <a:ext cx="108000" cy="108000"/>
          </a:xfrm>
          <a:prstGeom prst="triangle">
            <a:avLst/>
          </a:prstGeom>
          <a:solidFill>
            <a:schemeClr val="bg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תיבת טקסט 16">
                <a:extLst>
                  <a:ext uri="{FF2B5EF4-FFF2-40B4-BE49-F238E27FC236}">
                    <a16:creationId xmlns:a16="http://schemas.microsoft.com/office/drawing/2014/main" id="{BCFB3A09-631F-4E8D-9716-6291BE99BC12}"/>
                  </a:ext>
                </a:extLst>
              </p:cNvPr>
              <p:cNvSpPr txBox="1"/>
              <p:nvPr/>
            </p:nvSpPr>
            <p:spPr>
              <a:xfrm>
                <a:off x="911106" y="5208321"/>
                <a:ext cx="2883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7" name="תיבת טקסט 16">
                <a:extLst>
                  <a:ext uri="{FF2B5EF4-FFF2-40B4-BE49-F238E27FC236}">
                    <a16:creationId xmlns:a16="http://schemas.microsoft.com/office/drawing/2014/main" id="{BCFB3A09-631F-4E8D-9716-6291BE99B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06" y="5208321"/>
                <a:ext cx="2883289" cy="276999"/>
              </a:xfrm>
              <a:prstGeom prst="rect">
                <a:avLst/>
              </a:prstGeom>
              <a:blipFill>
                <a:blip r:embed="rId4"/>
                <a:stretch>
                  <a:fillRect l="-1268" r="-2326" b="-3913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D3292F19-27BB-452B-A49B-3D2C7100A383}"/>
                  </a:ext>
                </a:extLst>
              </p:cNvPr>
              <p:cNvSpPr/>
              <p:nvPr/>
            </p:nvSpPr>
            <p:spPr>
              <a:xfrm>
                <a:off x="-374479" y="5564704"/>
                <a:ext cx="6174432" cy="871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𝑏𝑖𝑡𝑠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D3292F19-27BB-452B-A49B-3D2C7100A3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4479" y="5564704"/>
                <a:ext cx="6174432" cy="871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מלבן 10">
                <a:extLst>
                  <a:ext uri="{FF2B5EF4-FFF2-40B4-BE49-F238E27FC236}">
                    <a16:creationId xmlns:a16="http://schemas.microsoft.com/office/drawing/2014/main" id="{F3120E51-D72E-4197-BFA6-B0718928E54F}"/>
                  </a:ext>
                </a:extLst>
              </p:cNvPr>
              <p:cNvSpPr/>
              <p:nvPr/>
            </p:nvSpPr>
            <p:spPr>
              <a:xfrm>
                <a:off x="790286" y="4443728"/>
                <a:ext cx="2630144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pc="-5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pc="-5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1" name="מלבן 10">
                <a:extLst>
                  <a:ext uri="{FF2B5EF4-FFF2-40B4-BE49-F238E27FC236}">
                    <a16:creationId xmlns:a16="http://schemas.microsoft.com/office/drawing/2014/main" id="{F3120E51-D72E-4197-BFA6-B0718928E5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86" y="4443728"/>
                <a:ext cx="2630144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F9BF7F95-94EF-4516-BBA0-E1F4AD834EA5}"/>
                  </a:ext>
                </a:extLst>
              </p:cNvPr>
              <p:cNvSpPr/>
              <p:nvPr/>
            </p:nvSpPr>
            <p:spPr>
              <a:xfrm>
                <a:off x="457200" y="1236190"/>
                <a:ext cx="17238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pc="-5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F9BF7F95-94EF-4516-BBA0-E1F4AD834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36190"/>
                <a:ext cx="172387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סוגר מסולסל שמאלי 19">
            <a:extLst>
              <a:ext uri="{FF2B5EF4-FFF2-40B4-BE49-F238E27FC236}">
                <a16:creationId xmlns:a16="http://schemas.microsoft.com/office/drawing/2014/main" id="{60CF30BF-BD39-4334-A27D-6D0881A2B755}"/>
              </a:ext>
            </a:extLst>
          </p:cNvPr>
          <p:cNvSpPr/>
          <p:nvPr/>
        </p:nvSpPr>
        <p:spPr bwMode="auto">
          <a:xfrm>
            <a:off x="1761343" y="916035"/>
            <a:ext cx="166901" cy="1072805"/>
          </a:xfrm>
          <a:prstGeom prst="lef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תיבת טקסט 21">
                <a:extLst>
                  <a:ext uri="{FF2B5EF4-FFF2-40B4-BE49-F238E27FC236}">
                    <a16:creationId xmlns:a16="http://schemas.microsoft.com/office/drawing/2014/main" id="{8CE7381D-09DC-4692-9483-231A63516410}"/>
                  </a:ext>
                </a:extLst>
              </p:cNvPr>
              <p:cNvSpPr txBox="1"/>
              <p:nvPr/>
            </p:nvSpPr>
            <p:spPr>
              <a:xfrm>
                <a:off x="4012638" y="1322184"/>
                <a:ext cx="1779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𝑜𝑝𝑡𝑖𝑜𝑛𝑠</m:t>
                    </m:r>
                  </m:oMath>
                </a14:m>
                <a:r>
                  <a:rPr lang="en-US" dirty="0"/>
                  <a:t> </a:t>
                </a:r>
                <a:endParaRPr lang="he-IL" dirty="0"/>
              </a:p>
            </p:txBody>
          </p:sp>
        </mc:Choice>
        <mc:Fallback xmlns="">
          <p:sp>
            <p:nvSpPr>
              <p:cNvPr id="22" name="תיבת טקסט 21">
                <a:extLst>
                  <a:ext uri="{FF2B5EF4-FFF2-40B4-BE49-F238E27FC236}">
                    <a16:creationId xmlns:a16="http://schemas.microsoft.com/office/drawing/2014/main" id="{8CE7381D-09DC-4692-9483-231A63516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638" y="1322184"/>
                <a:ext cx="1779205" cy="276999"/>
              </a:xfrm>
              <a:prstGeom prst="rect">
                <a:avLst/>
              </a:prstGeom>
              <a:blipFill>
                <a:blip r:embed="rId8"/>
                <a:stretch>
                  <a:fillRect l="-4452" t="-4444" r="-2397" b="-355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חץ: ימינה 22">
            <a:extLst>
              <a:ext uri="{FF2B5EF4-FFF2-40B4-BE49-F238E27FC236}">
                <a16:creationId xmlns:a16="http://schemas.microsoft.com/office/drawing/2014/main" id="{A2293A88-E96D-46E0-BF0A-A8C8BBDADBD5}"/>
              </a:ext>
            </a:extLst>
          </p:cNvPr>
          <p:cNvSpPr/>
          <p:nvPr/>
        </p:nvSpPr>
        <p:spPr bwMode="auto">
          <a:xfrm>
            <a:off x="3385883" y="1218367"/>
            <a:ext cx="519616" cy="484632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DD7793E-EC54-41AF-819F-607777E88071}"/>
              </a:ext>
            </a:extLst>
          </p:cNvPr>
          <p:cNvSpPr txBox="1"/>
          <p:nvPr/>
        </p:nvSpPr>
        <p:spPr>
          <a:xfrm>
            <a:off x="1928244" y="583520"/>
            <a:ext cx="1290738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en-US" dirty="0"/>
          </a:p>
          <a:p>
            <a:r>
              <a:rPr lang="en-US" dirty="0"/>
              <a:t>(0,0)     0.25</a:t>
            </a:r>
          </a:p>
          <a:p>
            <a:r>
              <a:rPr lang="en-US" dirty="0"/>
              <a:t>(1,0)     0.25</a:t>
            </a:r>
          </a:p>
          <a:p>
            <a:r>
              <a:rPr lang="en-US" dirty="0"/>
              <a:t>(0,1)     0.25</a:t>
            </a:r>
          </a:p>
          <a:p>
            <a:r>
              <a:rPr lang="en-US" dirty="0"/>
              <a:t>(1,1)     0.25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088C47F4-3C67-4E49-8F99-10F6FFE2428D}"/>
                  </a:ext>
                </a:extLst>
              </p:cNvPr>
              <p:cNvSpPr/>
              <p:nvPr/>
            </p:nvSpPr>
            <p:spPr>
              <a:xfrm>
                <a:off x="808759" y="2261668"/>
                <a:ext cx="2961516" cy="510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  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 </a:t>
                </a:r>
                <a:endParaRPr lang="he-IL" dirty="0"/>
              </a:p>
            </p:txBody>
          </p:sp>
        </mc:Choice>
        <mc:Fallback xmlns=""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088C47F4-3C67-4E49-8F99-10F6FFE24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59" y="2261668"/>
                <a:ext cx="2961516" cy="510268"/>
              </a:xfrm>
              <a:prstGeom prst="rect">
                <a:avLst/>
              </a:prstGeom>
              <a:blipFill>
                <a:blip r:embed="rId9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מלבן 8">
                <a:extLst>
                  <a:ext uri="{FF2B5EF4-FFF2-40B4-BE49-F238E27FC236}">
                    <a16:creationId xmlns:a16="http://schemas.microsoft.com/office/drawing/2014/main" id="{7C5AC839-6907-4BDC-B4F8-625D26AD73EF}"/>
                  </a:ext>
                </a:extLst>
              </p:cNvPr>
              <p:cNvSpPr/>
              <p:nvPr/>
            </p:nvSpPr>
            <p:spPr>
              <a:xfrm>
                <a:off x="19057" y="2852620"/>
                <a:ext cx="7326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𝑟𝑒𝑟𝑐𝑖𝑒𝑣𝑒𝑑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𝑎𝑙𝑎𝑟𝑚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36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9" name="מלבן 8">
                <a:extLst>
                  <a:ext uri="{FF2B5EF4-FFF2-40B4-BE49-F238E27FC236}">
                    <a16:creationId xmlns:a16="http://schemas.microsoft.com/office/drawing/2014/main" id="{7C5AC839-6907-4BDC-B4F8-625D26AD7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7" y="2852620"/>
                <a:ext cx="732656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40F4C13-63D6-4A0F-B612-90C53A3BCFA1}"/>
              </a:ext>
            </a:extLst>
          </p:cNvPr>
          <p:cNvSpPr txBox="1"/>
          <p:nvPr/>
        </p:nvSpPr>
        <p:spPr>
          <a:xfrm>
            <a:off x="7051876" y="2338710"/>
            <a:ext cx="128336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Static agent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14520AA1-4E1E-422E-94D7-850CA572DB59}"/>
                  </a:ext>
                </a:extLst>
              </p:cNvPr>
              <p:cNvSpPr/>
              <p:nvPr/>
            </p:nvSpPr>
            <p:spPr>
              <a:xfrm>
                <a:off x="683568" y="3225601"/>
                <a:ext cx="11353592" cy="1004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i="1" spc="-5" dirty="0" smtClean="0"/>
                        <m:t>P</m:t>
                      </m:r>
                      <m:r>
                        <a:rPr lang="en-US" sz="1600" spc="-5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sz="1600" i="1" spc="-5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    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  <m:d>
                                        <m:dPr>
                                          <m:ctrlPr>
                                            <a:rPr lang="en-US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den>
                                  </m:f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  <m:d>
                                        <m:dPr>
                                          <m:ctrlPr>
                                            <a:rPr lang="en-US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den>
                                  </m:f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14520AA1-4E1E-422E-94D7-850CA572D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225601"/>
                <a:ext cx="11353592" cy="10040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219569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14</a:t>
            </a:fld>
            <a:endParaRPr lang="en-US" altLang="en-US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1FD2D174-0267-4E30-80C6-F124C214461D}"/>
              </a:ext>
            </a:extLst>
          </p:cNvPr>
          <p:cNvSpPr/>
          <p:nvPr/>
        </p:nvSpPr>
        <p:spPr>
          <a:xfrm>
            <a:off x="2142145" y="89387"/>
            <a:ext cx="4925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 eaLnBrk="1" hangingPunct="1">
              <a:defRPr>
                <a:effectLst/>
              </a:defRPr>
            </a:pP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Single agent - Multi cells – Example 1 </a:t>
            </a:r>
            <a:endParaRPr lang="en-US" alt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</a:endParaRPr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0699E813-E89F-47D2-B2EB-3F682E86F2C8}"/>
              </a:ext>
            </a:extLst>
          </p:cNvPr>
          <p:cNvCxnSpPr/>
          <p:nvPr/>
        </p:nvCxnSpPr>
        <p:spPr bwMode="auto">
          <a:xfrm>
            <a:off x="5987008" y="2092226"/>
            <a:ext cx="651520" cy="9192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02424753-1E39-4401-941B-698761AEBE12}"/>
              </a:ext>
            </a:extLst>
          </p:cNvPr>
          <p:cNvCxnSpPr/>
          <p:nvPr/>
        </p:nvCxnSpPr>
        <p:spPr bwMode="auto">
          <a:xfrm flipH="1">
            <a:off x="5364088" y="2083808"/>
            <a:ext cx="622920" cy="8993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0E05E034-166A-46EC-A349-EA88D2B09406}"/>
              </a:ext>
            </a:extLst>
          </p:cNvPr>
          <p:cNvCxnSpPr/>
          <p:nvPr/>
        </p:nvCxnSpPr>
        <p:spPr bwMode="auto">
          <a:xfrm>
            <a:off x="1835696" y="2083808"/>
            <a:ext cx="6552728" cy="132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39D3FA26-1413-4001-9847-780A75A80EEC}"/>
              </a:ext>
            </a:extLst>
          </p:cNvPr>
          <p:cNvCxnSpPr/>
          <p:nvPr/>
        </p:nvCxnSpPr>
        <p:spPr bwMode="auto">
          <a:xfrm>
            <a:off x="1907704" y="2983583"/>
            <a:ext cx="6624736" cy="23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5447AA23-022D-4CC3-BEF4-8D14BB8F94FC}"/>
              </a:ext>
            </a:extLst>
          </p:cNvPr>
          <p:cNvCxnSpPr/>
          <p:nvPr/>
        </p:nvCxnSpPr>
        <p:spPr bwMode="auto">
          <a:xfrm>
            <a:off x="6638528" y="3006627"/>
            <a:ext cx="597768" cy="8878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A02FC1EB-FD26-4AEE-A2FF-035AA8ADB2D4}"/>
              </a:ext>
            </a:extLst>
          </p:cNvPr>
          <p:cNvCxnSpPr/>
          <p:nvPr/>
        </p:nvCxnSpPr>
        <p:spPr bwMode="auto">
          <a:xfrm flipH="1">
            <a:off x="6084168" y="2993996"/>
            <a:ext cx="554360" cy="9270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A062F3F0-6B56-4587-81BF-CAD3C26F4E04}"/>
              </a:ext>
            </a:extLst>
          </p:cNvPr>
          <p:cNvCxnSpPr/>
          <p:nvPr/>
        </p:nvCxnSpPr>
        <p:spPr bwMode="auto">
          <a:xfrm flipV="1">
            <a:off x="1835696" y="3914384"/>
            <a:ext cx="6696744" cy="199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D3C28411-567E-4E3F-9DD0-6C0B5A41CC17}"/>
              </a:ext>
            </a:extLst>
          </p:cNvPr>
          <p:cNvCxnSpPr/>
          <p:nvPr/>
        </p:nvCxnSpPr>
        <p:spPr bwMode="auto">
          <a:xfrm>
            <a:off x="7236296" y="3943090"/>
            <a:ext cx="626368" cy="8878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5E0C8F1D-30B7-4675-8AEA-71262312B468}"/>
              </a:ext>
            </a:extLst>
          </p:cNvPr>
          <p:cNvCxnSpPr/>
          <p:nvPr/>
        </p:nvCxnSpPr>
        <p:spPr bwMode="auto">
          <a:xfrm flipH="1">
            <a:off x="6710536" y="3943090"/>
            <a:ext cx="525760" cy="8878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2E215470-3BDC-43CB-826C-2B442AF77992}"/>
              </a:ext>
            </a:extLst>
          </p:cNvPr>
          <p:cNvCxnSpPr/>
          <p:nvPr/>
        </p:nvCxnSpPr>
        <p:spPr bwMode="auto">
          <a:xfrm flipV="1">
            <a:off x="1796201" y="4852266"/>
            <a:ext cx="6768752" cy="265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3639D42A-4134-4292-B53E-62445CECE4E6}"/>
              </a:ext>
            </a:extLst>
          </p:cNvPr>
          <p:cNvCxnSpPr/>
          <p:nvPr/>
        </p:nvCxnSpPr>
        <p:spPr bwMode="auto">
          <a:xfrm>
            <a:off x="3394720" y="2105509"/>
            <a:ext cx="651520" cy="9192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BBD76EE6-794E-4F0B-8BEC-BCE7097B6393}"/>
              </a:ext>
            </a:extLst>
          </p:cNvPr>
          <p:cNvCxnSpPr/>
          <p:nvPr/>
        </p:nvCxnSpPr>
        <p:spPr bwMode="auto">
          <a:xfrm flipH="1">
            <a:off x="2771800" y="2097091"/>
            <a:ext cx="622920" cy="8993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F2C665A5-3056-4630-9F86-3BD00B60FB50}"/>
              </a:ext>
            </a:extLst>
          </p:cNvPr>
          <p:cNvCxnSpPr/>
          <p:nvPr/>
        </p:nvCxnSpPr>
        <p:spPr bwMode="auto">
          <a:xfrm>
            <a:off x="4046240" y="3029874"/>
            <a:ext cx="597768" cy="877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41FA2E70-BBB2-47F7-9FDA-208282BA4CEE}"/>
              </a:ext>
            </a:extLst>
          </p:cNvPr>
          <p:cNvCxnSpPr/>
          <p:nvPr/>
        </p:nvCxnSpPr>
        <p:spPr bwMode="auto">
          <a:xfrm flipH="1">
            <a:off x="3491880" y="2993996"/>
            <a:ext cx="554360" cy="94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5F520C35-4EA6-47F2-879A-28CFAE4126FD}"/>
              </a:ext>
            </a:extLst>
          </p:cNvPr>
          <p:cNvCxnSpPr/>
          <p:nvPr/>
        </p:nvCxnSpPr>
        <p:spPr bwMode="auto">
          <a:xfrm>
            <a:off x="4649506" y="3956014"/>
            <a:ext cx="626368" cy="8878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40A54F7E-0119-47AE-A52B-B664A3657E6A}"/>
              </a:ext>
            </a:extLst>
          </p:cNvPr>
          <p:cNvCxnSpPr/>
          <p:nvPr/>
        </p:nvCxnSpPr>
        <p:spPr bwMode="auto">
          <a:xfrm flipH="1">
            <a:off x="4127911" y="3953086"/>
            <a:ext cx="525760" cy="8878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מלבן 56">
                <a:extLst>
                  <a:ext uri="{FF2B5EF4-FFF2-40B4-BE49-F238E27FC236}">
                    <a16:creationId xmlns:a16="http://schemas.microsoft.com/office/drawing/2014/main" id="{56A79825-DA10-4ED0-885B-6C53E21C01DF}"/>
                  </a:ext>
                </a:extLst>
              </p:cNvPr>
              <p:cNvSpPr/>
              <p:nvPr/>
            </p:nvSpPr>
            <p:spPr>
              <a:xfrm>
                <a:off x="5476606" y="1797734"/>
                <a:ext cx="11367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000" i="1" spc="-5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57" name="מלבן 56">
                <a:extLst>
                  <a:ext uri="{FF2B5EF4-FFF2-40B4-BE49-F238E27FC236}">
                    <a16:creationId xmlns:a16="http://schemas.microsoft.com/office/drawing/2014/main" id="{56A79825-DA10-4ED0-885B-6C53E21C01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606" y="1797734"/>
                <a:ext cx="1136785" cy="246221"/>
              </a:xfrm>
              <a:prstGeom prst="rect">
                <a:avLst/>
              </a:prstGeom>
              <a:blipFill>
                <a:blip r:embed="rId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מלבן 57">
                <a:extLst>
                  <a:ext uri="{FF2B5EF4-FFF2-40B4-BE49-F238E27FC236}">
                    <a16:creationId xmlns:a16="http://schemas.microsoft.com/office/drawing/2014/main" id="{C05FC17A-42F1-43B8-B3F4-CDA2CA76A4E6}"/>
                  </a:ext>
                </a:extLst>
              </p:cNvPr>
              <p:cNvSpPr/>
              <p:nvPr/>
            </p:nvSpPr>
            <p:spPr>
              <a:xfrm>
                <a:off x="2836665" y="1810522"/>
                <a:ext cx="11343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000" i="1" spc="-5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 spc="-5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58" name="מלבן 57">
                <a:extLst>
                  <a:ext uri="{FF2B5EF4-FFF2-40B4-BE49-F238E27FC236}">
                    <a16:creationId xmlns:a16="http://schemas.microsoft.com/office/drawing/2014/main" id="{C05FC17A-42F1-43B8-B3F4-CDA2CA76A4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665" y="1810522"/>
                <a:ext cx="1134348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מלבן 58">
                <a:extLst>
                  <a:ext uri="{FF2B5EF4-FFF2-40B4-BE49-F238E27FC236}">
                    <a16:creationId xmlns:a16="http://schemas.microsoft.com/office/drawing/2014/main" id="{EF56AD60-1ED1-4C89-A78D-4E782917654B}"/>
                  </a:ext>
                </a:extLst>
              </p:cNvPr>
              <p:cNvSpPr/>
              <p:nvPr/>
            </p:nvSpPr>
            <p:spPr>
              <a:xfrm>
                <a:off x="684378" y="1934704"/>
                <a:ext cx="91621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 </m:t>
                        </m:r>
                      </m:e>
                    </m:d>
                  </m:oMath>
                </a14:m>
                <a:r>
                  <a:rPr lang="en-US" sz="1200" dirty="0"/>
                  <a:t>=2</a:t>
                </a:r>
                <a:endParaRPr lang="he-IL" sz="1200" dirty="0"/>
              </a:p>
            </p:txBody>
          </p:sp>
        </mc:Choice>
        <mc:Fallback xmlns="">
          <p:sp>
            <p:nvSpPr>
              <p:cNvPr id="59" name="מלבן 58">
                <a:extLst>
                  <a:ext uri="{FF2B5EF4-FFF2-40B4-BE49-F238E27FC236}">
                    <a16:creationId xmlns:a16="http://schemas.microsoft.com/office/drawing/2014/main" id="{EF56AD60-1ED1-4C89-A78D-4E7829176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78" y="1934704"/>
                <a:ext cx="916213" cy="276999"/>
              </a:xfrm>
              <a:prstGeom prst="rect">
                <a:avLst/>
              </a:prstGeom>
              <a:blipFill>
                <a:blip r:embed="rId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מלבן 63">
                <a:extLst>
                  <a:ext uri="{FF2B5EF4-FFF2-40B4-BE49-F238E27FC236}">
                    <a16:creationId xmlns:a16="http://schemas.microsoft.com/office/drawing/2014/main" id="{0DFFE5D7-A463-4188-8ED7-4E87B91194A4}"/>
                  </a:ext>
                </a:extLst>
              </p:cNvPr>
              <p:cNvSpPr/>
              <p:nvPr/>
            </p:nvSpPr>
            <p:spPr>
              <a:xfrm>
                <a:off x="551356" y="2865312"/>
                <a:ext cx="11117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 </m:t>
                        </m:r>
                      </m:e>
                    </m:d>
                  </m:oMath>
                </a14:m>
                <a:r>
                  <a:rPr lang="en-US" sz="1200" dirty="0"/>
                  <a:t>=1.58</a:t>
                </a:r>
              </a:p>
              <a:p>
                <a:endParaRPr lang="he-IL" sz="1200" dirty="0"/>
              </a:p>
            </p:txBody>
          </p:sp>
        </mc:Choice>
        <mc:Fallback xmlns="">
          <p:sp>
            <p:nvSpPr>
              <p:cNvPr id="64" name="מלבן 63">
                <a:extLst>
                  <a:ext uri="{FF2B5EF4-FFF2-40B4-BE49-F238E27FC236}">
                    <a16:creationId xmlns:a16="http://schemas.microsoft.com/office/drawing/2014/main" id="{0DFFE5D7-A463-4188-8ED7-4E87B9119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56" y="2865312"/>
                <a:ext cx="111177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מלבן 64">
                <a:extLst>
                  <a:ext uri="{FF2B5EF4-FFF2-40B4-BE49-F238E27FC236}">
                    <a16:creationId xmlns:a16="http://schemas.microsoft.com/office/drawing/2014/main" id="{25ED46E8-D58D-458E-8FF7-B210D41736C3}"/>
                  </a:ext>
                </a:extLst>
              </p:cNvPr>
              <p:cNvSpPr/>
              <p:nvPr/>
            </p:nvSpPr>
            <p:spPr>
              <a:xfrm>
                <a:off x="570372" y="3771788"/>
                <a:ext cx="111177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 </m:t>
                        </m:r>
                      </m:e>
                    </m:d>
                  </m:oMath>
                </a14:m>
                <a:r>
                  <a:rPr lang="en-US" sz="1200" dirty="0"/>
                  <a:t>=1.21</a:t>
                </a:r>
                <a:endParaRPr lang="he-IL" sz="1200" dirty="0"/>
              </a:p>
            </p:txBody>
          </p:sp>
        </mc:Choice>
        <mc:Fallback xmlns="">
          <p:sp>
            <p:nvSpPr>
              <p:cNvPr id="65" name="מלבן 64">
                <a:extLst>
                  <a:ext uri="{FF2B5EF4-FFF2-40B4-BE49-F238E27FC236}">
                    <a16:creationId xmlns:a16="http://schemas.microsoft.com/office/drawing/2014/main" id="{25ED46E8-D58D-458E-8FF7-B210D4173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72" y="3771788"/>
                <a:ext cx="1111779" cy="276999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מלבן 65">
                <a:extLst>
                  <a:ext uri="{FF2B5EF4-FFF2-40B4-BE49-F238E27FC236}">
                    <a16:creationId xmlns:a16="http://schemas.microsoft.com/office/drawing/2014/main" id="{BBE6FE06-5160-4621-822B-3AC0EE72A5E9}"/>
                  </a:ext>
                </a:extLst>
              </p:cNvPr>
              <p:cNvSpPr/>
              <p:nvPr/>
            </p:nvSpPr>
            <p:spPr>
              <a:xfrm>
                <a:off x="602819" y="4709783"/>
                <a:ext cx="103323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 </m:t>
                        </m:r>
                      </m:e>
                    </m:d>
                  </m:oMath>
                </a14:m>
                <a:r>
                  <a:rPr lang="en-US" sz="1200" dirty="0"/>
                  <a:t>=0.9</a:t>
                </a:r>
                <a:endParaRPr lang="he-IL" sz="1400" dirty="0"/>
              </a:p>
            </p:txBody>
          </p:sp>
        </mc:Choice>
        <mc:Fallback xmlns="">
          <p:sp>
            <p:nvSpPr>
              <p:cNvPr id="66" name="מלבן 65">
                <a:extLst>
                  <a:ext uri="{FF2B5EF4-FFF2-40B4-BE49-F238E27FC236}">
                    <a16:creationId xmlns:a16="http://schemas.microsoft.com/office/drawing/2014/main" id="{BBE6FE06-5160-4621-822B-3AC0EE72A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19" y="4709783"/>
                <a:ext cx="1033232" cy="276999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מלבן 71">
                <a:extLst>
                  <a:ext uri="{FF2B5EF4-FFF2-40B4-BE49-F238E27FC236}">
                    <a16:creationId xmlns:a16="http://schemas.microsoft.com/office/drawing/2014/main" id="{B06120D5-4A01-4BF5-8D5B-7FB13AF52B67}"/>
                  </a:ext>
                </a:extLst>
              </p:cNvPr>
              <p:cNvSpPr/>
              <p:nvPr/>
            </p:nvSpPr>
            <p:spPr>
              <a:xfrm>
                <a:off x="5220072" y="2948743"/>
                <a:ext cx="104060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000" i="1" spc="-5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}=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72" name="מלבן 71">
                <a:extLst>
                  <a:ext uri="{FF2B5EF4-FFF2-40B4-BE49-F238E27FC236}">
                    <a16:creationId xmlns:a16="http://schemas.microsoft.com/office/drawing/2014/main" id="{B06120D5-4A01-4BF5-8D5B-7FB13AF52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948743"/>
                <a:ext cx="1040605" cy="246221"/>
              </a:xfrm>
              <a:prstGeom prst="rect">
                <a:avLst/>
              </a:prstGeom>
              <a:blipFill>
                <a:blip r:embed="rId9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מלבן 72">
                <a:extLst>
                  <a:ext uri="{FF2B5EF4-FFF2-40B4-BE49-F238E27FC236}">
                    <a16:creationId xmlns:a16="http://schemas.microsoft.com/office/drawing/2014/main" id="{66FC7F19-45C8-42CE-8A7A-AED3C0DBC1DE}"/>
                  </a:ext>
                </a:extLst>
              </p:cNvPr>
              <p:cNvSpPr/>
              <p:nvPr/>
            </p:nvSpPr>
            <p:spPr>
              <a:xfrm>
                <a:off x="2314904" y="2988401"/>
                <a:ext cx="107580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000" i="1" spc="-5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}=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73" name="מלבן 72">
                <a:extLst>
                  <a:ext uri="{FF2B5EF4-FFF2-40B4-BE49-F238E27FC236}">
                    <a16:creationId xmlns:a16="http://schemas.microsoft.com/office/drawing/2014/main" id="{66FC7F19-45C8-42CE-8A7A-AED3C0DBC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04" y="2988401"/>
                <a:ext cx="1075807" cy="246221"/>
              </a:xfrm>
              <a:prstGeom prst="rect">
                <a:avLst/>
              </a:prstGeom>
              <a:blipFill>
                <a:blip r:embed="rId10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מלבן 73">
                <a:extLst>
                  <a:ext uri="{FF2B5EF4-FFF2-40B4-BE49-F238E27FC236}">
                    <a16:creationId xmlns:a16="http://schemas.microsoft.com/office/drawing/2014/main" id="{789D96DE-A4F8-430E-95DA-79319224B549}"/>
                  </a:ext>
                </a:extLst>
              </p:cNvPr>
              <p:cNvSpPr/>
              <p:nvPr/>
            </p:nvSpPr>
            <p:spPr>
              <a:xfrm>
                <a:off x="6638528" y="2954785"/>
                <a:ext cx="120731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39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74" name="מלבן 73">
                <a:extLst>
                  <a:ext uri="{FF2B5EF4-FFF2-40B4-BE49-F238E27FC236}">
                    <a16:creationId xmlns:a16="http://schemas.microsoft.com/office/drawing/2014/main" id="{789D96DE-A4F8-430E-95DA-79319224B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528" y="2954785"/>
                <a:ext cx="1207318" cy="246221"/>
              </a:xfrm>
              <a:prstGeom prst="rect">
                <a:avLst/>
              </a:prstGeom>
              <a:blipFill>
                <a:blip r:embed="rId11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מלבן 74">
                <a:extLst>
                  <a:ext uri="{FF2B5EF4-FFF2-40B4-BE49-F238E27FC236}">
                    <a16:creationId xmlns:a16="http://schemas.microsoft.com/office/drawing/2014/main" id="{D9186A11-AF44-4034-B267-D652AB3C818C}"/>
                  </a:ext>
                </a:extLst>
              </p:cNvPr>
              <p:cNvSpPr/>
              <p:nvPr/>
            </p:nvSpPr>
            <p:spPr>
              <a:xfrm>
                <a:off x="3997706" y="2956437"/>
                <a:ext cx="124252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}=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39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75" name="מלבן 74">
                <a:extLst>
                  <a:ext uri="{FF2B5EF4-FFF2-40B4-BE49-F238E27FC236}">
                    <a16:creationId xmlns:a16="http://schemas.microsoft.com/office/drawing/2014/main" id="{D9186A11-AF44-4034-B267-D652AB3C8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706" y="2956437"/>
                <a:ext cx="1242520" cy="246221"/>
              </a:xfrm>
              <a:prstGeom prst="rect">
                <a:avLst/>
              </a:prstGeom>
              <a:blipFill>
                <a:blip r:embed="rId1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מלבן 79">
                <a:extLst>
                  <a:ext uri="{FF2B5EF4-FFF2-40B4-BE49-F238E27FC236}">
                    <a16:creationId xmlns:a16="http://schemas.microsoft.com/office/drawing/2014/main" id="{11ECDE5E-C725-471B-88EF-D0D45A046D19}"/>
                  </a:ext>
                </a:extLst>
              </p:cNvPr>
              <p:cNvSpPr/>
              <p:nvPr/>
            </p:nvSpPr>
            <p:spPr>
              <a:xfrm>
                <a:off x="6267783" y="2334825"/>
                <a:ext cx="87011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000" i="1" spc="-5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80" name="מלבן 79">
                <a:extLst>
                  <a:ext uri="{FF2B5EF4-FFF2-40B4-BE49-F238E27FC236}">
                    <a16:creationId xmlns:a16="http://schemas.microsoft.com/office/drawing/2014/main" id="{11ECDE5E-C725-471B-88EF-D0D45A046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783" y="2334825"/>
                <a:ext cx="870110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מלבן 80">
                <a:extLst>
                  <a:ext uri="{FF2B5EF4-FFF2-40B4-BE49-F238E27FC236}">
                    <a16:creationId xmlns:a16="http://schemas.microsoft.com/office/drawing/2014/main" id="{23DFC45F-660D-470E-9C44-843BBDDE655D}"/>
                  </a:ext>
                </a:extLst>
              </p:cNvPr>
              <p:cNvSpPr/>
              <p:nvPr/>
            </p:nvSpPr>
            <p:spPr>
              <a:xfrm>
                <a:off x="4874951" y="2392602"/>
                <a:ext cx="87011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000" i="1" spc="-5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i="1" spc="-5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1" name="מלבן 80">
                <a:extLst>
                  <a:ext uri="{FF2B5EF4-FFF2-40B4-BE49-F238E27FC236}">
                    <a16:creationId xmlns:a16="http://schemas.microsoft.com/office/drawing/2014/main" id="{23DFC45F-660D-470E-9C44-843BBDDE65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951" y="2392602"/>
                <a:ext cx="870110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מלבן 81">
                <a:extLst>
                  <a:ext uri="{FF2B5EF4-FFF2-40B4-BE49-F238E27FC236}">
                    <a16:creationId xmlns:a16="http://schemas.microsoft.com/office/drawing/2014/main" id="{1705F86B-ED63-447B-B1A0-B3773E78C732}"/>
                  </a:ext>
                </a:extLst>
              </p:cNvPr>
              <p:cNvSpPr/>
              <p:nvPr/>
            </p:nvSpPr>
            <p:spPr>
              <a:xfrm>
                <a:off x="3652665" y="2391843"/>
                <a:ext cx="86716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000" i="1" spc="-5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82" name="מלבן 81">
                <a:extLst>
                  <a:ext uri="{FF2B5EF4-FFF2-40B4-BE49-F238E27FC236}">
                    <a16:creationId xmlns:a16="http://schemas.microsoft.com/office/drawing/2014/main" id="{1705F86B-ED63-447B-B1A0-B3773E78C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665" y="2391843"/>
                <a:ext cx="867160" cy="24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מלבן 82">
                <a:extLst>
                  <a:ext uri="{FF2B5EF4-FFF2-40B4-BE49-F238E27FC236}">
                    <a16:creationId xmlns:a16="http://schemas.microsoft.com/office/drawing/2014/main" id="{248DBFEC-4D14-42C1-92C4-0D6339A1CCC8}"/>
                  </a:ext>
                </a:extLst>
              </p:cNvPr>
              <p:cNvSpPr/>
              <p:nvPr/>
            </p:nvSpPr>
            <p:spPr>
              <a:xfrm>
                <a:off x="6905572" y="3363038"/>
                <a:ext cx="87011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000" i="1" spc="-5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83" name="מלבן 82">
                <a:extLst>
                  <a:ext uri="{FF2B5EF4-FFF2-40B4-BE49-F238E27FC236}">
                    <a16:creationId xmlns:a16="http://schemas.microsoft.com/office/drawing/2014/main" id="{248DBFEC-4D14-42C1-92C4-0D6339A1C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572" y="3363038"/>
                <a:ext cx="870110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מלבן 83">
                <a:extLst>
                  <a:ext uri="{FF2B5EF4-FFF2-40B4-BE49-F238E27FC236}">
                    <a16:creationId xmlns:a16="http://schemas.microsoft.com/office/drawing/2014/main" id="{F12A8A30-E0F4-4883-BE36-1113D823F439}"/>
                  </a:ext>
                </a:extLst>
              </p:cNvPr>
              <p:cNvSpPr/>
              <p:nvPr/>
            </p:nvSpPr>
            <p:spPr>
              <a:xfrm>
                <a:off x="7553644" y="4329339"/>
                <a:ext cx="87011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000" i="1" spc="-5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84" name="מלבן 83">
                <a:extLst>
                  <a:ext uri="{FF2B5EF4-FFF2-40B4-BE49-F238E27FC236}">
                    <a16:creationId xmlns:a16="http://schemas.microsoft.com/office/drawing/2014/main" id="{F12A8A30-E0F4-4883-BE36-1113D823F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644" y="4329339"/>
                <a:ext cx="870110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מלבן 85">
                <a:extLst>
                  <a:ext uri="{FF2B5EF4-FFF2-40B4-BE49-F238E27FC236}">
                    <a16:creationId xmlns:a16="http://schemas.microsoft.com/office/drawing/2014/main" id="{2BA04BAC-4DBB-4991-AC58-F7473C1F8803}"/>
                  </a:ext>
                </a:extLst>
              </p:cNvPr>
              <p:cNvSpPr/>
              <p:nvPr/>
            </p:nvSpPr>
            <p:spPr>
              <a:xfrm>
                <a:off x="4313284" y="3363038"/>
                <a:ext cx="86716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000" i="1" spc="-5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86" name="מלבן 85">
                <a:extLst>
                  <a:ext uri="{FF2B5EF4-FFF2-40B4-BE49-F238E27FC236}">
                    <a16:creationId xmlns:a16="http://schemas.microsoft.com/office/drawing/2014/main" id="{2BA04BAC-4DBB-4991-AC58-F7473C1F8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284" y="3363038"/>
                <a:ext cx="867160" cy="2462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מלבן 87">
                <a:extLst>
                  <a:ext uri="{FF2B5EF4-FFF2-40B4-BE49-F238E27FC236}">
                    <a16:creationId xmlns:a16="http://schemas.microsoft.com/office/drawing/2014/main" id="{94580BB4-52B5-4018-9DB5-3037F35F9DB1}"/>
                  </a:ext>
                </a:extLst>
              </p:cNvPr>
              <p:cNvSpPr/>
              <p:nvPr/>
            </p:nvSpPr>
            <p:spPr>
              <a:xfrm>
                <a:off x="4955345" y="4289021"/>
                <a:ext cx="86716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000" i="1" spc="-5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i="1" spc="-5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8" name="מלבן 87">
                <a:extLst>
                  <a:ext uri="{FF2B5EF4-FFF2-40B4-BE49-F238E27FC236}">
                    <a16:creationId xmlns:a16="http://schemas.microsoft.com/office/drawing/2014/main" id="{94580BB4-52B5-4018-9DB5-3037F35F9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345" y="4289021"/>
                <a:ext cx="867160" cy="24622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מלבן 89">
                <a:extLst>
                  <a:ext uri="{FF2B5EF4-FFF2-40B4-BE49-F238E27FC236}">
                    <a16:creationId xmlns:a16="http://schemas.microsoft.com/office/drawing/2014/main" id="{83FEB6AA-D7C1-4600-9552-CA93867821A6}"/>
                  </a:ext>
                </a:extLst>
              </p:cNvPr>
              <p:cNvSpPr/>
              <p:nvPr/>
            </p:nvSpPr>
            <p:spPr>
              <a:xfrm>
                <a:off x="2270750" y="2410366"/>
                <a:ext cx="86716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000" i="1" spc="-5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i="1" spc="-5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0" name="מלבן 89">
                <a:extLst>
                  <a:ext uri="{FF2B5EF4-FFF2-40B4-BE49-F238E27FC236}">
                    <a16:creationId xmlns:a16="http://schemas.microsoft.com/office/drawing/2014/main" id="{83FEB6AA-D7C1-4600-9552-CA9386782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750" y="2410366"/>
                <a:ext cx="867160" cy="24622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מלבן 90">
                <a:extLst>
                  <a:ext uri="{FF2B5EF4-FFF2-40B4-BE49-F238E27FC236}">
                    <a16:creationId xmlns:a16="http://schemas.microsoft.com/office/drawing/2014/main" id="{D1BEC4F8-00EE-41F7-814A-9672A203362F}"/>
                  </a:ext>
                </a:extLst>
              </p:cNvPr>
              <p:cNvSpPr/>
              <p:nvPr/>
            </p:nvSpPr>
            <p:spPr>
              <a:xfrm>
                <a:off x="2932510" y="3353819"/>
                <a:ext cx="86716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000" i="1" spc="-5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i="1" spc="-5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91" name="מלבן 90">
                <a:extLst>
                  <a:ext uri="{FF2B5EF4-FFF2-40B4-BE49-F238E27FC236}">
                    <a16:creationId xmlns:a16="http://schemas.microsoft.com/office/drawing/2014/main" id="{D1BEC4F8-00EE-41F7-814A-9672A2033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510" y="3353819"/>
                <a:ext cx="867160" cy="24622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מלבן 91">
                <a:extLst>
                  <a:ext uri="{FF2B5EF4-FFF2-40B4-BE49-F238E27FC236}">
                    <a16:creationId xmlns:a16="http://schemas.microsoft.com/office/drawing/2014/main" id="{9A54A787-7B2E-4431-ADF2-406721233509}"/>
                  </a:ext>
                </a:extLst>
              </p:cNvPr>
              <p:cNvSpPr/>
              <p:nvPr/>
            </p:nvSpPr>
            <p:spPr>
              <a:xfrm>
                <a:off x="3610210" y="4257866"/>
                <a:ext cx="86716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000" i="1" spc="-5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i="1" spc="-5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92" name="מלבן 91">
                <a:extLst>
                  <a:ext uri="{FF2B5EF4-FFF2-40B4-BE49-F238E27FC236}">
                    <a16:creationId xmlns:a16="http://schemas.microsoft.com/office/drawing/2014/main" id="{9A54A787-7B2E-4431-ADF2-406721233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210" y="4257866"/>
                <a:ext cx="867160" cy="24622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מלבן 93">
                <a:extLst>
                  <a:ext uri="{FF2B5EF4-FFF2-40B4-BE49-F238E27FC236}">
                    <a16:creationId xmlns:a16="http://schemas.microsoft.com/office/drawing/2014/main" id="{2CFD3D8F-A5F1-4A43-961C-47492D0DC67F}"/>
                  </a:ext>
                </a:extLst>
              </p:cNvPr>
              <p:cNvSpPr/>
              <p:nvPr/>
            </p:nvSpPr>
            <p:spPr>
              <a:xfrm>
                <a:off x="5533257" y="3327879"/>
                <a:ext cx="87011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000" i="1" spc="-5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i="1" spc="-5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94" name="מלבן 93">
                <a:extLst>
                  <a:ext uri="{FF2B5EF4-FFF2-40B4-BE49-F238E27FC236}">
                    <a16:creationId xmlns:a16="http://schemas.microsoft.com/office/drawing/2014/main" id="{2CFD3D8F-A5F1-4A43-961C-47492D0DC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257" y="3327879"/>
                <a:ext cx="870110" cy="24622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מלבן 94">
                <a:extLst>
                  <a:ext uri="{FF2B5EF4-FFF2-40B4-BE49-F238E27FC236}">
                    <a16:creationId xmlns:a16="http://schemas.microsoft.com/office/drawing/2014/main" id="{6A51F476-28E6-4632-B095-A9F16E0BB7DF}"/>
                  </a:ext>
                </a:extLst>
              </p:cNvPr>
              <p:cNvSpPr/>
              <p:nvPr/>
            </p:nvSpPr>
            <p:spPr>
              <a:xfrm>
                <a:off x="6197943" y="4257867"/>
                <a:ext cx="87011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000" i="1" spc="-5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i="1" spc="-5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95" name="מלבן 94">
                <a:extLst>
                  <a:ext uri="{FF2B5EF4-FFF2-40B4-BE49-F238E27FC236}">
                    <a16:creationId xmlns:a16="http://schemas.microsoft.com/office/drawing/2014/main" id="{6A51F476-28E6-4632-B095-A9F16E0BB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943" y="4257867"/>
                <a:ext cx="870110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מלבן 96">
                <a:extLst>
                  <a:ext uri="{FF2B5EF4-FFF2-40B4-BE49-F238E27FC236}">
                    <a16:creationId xmlns:a16="http://schemas.microsoft.com/office/drawing/2014/main" id="{5BA14AF2-BB05-4DF4-960E-CC091899EEA1}"/>
                  </a:ext>
                </a:extLst>
              </p:cNvPr>
              <p:cNvSpPr/>
              <p:nvPr/>
            </p:nvSpPr>
            <p:spPr>
              <a:xfrm>
                <a:off x="5906666" y="3917983"/>
                <a:ext cx="104060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000" i="1" spc="-5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}=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97" name="מלבן 96">
                <a:extLst>
                  <a:ext uri="{FF2B5EF4-FFF2-40B4-BE49-F238E27FC236}">
                    <a16:creationId xmlns:a16="http://schemas.microsoft.com/office/drawing/2014/main" id="{5BA14AF2-BB05-4DF4-960E-CC091899EE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666" y="3917983"/>
                <a:ext cx="1040605" cy="246221"/>
              </a:xfrm>
              <a:prstGeom prst="rect">
                <a:avLst/>
              </a:prstGeom>
              <a:blipFill>
                <a:blip r:embed="rId2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מלבן 97">
                <a:extLst>
                  <a:ext uri="{FF2B5EF4-FFF2-40B4-BE49-F238E27FC236}">
                    <a16:creationId xmlns:a16="http://schemas.microsoft.com/office/drawing/2014/main" id="{5A4CF11C-F95D-4359-A29C-F0F14000C6DF}"/>
                  </a:ext>
                </a:extLst>
              </p:cNvPr>
              <p:cNvSpPr/>
              <p:nvPr/>
            </p:nvSpPr>
            <p:spPr>
              <a:xfrm>
                <a:off x="2930050" y="3939102"/>
                <a:ext cx="104060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000" i="1" spc="-5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}=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98" name="מלבן 97">
                <a:extLst>
                  <a:ext uri="{FF2B5EF4-FFF2-40B4-BE49-F238E27FC236}">
                    <a16:creationId xmlns:a16="http://schemas.microsoft.com/office/drawing/2014/main" id="{5A4CF11C-F95D-4359-A29C-F0F14000C6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50" y="3939102"/>
                <a:ext cx="1040605" cy="246221"/>
              </a:xfrm>
              <a:prstGeom prst="rect">
                <a:avLst/>
              </a:prstGeom>
              <a:blipFill>
                <a:blip r:embed="rId26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מלבן 98">
                <a:extLst>
                  <a:ext uri="{FF2B5EF4-FFF2-40B4-BE49-F238E27FC236}">
                    <a16:creationId xmlns:a16="http://schemas.microsoft.com/office/drawing/2014/main" id="{A1E517AD-C335-4FDA-B7FA-69396AD2E949}"/>
                  </a:ext>
                </a:extLst>
              </p:cNvPr>
              <p:cNvSpPr/>
              <p:nvPr/>
            </p:nvSpPr>
            <p:spPr>
              <a:xfrm>
                <a:off x="7325122" y="3924025"/>
                <a:ext cx="120731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28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99" name="מלבן 98">
                <a:extLst>
                  <a:ext uri="{FF2B5EF4-FFF2-40B4-BE49-F238E27FC236}">
                    <a16:creationId xmlns:a16="http://schemas.microsoft.com/office/drawing/2014/main" id="{A1E517AD-C335-4FDA-B7FA-69396AD2E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122" y="3924025"/>
                <a:ext cx="1207318" cy="246221"/>
              </a:xfrm>
              <a:prstGeom prst="rect">
                <a:avLst/>
              </a:prstGeom>
              <a:blipFill>
                <a:blip r:embed="rId27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מלבן 99">
                <a:extLst>
                  <a:ext uri="{FF2B5EF4-FFF2-40B4-BE49-F238E27FC236}">
                    <a16:creationId xmlns:a16="http://schemas.microsoft.com/office/drawing/2014/main" id="{150F8C95-6D81-454C-B841-1EFEA1381706}"/>
                  </a:ext>
                </a:extLst>
              </p:cNvPr>
              <p:cNvSpPr/>
              <p:nvPr/>
            </p:nvSpPr>
            <p:spPr>
              <a:xfrm>
                <a:off x="4684300" y="3925677"/>
                <a:ext cx="120731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}=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8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100" name="מלבן 99">
                <a:extLst>
                  <a:ext uri="{FF2B5EF4-FFF2-40B4-BE49-F238E27FC236}">
                    <a16:creationId xmlns:a16="http://schemas.microsoft.com/office/drawing/2014/main" id="{150F8C95-6D81-454C-B841-1EFEA1381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300" y="3925677"/>
                <a:ext cx="1207318" cy="246221"/>
              </a:xfrm>
              <a:prstGeom prst="rect">
                <a:avLst/>
              </a:prstGeom>
              <a:blipFill>
                <a:blip r:embed="rId28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מלבן 100">
                <a:extLst>
                  <a:ext uri="{FF2B5EF4-FFF2-40B4-BE49-F238E27FC236}">
                    <a16:creationId xmlns:a16="http://schemas.microsoft.com/office/drawing/2014/main" id="{12043BD0-F8F4-41F5-9285-C2C28D4251C4}"/>
                  </a:ext>
                </a:extLst>
              </p:cNvPr>
              <p:cNvSpPr/>
              <p:nvPr/>
            </p:nvSpPr>
            <p:spPr>
              <a:xfrm>
                <a:off x="6298471" y="4868147"/>
                <a:ext cx="104060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000" i="1" spc="-5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}=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101" name="מלבן 100">
                <a:extLst>
                  <a:ext uri="{FF2B5EF4-FFF2-40B4-BE49-F238E27FC236}">
                    <a16:creationId xmlns:a16="http://schemas.microsoft.com/office/drawing/2014/main" id="{12043BD0-F8F4-41F5-9285-C2C28D4251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471" y="4868147"/>
                <a:ext cx="1040605" cy="246221"/>
              </a:xfrm>
              <a:prstGeom prst="rect">
                <a:avLst/>
              </a:prstGeom>
              <a:blipFill>
                <a:blip r:embed="rId29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מלבן 101">
                <a:extLst>
                  <a:ext uri="{FF2B5EF4-FFF2-40B4-BE49-F238E27FC236}">
                    <a16:creationId xmlns:a16="http://schemas.microsoft.com/office/drawing/2014/main" id="{A9CDDD5C-C457-4DD8-BA4C-6264B77AB965}"/>
                  </a:ext>
                </a:extLst>
              </p:cNvPr>
              <p:cNvSpPr/>
              <p:nvPr/>
            </p:nvSpPr>
            <p:spPr>
              <a:xfrm>
                <a:off x="3658906" y="4909040"/>
                <a:ext cx="107580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000" i="1" spc="-5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}=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102" name="מלבן 101">
                <a:extLst>
                  <a:ext uri="{FF2B5EF4-FFF2-40B4-BE49-F238E27FC236}">
                    <a16:creationId xmlns:a16="http://schemas.microsoft.com/office/drawing/2014/main" id="{A9CDDD5C-C457-4DD8-BA4C-6264B77AB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906" y="4909040"/>
                <a:ext cx="1075807" cy="246221"/>
              </a:xfrm>
              <a:prstGeom prst="rect">
                <a:avLst/>
              </a:prstGeom>
              <a:blipFill>
                <a:blip r:embed="rId30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מלבן 102">
                <a:extLst>
                  <a:ext uri="{FF2B5EF4-FFF2-40B4-BE49-F238E27FC236}">
                    <a16:creationId xmlns:a16="http://schemas.microsoft.com/office/drawing/2014/main" id="{4B6457CF-D7F0-4E54-9BF6-050ADBC9E1CF}"/>
                  </a:ext>
                </a:extLst>
              </p:cNvPr>
              <p:cNvSpPr/>
              <p:nvPr/>
            </p:nvSpPr>
            <p:spPr>
              <a:xfrm>
                <a:off x="7515888" y="4883701"/>
                <a:ext cx="11367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103" name="מלבן 102">
                <a:extLst>
                  <a:ext uri="{FF2B5EF4-FFF2-40B4-BE49-F238E27FC236}">
                    <a16:creationId xmlns:a16="http://schemas.microsoft.com/office/drawing/2014/main" id="{4B6457CF-D7F0-4E54-9BF6-050ADBC9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888" y="4883701"/>
                <a:ext cx="1136785" cy="246221"/>
              </a:xfrm>
              <a:prstGeom prst="rect">
                <a:avLst/>
              </a:prstGeom>
              <a:blipFill>
                <a:blip r:embed="rId31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מלבן 103">
                <a:extLst>
                  <a:ext uri="{FF2B5EF4-FFF2-40B4-BE49-F238E27FC236}">
                    <a16:creationId xmlns:a16="http://schemas.microsoft.com/office/drawing/2014/main" id="{18FB9558-150E-46C0-8B4C-DC0AE8D326AF}"/>
                  </a:ext>
                </a:extLst>
              </p:cNvPr>
              <p:cNvSpPr/>
              <p:nvPr/>
            </p:nvSpPr>
            <p:spPr>
              <a:xfrm>
                <a:off x="4874951" y="4910971"/>
                <a:ext cx="117198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}=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104" name="מלבן 103">
                <a:extLst>
                  <a:ext uri="{FF2B5EF4-FFF2-40B4-BE49-F238E27FC236}">
                    <a16:creationId xmlns:a16="http://schemas.microsoft.com/office/drawing/2014/main" id="{18FB9558-150E-46C0-8B4C-DC0AE8D326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951" y="4910971"/>
                <a:ext cx="1171988" cy="246221"/>
              </a:xfrm>
              <a:prstGeom prst="rect">
                <a:avLst/>
              </a:prstGeom>
              <a:blipFill>
                <a:blip r:embed="rId3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מלבן 111">
                <a:extLst>
                  <a:ext uri="{FF2B5EF4-FFF2-40B4-BE49-F238E27FC236}">
                    <a16:creationId xmlns:a16="http://schemas.microsoft.com/office/drawing/2014/main" id="{46058D53-670C-4EFD-9EF7-BF1C6A9D603B}"/>
                  </a:ext>
                </a:extLst>
              </p:cNvPr>
              <p:cNvSpPr/>
              <p:nvPr/>
            </p:nvSpPr>
            <p:spPr>
              <a:xfrm>
                <a:off x="3176317" y="1187554"/>
                <a:ext cx="476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he-IL" b="1" dirty="0"/>
              </a:p>
            </p:txBody>
          </p:sp>
        </mc:Choice>
        <mc:Fallback xmlns="">
          <p:sp>
            <p:nvSpPr>
              <p:cNvPr id="112" name="מלבן 111">
                <a:extLst>
                  <a:ext uri="{FF2B5EF4-FFF2-40B4-BE49-F238E27FC236}">
                    <a16:creationId xmlns:a16="http://schemas.microsoft.com/office/drawing/2014/main" id="{46058D53-670C-4EFD-9EF7-BF1C6A9D60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317" y="1187554"/>
                <a:ext cx="476348" cy="369332"/>
              </a:xfrm>
              <a:prstGeom prst="rect">
                <a:avLst/>
              </a:prstGeom>
              <a:blipFill>
                <a:blip r:embed="rId3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מלבן 112">
                <a:extLst>
                  <a:ext uri="{FF2B5EF4-FFF2-40B4-BE49-F238E27FC236}">
                    <a16:creationId xmlns:a16="http://schemas.microsoft.com/office/drawing/2014/main" id="{F168CA78-FC8C-430D-8249-D45085262291}"/>
                  </a:ext>
                </a:extLst>
              </p:cNvPr>
              <p:cNvSpPr/>
              <p:nvPr/>
            </p:nvSpPr>
            <p:spPr>
              <a:xfrm>
                <a:off x="5740374" y="1249707"/>
                <a:ext cx="476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13" name="מלבן 112">
                <a:extLst>
                  <a:ext uri="{FF2B5EF4-FFF2-40B4-BE49-F238E27FC236}">
                    <a16:creationId xmlns:a16="http://schemas.microsoft.com/office/drawing/2014/main" id="{F168CA78-FC8C-430D-8249-D45085262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374" y="1249707"/>
                <a:ext cx="476348" cy="369332"/>
              </a:xfrm>
              <a:prstGeom prst="rect">
                <a:avLst/>
              </a:prstGeom>
              <a:blipFill>
                <a:blip r:embed="rId3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תיבת טקסט 113">
                <a:extLst>
                  <a:ext uri="{FF2B5EF4-FFF2-40B4-BE49-F238E27FC236}">
                    <a16:creationId xmlns:a16="http://schemas.microsoft.com/office/drawing/2014/main" id="{72CD2527-E692-4C8D-8F9D-9FCD3EC00684}"/>
                  </a:ext>
                </a:extLst>
              </p:cNvPr>
              <p:cNvSpPr txBox="1"/>
              <p:nvPr/>
            </p:nvSpPr>
            <p:spPr>
              <a:xfrm>
                <a:off x="1728462" y="1861504"/>
                <a:ext cx="4583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4" name="תיבת טקסט 113">
                <a:extLst>
                  <a:ext uri="{FF2B5EF4-FFF2-40B4-BE49-F238E27FC236}">
                    <a16:creationId xmlns:a16="http://schemas.microsoft.com/office/drawing/2014/main" id="{72CD2527-E692-4C8D-8F9D-9FCD3EC00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462" y="1861504"/>
                <a:ext cx="458395" cy="215444"/>
              </a:xfrm>
              <a:prstGeom prst="rect">
                <a:avLst/>
              </a:prstGeom>
              <a:blipFill>
                <a:blip r:embed="rId35"/>
                <a:stretch>
                  <a:fillRect l="-8000" r="-8000" b="-55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מלבן 114">
                <a:extLst>
                  <a:ext uri="{FF2B5EF4-FFF2-40B4-BE49-F238E27FC236}">
                    <a16:creationId xmlns:a16="http://schemas.microsoft.com/office/drawing/2014/main" id="{8D8E0303-7A8C-4A2D-B292-E208FC18D9C8}"/>
                  </a:ext>
                </a:extLst>
              </p:cNvPr>
              <p:cNvSpPr/>
              <p:nvPr/>
            </p:nvSpPr>
            <p:spPr>
              <a:xfrm>
                <a:off x="1682428" y="2706425"/>
                <a:ext cx="6430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5" name="מלבן 114">
                <a:extLst>
                  <a:ext uri="{FF2B5EF4-FFF2-40B4-BE49-F238E27FC236}">
                    <a16:creationId xmlns:a16="http://schemas.microsoft.com/office/drawing/2014/main" id="{8D8E0303-7A8C-4A2D-B292-E208FC18D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428" y="2706425"/>
                <a:ext cx="643060" cy="30777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מלבן 115">
                <a:extLst>
                  <a:ext uri="{FF2B5EF4-FFF2-40B4-BE49-F238E27FC236}">
                    <a16:creationId xmlns:a16="http://schemas.microsoft.com/office/drawing/2014/main" id="{6D2F9C65-AD59-489E-84DF-A9167948BF02}"/>
                  </a:ext>
                </a:extLst>
              </p:cNvPr>
              <p:cNvSpPr/>
              <p:nvPr/>
            </p:nvSpPr>
            <p:spPr>
              <a:xfrm>
                <a:off x="1643650" y="3649418"/>
                <a:ext cx="6430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6" name="מלבן 115">
                <a:extLst>
                  <a:ext uri="{FF2B5EF4-FFF2-40B4-BE49-F238E27FC236}">
                    <a16:creationId xmlns:a16="http://schemas.microsoft.com/office/drawing/2014/main" id="{6D2F9C65-AD59-489E-84DF-A9167948B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650" y="3649418"/>
                <a:ext cx="643060" cy="30777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מלבן 116">
                <a:extLst>
                  <a:ext uri="{FF2B5EF4-FFF2-40B4-BE49-F238E27FC236}">
                    <a16:creationId xmlns:a16="http://schemas.microsoft.com/office/drawing/2014/main" id="{704F396F-2A48-4BBD-B19F-FDCC65E62550}"/>
                  </a:ext>
                </a:extLst>
              </p:cNvPr>
              <p:cNvSpPr/>
              <p:nvPr/>
            </p:nvSpPr>
            <p:spPr>
              <a:xfrm>
                <a:off x="1655948" y="4575560"/>
                <a:ext cx="6430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7" name="מלבן 116">
                <a:extLst>
                  <a:ext uri="{FF2B5EF4-FFF2-40B4-BE49-F238E27FC236}">
                    <a16:creationId xmlns:a16="http://schemas.microsoft.com/office/drawing/2014/main" id="{704F396F-2A48-4BBD-B19F-FDCC65E625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948" y="4575560"/>
                <a:ext cx="643060" cy="30777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162000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15</a:t>
            </a:fld>
            <a:endParaRPr lang="en-US" altLang="en-US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1FD2D174-0267-4E30-80C6-F124C214461D}"/>
              </a:ext>
            </a:extLst>
          </p:cNvPr>
          <p:cNvSpPr/>
          <p:nvPr/>
        </p:nvSpPr>
        <p:spPr>
          <a:xfrm>
            <a:off x="1886430" y="155611"/>
            <a:ext cx="5168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 eaLnBrk="1" hangingPunct="1">
              <a:defRPr>
                <a:effectLst/>
              </a:defRPr>
            </a:pP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Single agent - Multi cells – Example 1 </a:t>
            </a:r>
            <a:endParaRPr lang="en-US" alt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9E03C49D-F36E-43D4-B231-FA7414FD1DA5}"/>
                  </a:ext>
                </a:extLst>
              </p:cNvPr>
              <p:cNvSpPr/>
              <p:nvPr/>
            </p:nvSpPr>
            <p:spPr>
              <a:xfrm>
                <a:off x="3720266" y="4818638"/>
                <a:ext cx="121579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he-IL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9E03C49D-F36E-43D4-B231-FA7414FD1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66" y="4818638"/>
                <a:ext cx="1215794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77D47075-0C77-4236-8C97-42F78A0126F0}"/>
                  </a:ext>
                </a:extLst>
              </p:cNvPr>
              <p:cNvSpPr/>
              <p:nvPr/>
            </p:nvSpPr>
            <p:spPr>
              <a:xfrm>
                <a:off x="611560" y="2658398"/>
                <a:ext cx="88062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 </m:t>
                          </m:r>
                        </m:e>
                      </m:d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77D47075-0C77-4236-8C97-42F78A012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658398"/>
                <a:ext cx="880626" cy="307777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מלבן 4">
            <a:extLst>
              <a:ext uri="{FF2B5EF4-FFF2-40B4-BE49-F238E27FC236}">
                <a16:creationId xmlns:a16="http://schemas.microsoft.com/office/drawing/2014/main" id="{2E688D63-9D96-4086-87CD-334526318905}"/>
              </a:ext>
            </a:extLst>
          </p:cNvPr>
          <p:cNvSpPr/>
          <p:nvPr/>
        </p:nvSpPr>
        <p:spPr>
          <a:xfrm>
            <a:off x="718288" y="3018437"/>
            <a:ext cx="5613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[bits]</a:t>
            </a:r>
            <a:endParaRPr lang="he-IL" sz="14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0BA7026-1F1D-49BB-A9DA-46C99E505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1640621"/>
            <a:ext cx="5530294" cy="31013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345968B6-7047-4B38-BE03-C2014D9B56E2}"/>
                  </a:ext>
                </a:extLst>
              </p:cNvPr>
              <p:cNvSpPr/>
              <p:nvPr/>
            </p:nvSpPr>
            <p:spPr>
              <a:xfrm>
                <a:off x="728389" y="668788"/>
                <a:ext cx="2757293" cy="463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𝑇𝐴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/>
                  <a:t>  ,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/>
                  <a:t>    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𝝀</m:t>
                        </m:r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den>
                    </m:f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/>
                  <a:t> </a:t>
                </a:r>
                <a:endParaRPr lang="he-IL" dirty="0"/>
              </a:p>
            </p:txBody>
          </p:sp>
        </mc:Choice>
        <mc:Fallback xmlns=""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345968B6-7047-4B38-BE03-C2014D9B56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89" y="668788"/>
                <a:ext cx="2757293" cy="4637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מלבן 7">
            <a:extLst>
              <a:ext uri="{FF2B5EF4-FFF2-40B4-BE49-F238E27FC236}">
                <a16:creationId xmlns:a16="http://schemas.microsoft.com/office/drawing/2014/main" id="{79863DEA-6C13-476D-A870-C22C24DEDDB0}"/>
              </a:ext>
            </a:extLst>
          </p:cNvPr>
          <p:cNvSpPr/>
          <p:nvPr/>
        </p:nvSpPr>
        <p:spPr>
          <a:xfrm>
            <a:off x="3403930" y="1125328"/>
            <a:ext cx="2083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Static agent – 2 cells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14559776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16</a:t>
            </a:fld>
            <a:endParaRPr lang="en-US" altLang="en-US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1FD2D174-0267-4E30-80C6-F124C214461D}"/>
              </a:ext>
            </a:extLst>
          </p:cNvPr>
          <p:cNvSpPr/>
          <p:nvPr/>
        </p:nvSpPr>
        <p:spPr>
          <a:xfrm>
            <a:off x="2236083" y="142596"/>
            <a:ext cx="4971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 eaLnBrk="1" hangingPunct="1">
              <a:defRPr>
                <a:effectLst/>
              </a:defRPr>
            </a:pP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Single agent - Multi cells – Example 2 </a:t>
            </a:r>
            <a:endParaRPr lang="en-US" alt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טבלה 15">
                <a:extLst>
                  <a:ext uri="{FF2B5EF4-FFF2-40B4-BE49-F238E27FC236}">
                    <a16:creationId xmlns:a16="http://schemas.microsoft.com/office/drawing/2014/main" id="{733018F9-4928-4269-BB56-72FDA441032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585500" y="763578"/>
              <a:ext cx="2165688" cy="1483360"/>
            </p:xfrm>
            <a:graphic>
              <a:graphicData uri="http://schemas.openxmlformats.org/drawingml/2006/table">
                <a:tbl>
                  <a:tblPr rtl="1">
                    <a:tableStyleId>{5C22544A-7EE6-4342-B048-85BDC9FD1C3A}</a:tableStyleId>
                  </a:tblPr>
                  <a:tblGrid>
                    <a:gridCol w="721896">
                      <a:extLst>
                        <a:ext uri="{9D8B030D-6E8A-4147-A177-3AD203B41FA5}">
                          <a16:colId xmlns:a16="http://schemas.microsoft.com/office/drawing/2014/main" val="2568987701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1081583587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2963251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9209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773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0124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0955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טבלה 15">
                <a:extLst>
                  <a:ext uri="{FF2B5EF4-FFF2-40B4-BE49-F238E27FC236}">
                    <a16:creationId xmlns:a16="http://schemas.microsoft.com/office/drawing/2014/main" id="{733018F9-4928-4269-BB56-72FDA441032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585500" y="763578"/>
              <a:ext cx="2165688" cy="1483360"/>
            </p:xfrm>
            <a:graphic>
              <a:graphicData uri="http://schemas.openxmlformats.org/drawingml/2006/table">
                <a:tbl>
                  <a:tblPr rtl="1">
                    <a:tableStyleId>{5C22544A-7EE6-4342-B048-85BDC9FD1C3A}</a:tableStyleId>
                  </a:tblPr>
                  <a:tblGrid>
                    <a:gridCol w="721896">
                      <a:extLst>
                        <a:ext uri="{9D8B030D-6E8A-4147-A177-3AD203B41FA5}">
                          <a16:colId xmlns:a16="http://schemas.microsoft.com/office/drawing/2014/main" val="2568987701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1081583587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2963251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40" t="-1639" r="-20084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639" r="-1681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209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773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0124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09553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משולש שווה-שוקיים 17">
            <a:extLst>
              <a:ext uri="{FF2B5EF4-FFF2-40B4-BE49-F238E27FC236}">
                <a16:creationId xmlns:a16="http://schemas.microsoft.com/office/drawing/2014/main" id="{70AFDCFF-D8A5-4B14-8C83-C837E0883473}"/>
              </a:ext>
            </a:extLst>
          </p:cNvPr>
          <p:cNvSpPr/>
          <p:nvPr/>
        </p:nvSpPr>
        <p:spPr bwMode="auto">
          <a:xfrm>
            <a:off x="7560344" y="2060848"/>
            <a:ext cx="108000" cy="108000"/>
          </a:xfrm>
          <a:prstGeom prst="triangle">
            <a:avLst/>
          </a:prstGeom>
          <a:solidFill>
            <a:schemeClr val="bg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D3292F19-27BB-452B-A49B-3D2C7100A383}"/>
                  </a:ext>
                </a:extLst>
              </p:cNvPr>
              <p:cNvSpPr/>
              <p:nvPr/>
            </p:nvSpPr>
            <p:spPr>
              <a:xfrm>
                <a:off x="-513603" y="3961411"/>
                <a:ext cx="6174432" cy="871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𝑏𝑖𝑡𝑠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D3292F19-27BB-452B-A49B-3D2C7100A3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3603" y="3961411"/>
                <a:ext cx="6174432" cy="871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מלבן 10">
                <a:extLst>
                  <a:ext uri="{FF2B5EF4-FFF2-40B4-BE49-F238E27FC236}">
                    <a16:creationId xmlns:a16="http://schemas.microsoft.com/office/drawing/2014/main" id="{F3120E51-D72E-4197-BFA6-B0718928E54F}"/>
                  </a:ext>
                </a:extLst>
              </p:cNvPr>
              <p:cNvSpPr/>
              <p:nvPr/>
            </p:nvSpPr>
            <p:spPr>
              <a:xfrm>
                <a:off x="821133" y="2802321"/>
                <a:ext cx="2630144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pc="-5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pc="-5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1" name="מלבן 10">
                <a:extLst>
                  <a:ext uri="{FF2B5EF4-FFF2-40B4-BE49-F238E27FC236}">
                    <a16:creationId xmlns:a16="http://schemas.microsoft.com/office/drawing/2014/main" id="{F3120E51-D72E-4197-BFA6-B0718928E5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33" y="2802321"/>
                <a:ext cx="2630144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F9BF7F95-94EF-4516-BBA0-E1F4AD834EA5}"/>
                  </a:ext>
                </a:extLst>
              </p:cNvPr>
              <p:cNvSpPr/>
              <p:nvPr/>
            </p:nvSpPr>
            <p:spPr>
              <a:xfrm>
                <a:off x="457200" y="1236190"/>
                <a:ext cx="17238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pc="-5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F9BF7F95-94EF-4516-BBA0-E1F4AD834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36190"/>
                <a:ext cx="172387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סוגר מסולסל שמאלי 19">
            <a:extLst>
              <a:ext uri="{FF2B5EF4-FFF2-40B4-BE49-F238E27FC236}">
                <a16:creationId xmlns:a16="http://schemas.microsoft.com/office/drawing/2014/main" id="{60CF30BF-BD39-4334-A27D-6D0881A2B755}"/>
              </a:ext>
            </a:extLst>
          </p:cNvPr>
          <p:cNvSpPr/>
          <p:nvPr/>
        </p:nvSpPr>
        <p:spPr bwMode="auto">
          <a:xfrm>
            <a:off x="1761343" y="916035"/>
            <a:ext cx="166901" cy="1072805"/>
          </a:xfrm>
          <a:prstGeom prst="lef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תיבת טקסט 21">
                <a:extLst>
                  <a:ext uri="{FF2B5EF4-FFF2-40B4-BE49-F238E27FC236}">
                    <a16:creationId xmlns:a16="http://schemas.microsoft.com/office/drawing/2014/main" id="{8CE7381D-09DC-4692-9483-231A63516410}"/>
                  </a:ext>
                </a:extLst>
              </p:cNvPr>
              <p:cNvSpPr txBox="1"/>
              <p:nvPr/>
            </p:nvSpPr>
            <p:spPr>
              <a:xfrm>
                <a:off x="4012638" y="1322184"/>
                <a:ext cx="1779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𝑜𝑝𝑡𝑖𝑜𝑛𝑠</m:t>
                    </m:r>
                  </m:oMath>
                </a14:m>
                <a:r>
                  <a:rPr lang="en-US" dirty="0"/>
                  <a:t> </a:t>
                </a:r>
                <a:endParaRPr lang="he-IL" dirty="0"/>
              </a:p>
            </p:txBody>
          </p:sp>
        </mc:Choice>
        <mc:Fallback xmlns="">
          <p:sp>
            <p:nvSpPr>
              <p:cNvPr id="22" name="תיבת טקסט 21">
                <a:extLst>
                  <a:ext uri="{FF2B5EF4-FFF2-40B4-BE49-F238E27FC236}">
                    <a16:creationId xmlns:a16="http://schemas.microsoft.com/office/drawing/2014/main" id="{8CE7381D-09DC-4692-9483-231A63516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638" y="1322184"/>
                <a:ext cx="1779205" cy="276999"/>
              </a:xfrm>
              <a:prstGeom prst="rect">
                <a:avLst/>
              </a:prstGeom>
              <a:blipFill>
                <a:blip r:embed="rId7"/>
                <a:stretch>
                  <a:fillRect l="-4452" t="-4444" r="-2397" b="-355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חץ: ימינה 22">
            <a:extLst>
              <a:ext uri="{FF2B5EF4-FFF2-40B4-BE49-F238E27FC236}">
                <a16:creationId xmlns:a16="http://schemas.microsoft.com/office/drawing/2014/main" id="{A2293A88-E96D-46E0-BF0A-A8C8BBDADBD5}"/>
              </a:ext>
            </a:extLst>
          </p:cNvPr>
          <p:cNvSpPr/>
          <p:nvPr/>
        </p:nvSpPr>
        <p:spPr bwMode="auto">
          <a:xfrm>
            <a:off x="3385883" y="1218367"/>
            <a:ext cx="519616" cy="484632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DD7793E-EC54-41AF-819F-607777E88071}"/>
              </a:ext>
            </a:extLst>
          </p:cNvPr>
          <p:cNvSpPr txBox="1"/>
          <p:nvPr/>
        </p:nvSpPr>
        <p:spPr>
          <a:xfrm>
            <a:off x="1928244" y="583520"/>
            <a:ext cx="1290738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en-US" dirty="0"/>
          </a:p>
          <a:p>
            <a:r>
              <a:rPr lang="en-US" dirty="0"/>
              <a:t>(0,0)     0.25</a:t>
            </a:r>
          </a:p>
          <a:p>
            <a:r>
              <a:rPr lang="en-US" dirty="0"/>
              <a:t>(1,0)     0.25</a:t>
            </a:r>
          </a:p>
          <a:p>
            <a:r>
              <a:rPr lang="en-US" dirty="0"/>
              <a:t>(0,1)     0.25</a:t>
            </a:r>
          </a:p>
          <a:p>
            <a:r>
              <a:rPr lang="en-US" dirty="0"/>
              <a:t>(1,1)     0.25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088C47F4-3C67-4E49-8F99-10F6FFE2428D}"/>
                  </a:ext>
                </a:extLst>
              </p:cNvPr>
              <p:cNvSpPr/>
              <p:nvPr/>
            </p:nvSpPr>
            <p:spPr>
              <a:xfrm>
                <a:off x="808759" y="2261668"/>
                <a:ext cx="3203569" cy="510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dirty="0"/>
                  <a:t>   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</a:t>
                </a:r>
                <a:endParaRPr lang="he-IL" dirty="0"/>
              </a:p>
            </p:txBody>
          </p:sp>
        </mc:Choice>
        <mc:Fallback xmlns=""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088C47F4-3C67-4E49-8F99-10F6FFE24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59" y="2261668"/>
                <a:ext cx="3203569" cy="510268"/>
              </a:xfrm>
              <a:prstGeom prst="rect">
                <a:avLst/>
              </a:prstGeom>
              <a:blipFill>
                <a:blip r:embed="rId8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40F4C13-63D6-4A0F-B612-90C53A3BCFA1}"/>
              </a:ext>
            </a:extLst>
          </p:cNvPr>
          <p:cNvSpPr txBox="1"/>
          <p:nvPr/>
        </p:nvSpPr>
        <p:spPr>
          <a:xfrm>
            <a:off x="6877732" y="2276201"/>
            <a:ext cx="128336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Static agent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מלבן 8">
                <a:extLst>
                  <a:ext uri="{FF2B5EF4-FFF2-40B4-BE49-F238E27FC236}">
                    <a16:creationId xmlns:a16="http://schemas.microsoft.com/office/drawing/2014/main" id="{E22C174C-850B-4768-B860-7F5369AE7F98}"/>
                  </a:ext>
                </a:extLst>
              </p:cNvPr>
              <p:cNvSpPr/>
              <p:nvPr/>
            </p:nvSpPr>
            <p:spPr>
              <a:xfrm>
                <a:off x="834426" y="3601483"/>
                <a:ext cx="30679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9" name="מלבן 8">
                <a:extLst>
                  <a:ext uri="{FF2B5EF4-FFF2-40B4-BE49-F238E27FC236}">
                    <a16:creationId xmlns:a16="http://schemas.microsoft.com/office/drawing/2014/main" id="{E22C174C-850B-4768-B860-7F5369AE7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26" y="3601483"/>
                <a:ext cx="3067955" cy="369332"/>
              </a:xfrm>
              <a:prstGeom prst="rect">
                <a:avLst/>
              </a:prstGeom>
              <a:blipFill>
                <a:blip r:embed="rId9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0B360BA0-F4F4-45EF-8A2A-4C39BBE0D914}"/>
                  </a:ext>
                </a:extLst>
              </p:cNvPr>
              <p:cNvSpPr/>
              <p:nvPr/>
            </p:nvSpPr>
            <p:spPr>
              <a:xfrm>
                <a:off x="222582" y="4984691"/>
                <a:ext cx="13969552" cy="890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i="1" spc="-5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he-IL" sz="14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𝕤</m:t>
                                          </m:r>
                                        </m:e>
                                      </m:d>
                                    </m:den>
                                  </m:f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𝑇𝐴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𝕤</m:t>
                                          </m:r>
                                        </m:e>
                                      </m:d>
                                    </m:den>
                                  </m:f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045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225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  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𝕤</m:t>
                                          </m:r>
                                        </m:e>
                                      </m:d>
                                    </m:den>
                                  </m:f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he-IL" sz="14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𝑇𝐴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𝕤</m:t>
                                          </m:r>
                                        </m:e>
                                      </m:d>
                                    </m:den>
                                  </m:f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775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0B360BA0-F4F4-45EF-8A2A-4C39BBE0D9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82" y="4984691"/>
                <a:ext cx="13969552" cy="8900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698435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17</a:t>
            </a:fld>
            <a:endParaRPr lang="en-US" altLang="en-US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1FD2D174-0267-4E30-80C6-F124C214461D}"/>
              </a:ext>
            </a:extLst>
          </p:cNvPr>
          <p:cNvSpPr/>
          <p:nvPr/>
        </p:nvSpPr>
        <p:spPr>
          <a:xfrm>
            <a:off x="2031983" y="137782"/>
            <a:ext cx="4953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 eaLnBrk="1" hangingPunct="1">
              <a:defRPr>
                <a:effectLst/>
              </a:defRPr>
            </a:pP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Single agent - Multi cells – Example 2 </a:t>
            </a:r>
            <a:endParaRPr lang="en-US" alt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</a:endParaRPr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0699E813-E89F-47D2-B2EB-3F682E86F2C8}"/>
              </a:ext>
            </a:extLst>
          </p:cNvPr>
          <p:cNvCxnSpPr/>
          <p:nvPr/>
        </p:nvCxnSpPr>
        <p:spPr bwMode="auto">
          <a:xfrm>
            <a:off x="6779096" y="2092226"/>
            <a:ext cx="651520" cy="9192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02424753-1E39-4401-941B-698761AEBE12}"/>
              </a:ext>
            </a:extLst>
          </p:cNvPr>
          <p:cNvCxnSpPr/>
          <p:nvPr/>
        </p:nvCxnSpPr>
        <p:spPr bwMode="auto">
          <a:xfrm flipH="1">
            <a:off x="6156176" y="2083808"/>
            <a:ext cx="622920" cy="8993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0E05E034-166A-46EC-A349-EA88D2B09406}"/>
              </a:ext>
            </a:extLst>
          </p:cNvPr>
          <p:cNvCxnSpPr/>
          <p:nvPr/>
        </p:nvCxnSpPr>
        <p:spPr bwMode="auto">
          <a:xfrm flipV="1">
            <a:off x="1148312" y="2097091"/>
            <a:ext cx="7240112" cy="94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39D3FA26-1413-4001-9847-780A75A80EEC}"/>
              </a:ext>
            </a:extLst>
          </p:cNvPr>
          <p:cNvCxnSpPr/>
          <p:nvPr/>
        </p:nvCxnSpPr>
        <p:spPr bwMode="auto">
          <a:xfrm>
            <a:off x="1236116" y="2987763"/>
            <a:ext cx="7296324" cy="188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5447AA23-022D-4CC3-BEF4-8D14BB8F94FC}"/>
              </a:ext>
            </a:extLst>
          </p:cNvPr>
          <p:cNvCxnSpPr/>
          <p:nvPr/>
        </p:nvCxnSpPr>
        <p:spPr bwMode="auto">
          <a:xfrm>
            <a:off x="7428811" y="2996077"/>
            <a:ext cx="448536" cy="9173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A02FC1EB-FD26-4AEE-A2FF-035AA8ADB2D4}"/>
              </a:ext>
            </a:extLst>
          </p:cNvPr>
          <p:cNvCxnSpPr/>
          <p:nvPr/>
        </p:nvCxnSpPr>
        <p:spPr bwMode="auto">
          <a:xfrm flipH="1">
            <a:off x="7070674" y="2993996"/>
            <a:ext cx="359942" cy="8867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A062F3F0-6B56-4587-81BF-CAD3C26F4E04}"/>
              </a:ext>
            </a:extLst>
          </p:cNvPr>
          <p:cNvCxnSpPr/>
          <p:nvPr/>
        </p:nvCxnSpPr>
        <p:spPr bwMode="auto">
          <a:xfrm>
            <a:off x="1215219" y="3907946"/>
            <a:ext cx="7317221" cy="64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D3C28411-567E-4E3F-9DD0-6C0B5A41CC17}"/>
              </a:ext>
            </a:extLst>
          </p:cNvPr>
          <p:cNvCxnSpPr/>
          <p:nvPr/>
        </p:nvCxnSpPr>
        <p:spPr bwMode="auto">
          <a:xfrm>
            <a:off x="6160660" y="2993996"/>
            <a:ext cx="377851" cy="937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5E0C8F1D-30B7-4675-8AEA-71262312B468}"/>
              </a:ext>
            </a:extLst>
          </p:cNvPr>
          <p:cNvCxnSpPr/>
          <p:nvPr/>
        </p:nvCxnSpPr>
        <p:spPr bwMode="auto">
          <a:xfrm flipH="1">
            <a:off x="5711799" y="2983146"/>
            <a:ext cx="434730" cy="9263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3639D42A-4134-4292-B53E-62445CECE4E6}"/>
              </a:ext>
            </a:extLst>
          </p:cNvPr>
          <p:cNvCxnSpPr/>
          <p:nvPr/>
        </p:nvCxnSpPr>
        <p:spPr bwMode="auto">
          <a:xfrm>
            <a:off x="3394720" y="2105509"/>
            <a:ext cx="651520" cy="9192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BBD76EE6-794E-4F0B-8BEC-BCE7097B6393}"/>
              </a:ext>
            </a:extLst>
          </p:cNvPr>
          <p:cNvCxnSpPr/>
          <p:nvPr/>
        </p:nvCxnSpPr>
        <p:spPr bwMode="auto">
          <a:xfrm flipH="1">
            <a:off x="2771800" y="2097091"/>
            <a:ext cx="622920" cy="8993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F2C665A5-3056-4630-9F86-3BD00B60FB50}"/>
              </a:ext>
            </a:extLst>
          </p:cNvPr>
          <p:cNvCxnSpPr/>
          <p:nvPr/>
        </p:nvCxnSpPr>
        <p:spPr bwMode="auto">
          <a:xfrm>
            <a:off x="4046240" y="3029874"/>
            <a:ext cx="372538" cy="8861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41FA2E70-BBB2-47F7-9FDA-208282BA4CEE}"/>
              </a:ext>
            </a:extLst>
          </p:cNvPr>
          <p:cNvCxnSpPr/>
          <p:nvPr/>
        </p:nvCxnSpPr>
        <p:spPr bwMode="auto">
          <a:xfrm flipH="1">
            <a:off x="3651108" y="2998611"/>
            <a:ext cx="382979" cy="9109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5F520C35-4EA6-47F2-879A-28CFAE4126FD}"/>
              </a:ext>
            </a:extLst>
          </p:cNvPr>
          <p:cNvCxnSpPr/>
          <p:nvPr/>
        </p:nvCxnSpPr>
        <p:spPr bwMode="auto">
          <a:xfrm>
            <a:off x="2789339" y="2999880"/>
            <a:ext cx="386978" cy="908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40A54F7E-0119-47AE-A52B-B664A3657E6A}"/>
              </a:ext>
            </a:extLst>
          </p:cNvPr>
          <p:cNvCxnSpPr/>
          <p:nvPr/>
        </p:nvCxnSpPr>
        <p:spPr bwMode="auto">
          <a:xfrm flipH="1">
            <a:off x="2401720" y="2987763"/>
            <a:ext cx="377346" cy="9032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מלבן 56">
                <a:extLst>
                  <a:ext uri="{FF2B5EF4-FFF2-40B4-BE49-F238E27FC236}">
                    <a16:creationId xmlns:a16="http://schemas.microsoft.com/office/drawing/2014/main" id="{56A79825-DA10-4ED0-885B-6C53E21C01DF}"/>
                  </a:ext>
                </a:extLst>
              </p:cNvPr>
              <p:cNvSpPr/>
              <p:nvPr/>
            </p:nvSpPr>
            <p:spPr>
              <a:xfrm>
                <a:off x="6273792" y="1810522"/>
                <a:ext cx="11367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000" i="1" spc="-5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57" name="מלבן 56">
                <a:extLst>
                  <a:ext uri="{FF2B5EF4-FFF2-40B4-BE49-F238E27FC236}">
                    <a16:creationId xmlns:a16="http://schemas.microsoft.com/office/drawing/2014/main" id="{56A79825-DA10-4ED0-885B-6C53E21C01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792" y="1810522"/>
                <a:ext cx="1136785" cy="246221"/>
              </a:xfrm>
              <a:prstGeom prst="rect">
                <a:avLst/>
              </a:prstGeom>
              <a:blipFill>
                <a:blip r:embed="rId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מלבן 57">
                <a:extLst>
                  <a:ext uri="{FF2B5EF4-FFF2-40B4-BE49-F238E27FC236}">
                    <a16:creationId xmlns:a16="http://schemas.microsoft.com/office/drawing/2014/main" id="{C05FC17A-42F1-43B8-B3F4-CDA2CA76A4E6}"/>
                  </a:ext>
                </a:extLst>
              </p:cNvPr>
              <p:cNvSpPr/>
              <p:nvPr/>
            </p:nvSpPr>
            <p:spPr>
              <a:xfrm>
                <a:off x="2836665" y="1810522"/>
                <a:ext cx="11343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000" i="1" spc="-5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 spc="-5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58" name="מלבן 57">
                <a:extLst>
                  <a:ext uri="{FF2B5EF4-FFF2-40B4-BE49-F238E27FC236}">
                    <a16:creationId xmlns:a16="http://schemas.microsoft.com/office/drawing/2014/main" id="{C05FC17A-42F1-43B8-B3F4-CDA2CA76A4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665" y="1810522"/>
                <a:ext cx="1134348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מלבן 58">
                <a:extLst>
                  <a:ext uri="{FF2B5EF4-FFF2-40B4-BE49-F238E27FC236}">
                    <a16:creationId xmlns:a16="http://schemas.microsoft.com/office/drawing/2014/main" id="{EF56AD60-1ED1-4C89-A78D-4E782917654B}"/>
                  </a:ext>
                </a:extLst>
              </p:cNvPr>
              <p:cNvSpPr/>
              <p:nvPr/>
            </p:nvSpPr>
            <p:spPr>
              <a:xfrm>
                <a:off x="168531" y="1887769"/>
                <a:ext cx="91621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 </m:t>
                        </m:r>
                      </m:e>
                    </m:d>
                  </m:oMath>
                </a14:m>
                <a:r>
                  <a:rPr lang="en-US" sz="1200" dirty="0"/>
                  <a:t>=2</a:t>
                </a:r>
                <a:endParaRPr lang="he-IL" sz="1200" dirty="0"/>
              </a:p>
            </p:txBody>
          </p:sp>
        </mc:Choice>
        <mc:Fallback xmlns="">
          <p:sp>
            <p:nvSpPr>
              <p:cNvPr id="59" name="מלבן 58">
                <a:extLst>
                  <a:ext uri="{FF2B5EF4-FFF2-40B4-BE49-F238E27FC236}">
                    <a16:creationId xmlns:a16="http://schemas.microsoft.com/office/drawing/2014/main" id="{EF56AD60-1ED1-4C89-A78D-4E7829176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31" y="1887769"/>
                <a:ext cx="916213" cy="276999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מלבן 63">
                <a:extLst>
                  <a:ext uri="{FF2B5EF4-FFF2-40B4-BE49-F238E27FC236}">
                    <a16:creationId xmlns:a16="http://schemas.microsoft.com/office/drawing/2014/main" id="{0DFFE5D7-A463-4188-8ED7-4E87B91194A4}"/>
                  </a:ext>
                </a:extLst>
              </p:cNvPr>
              <p:cNvSpPr/>
              <p:nvPr/>
            </p:nvSpPr>
            <p:spPr>
              <a:xfrm>
                <a:off x="36533" y="2824064"/>
                <a:ext cx="111177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 </m:t>
                        </m:r>
                      </m:e>
                    </m:d>
                  </m:oMath>
                </a14:m>
                <a:r>
                  <a:rPr lang="en-US" sz="1200" dirty="0"/>
                  <a:t>=1.84</a:t>
                </a:r>
                <a:endParaRPr lang="he-IL" sz="1200" dirty="0"/>
              </a:p>
            </p:txBody>
          </p:sp>
        </mc:Choice>
        <mc:Fallback xmlns="">
          <p:sp>
            <p:nvSpPr>
              <p:cNvPr id="64" name="מלבן 63">
                <a:extLst>
                  <a:ext uri="{FF2B5EF4-FFF2-40B4-BE49-F238E27FC236}">
                    <a16:creationId xmlns:a16="http://schemas.microsoft.com/office/drawing/2014/main" id="{0DFFE5D7-A463-4188-8ED7-4E87B9119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3" y="2824064"/>
                <a:ext cx="1111779" cy="276999"/>
              </a:xfrm>
              <a:prstGeom prst="rect">
                <a:avLst/>
              </a:prstGeom>
              <a:blipFill>
                <a:blip r:embed="rId6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מלבן 64">
                <a:extLst>
                  <a:ext uri="{FF2B5EF4-FFF2-40B4-BE49-F238E27FC236}">
                    <a16:creationId xmlns:a16="http://schemas.microsoft.com/office/drawing/2014/main" id="{25ED46E8-D58D-458E-8FF7-B210D41736C3}"/>
                  </a:ext>
                </a:extLst>
              </p:cNvPr>
              <p:cNvSpPr/>
              <p:nvPr/>
            </p:nvSpPr>
            <p:spPr>
              <a:xfrm>
                <a:off x="-11179" y="3740366"/>
                <a:ext cx="111177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 </m:t>
                        </m:r>
                      </m:e>
                    </m:d>
                  </m:oMath>
                </a14:m>
                <a:r>
                  <a:rPr lang="en-US" sz="1200" dirty="0"/>
                  <a:t>=1.69</a:t>
                </a:r>
                <a:endParaRPr lang="he-IL" sz="1200" dirty="0"/>
              </a:p>
            </p:txBody>
          </p:sp>
        </mc:Choice>
        <mc:Fallback xmlns="">
          <p:sp>
            <p:nvSpPr>
              <p:cNvPr id="65" name="מלבן 64">
                <a:extLst>
                  <a:ext uri="{FF2B5EF4-FFF2-40B4-BE49-F238E27FC236}">
                    <a16:creationId xmlns:a16="http://schemas.microsoft.com/office/drawing/2014/main" id="{25ED46E8-D58D-458E-8FF7-B210D4173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179" y="3740366"/>
                <a:ext cx="1111779" cy="276999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מלבן 71">
                <a:extLst>
                  <a:ext uri="{FF2B5EF4-FFF2-40B4-BE49-F238E27FC236}">
                    <a16:creationId xmlns:a16="http://schemas.microsoft.com/office/drawing/2014/main" id="{B06120D5-4A01-4BF5-8D5B-7FB13AF52B67}"/>
                  </a:ext>
                </a:extLst>
              </p:cNvPr>
              <p:cNvSpPr/>
              <p:nvPr/>
            </p:nvSpPr>
            <p:spPr>
              <a:xfrm>
                <a:off x="6115958" y="2957333"/>
                <a:ext cx="94622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80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800" i="1" spc="-5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8</m:t>
                      </m:r>
                    </m:oMath>
                  </m:oMathPara>
                </a14:m>
                <a:endParaRPr lang="he-IL" sz="800" dirty="0"/>
              </a:p>
            </p:txBody>
          </p:sp>
        </mc:Choice>
        <mc:Fallback xmlns="">
          <p:sp>
            <p:nvSpPr>
              <p:cNvPr id="72" name="מלבן 71">
                <a:extLst>
                  <a:ext uri="{FF2B5EF4-FFF2-40B4-BE49-F238E27FC236}">
                    <a16:creationId xmlns:a16="http://schemas.microsoft.com/office/drawing/2014/main" id="{B06120D5-4A01-4BF5-8D5B-7FB13AF52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958" y="2957333"/>
                <a:ext cx="946220" cy="215444"/>
              </a:xfrm>
              <a:prstGeom prst="rect">
                <a:avLst/>
              </a:prstGeom>
              <a:blipFill>
                <a:blip r:embed="rId8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מלבן 72">
                <a:extLst>
                  <a:ext uri="{FF2B5EF4-FFF2-40B4-BE49-F238E27FC236}">
                    <a16:creationId xmlns:a16="http://schemas.microsoft.com/office/drawing/2014/main" id="{66FC7F19-45C8-42CE-8A7A-AED3C0DBC1DE}"/>
                  </a:ext>
                </a:extLst>
              </p:cNvPr>
              <p:cNvSpPr/>
              <p:nvPr/>
            </p:nvSpPr>
            <p:spPr>
              <a:xfrm>
                <a:off x="2739326" y="2955198"/>
                <a:ext cx="94622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80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800" i="1" spc="-5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8</m:t>
                      </m:r>
                    </m:oMath>
                  </m:oMathPara>
                </a14:m>
                <a:endParaRPr lang="he-IL" sz="800" dirty="0"/>
              </a:p>
            </p:txBody>
          </p:sp>
        </mc:Choice>
        <mc:Fallback xmlns="">
          <p:sp>
            <p:nvSpPr>
              <p:cNvPr id="73" name="מלבן 72">
                <a:extLst>
                  <a:ext uri="{FF2B5EF4-FFF2-40B4-BE49-F238E27FC236}">
                    <a16:creationId xmlns:a16="http://schemas.microsoft.com/office/drawing/2014/main" id="{66FC7F19-45C8-42CE-8A7A-AED3C0DBC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326" y="2955198"/>
                <a:ext cx="946220" cy="215444"/>
              </a:xfrm>
              <a:prstGeom prst="rect">
                <a:avLst/>
              </a:prstGeom>
              <a:blipFill>
                <a:blip r:embed="rId9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מלבן 73">
                <a:extLst>
                  <a:ext uri="{FF2B5EF4-FFF2-40B4-BE49-F238E27FC236}">
                    <a16:creationId xmlns:a16="http://schemas.microsoft.com/office/drawing/2014/main" id="{789D96DE-A4F8-430E-95DA-79319224B549}"/>
                  </a:ext>
                </a:extLst>
              </p:cNvPr>
              <p:cNvSpPr/>
              <p:nvPr/>
            </p:nvSpPr>
            <p:spPr>
              <a:xfrm>
                <a:off x="7472482" y="2977953"/>
                <a:ext cx="96385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00" i="1" spc="-5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800" i="1" spc="-5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800" i="1" spc="-5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}=</m:t>
                    </m:r>
                    <m:r>
                      <a:rPr lang="en-US" sz="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800" dirty="0"/>
                  <a:t>41</a:t>
                </a:r>
                <a:endParaRPr lang="he-IL" sz="800" dirty="0"/>
              </a:p>
            </p:txBody>
          </p:sp>
        </mc:Choice>
        <mc:Fallback xmlns="">
          <p:sp>
            <p:nvSpPr>
              <p:cNvPr id="74" name="מלבן 73">
                <a:extLst>
                  <a:ext uri="{FF2B5EF4-FFF2-40B4-BE49-F238E27FC236}">
                    <a16:creationId xmlns:a16="http://schemas.microsoft.com/office/drawing/2014/main" id="{789D96DE-A4F8-430E-95DA-79319224B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482" y="2977953"/>
                <a:ext cx="963854" cy="215444"/>
              </a:xfrm>
              <a:prstGeom prst="rect">
                <a:avLst/>
              </a:prstGeom>
              <a:blipFill>
                <a:blip r:embed="rId10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מלבן 74">
                <a:extLst>
                  <a:ext uri="{FF2B5EF4-FFF2-40B4-BE49-F238E27FC236}">
                    <a16:creationId xmlns:a16="http://schemas.microsoft.com/office/drawing/2014/main" id="{D9186A11-AF44-4034-B267-D652AB3C818C}"/>
                  </a:ext>
                </a:extLst>
              </p:cNvPr>
              <p:cNvSpPr/>
              <p:nvPr/>
            </p:nvSpPr>
            <p:spPr>
              <a:xfrm>
                <a:off x="3997706" y="2956437"/>
                <a:ext cx="100232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80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800" i="1" spc="-5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}=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41</m:t>
                      </m:r>
                    </m:oMath>
                  </m:oMathPara>
                </a14:m>
                <a:endParaRPr lang="he-IL" sz="800" dirty="0"/>
              </a:p>
            </p:txBody>
          </p:sp>
        </mc:Choice>
        <mc:Fallback xmlns="">
          <p:sp>
            <p:nvSpPr>
              <p:cNvPr id="75" name="מלבן 74">
                <a:extLst>
                  <a:ext uri="{FF2B5EF4-FFF2-40B4-BE49-F238E27FC236}">
                    <a16:creationId xmlns:a16="http://schemas.microsoft.com/office/drawing/2014/main" id="{D9186A11-AF44-4034-B267-D652AB3C8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706" y="2956437"/>
                <a:ext cx="1002326" cy="215444"/>
              </a:xfrm>
              <a:prstGeom prst="rect">
                <a:avLst/>
              </a:prstGeom>
              <a:blipFill>
                <a:blip r:embed="rId11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מלבן 79">
                <a:extLst>
                  <a:ext uri="{FF2B5EF4-FFF2-40B4-BE49-F238E27FC236}">
                    <a16:creationId xmlns:a16="http://schemas.microsoft.com/office/drawing/2014/main" id="{11ECDE5E-C725-471B-88EF-D0D45A046D19}"/>
                  </a:ext>
                </a:extLst>
              </p:cNvPr>
              <p:cNvSpPr/>
              <p:nvPr/>
            </p:nvSpPr>
            <p:spPr>
              <a:xfrm>
                <a:off x="7011546" y="2387564"/>
                <a:ext cx="73116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800" i="1" spc="-5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80" name="מלבן 79">
                <a:extLst>
                  <a:ext uri="{FF2B5EF4-FFF2-40B4-BE49-F238E27FC236}">
                    <a16:creationId xmlns:a16="http://schemas.microsoft.com/office/drawing/2014/main" id="{11ECDE5E-C725-471B-88EF-D0D45A046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46" y="2387564"/>
                <a:ext cx="731162" cy="215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מלבן 80">
                <a:extLst>
                  <a:ext uri="{FF2B5EF4-FFF2-40B4-BE49-F238E27FC236}">
                    <a16:creationId xmlns:a16="http://schemas.microsoft.com/office/drawing/2014/main" id="{23DFC45F-660D-470E-9C44-843BBDDE655D}"/>
                  </a:ext>
                </a:extLst>
              </p:cNvPr>
              <p:cNvSpPr/>
              <p:nvPr/>
            </p:nvSpPr>
            <p:spPr>
              <a:xfrm>
                <a:off x="5667039" y="2392602"/>
                <a:ext cx="73116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800" i="1" spc="-5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i="1" spc="-5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1" name="מלבן 80">
                <a:extLst>
                  <a:ext uri="{FF2B5EF4-FFF2-40B4-BE49-F238E27FC236}">
                    <a16:creationId xmlns:a16="http://schemas.microsoft.com/office/drawing/2014/main" id="{23DFC45F-660D-470E-9C44-843BBDDE65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039" y="2392602"/>
                <a:ext cx="731162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מלבן 81">
                <a:extLst>
                  <a:ext uri="{FF2B5EF4-FFF2-40B4-BE49-F238E27FC236}">
                    <a16:creationId xmlns:a16="http://schemas.microsoft.com/office/drawing/2014/main" id="{1705F86B-ED63-447B-B1A0-B3773E78C732}"/>
                  </a:ext>
                </a:extLst>
              </p:cNvPr>
              <p:cNvSpPr/>
              <p:nvPr/>
            </p:nvSpPr>
            <p:spPr>
              <a:xfrm>
                <a:off x="3698100" y="2412236"/>
                <a:ext cx="7287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800" i="1" spc="-5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82" name="מלבן 81">
                <a:extLst>
                  <a:ext uri="{FF2B5EF4-FFF2-40B4-BE49-F238E27FC236}">
                    <a16:creationId xmlns:a16="http://schemas.microsoft.com/office/drawing/2014/main" id="{1705F86B-ED63-447B-B1A0-B3773E78C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100" y="2412236"/>
                <a:ext cx="728789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מלבן 82">
                <a:extLst>
                  <a:ext uri="{FF2B5EF4-FFF2-40B4-BE49-F238E27FC236}">
                    <a16:creationId xmlns:a16="http://schemas.microsoft.com/office/drawing/2014/main" id="{248DBFEC-4D14-42C1-92C4-0D6339A1CCC8}"/>
                  </a:ext>
                </a:extLst>
              </p:cNvPr>
              <p:cNvSpPr/>
              <p:nvPr/>
            </p:nvSpPr>
            <p:spPr>
              <a:xfrm>
                <a:off x="7565803" y="3270928"/>
                <a:ext cx="73116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800" i="1" spc="-5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83" name="מלבן 82">
                <a:extLst>
                  <a:ext uri="{FF2B5EF4-FFF2-40B4-BE49-F238E27FC236}">
                    <a16:creationId xmlns:a16="http://schemas.microsoft.com/office/drawing/2014/main" id="{248DBFEC-4D14-42C1-92C4-0D6339A1C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803" y="3270928"/>
                <a:ext cx="731162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מלבן 85">
                <a:extLst>
                  <a:ext uri="{FF2B5EF4-FFF2-40B4-BE49-F238E27FC236}">
                    <a16:creationId xmlns:a16="http://schemas.microsoft.com/office/drawing/2014/main" id="{2BA04BAC-4DBB-4991-AC58-F7473C1F8803}"/>
                  </a:ext>
                </a:extLst>
              </p:cNvPr>
              <p:cNvSpPr/>
              <p:nvPr/>
            </p:nvSpPr>
            <p:spPr>
              <a:xfrm>
                <a:off x="4148770" y="3303002"/>
                <a:ext cx="7287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800" i="1" spc="-5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86" name="מלבן 85">
                <a:extLst>
                  <a:ext uri="{FF2B5EF4-FFF2-40B4-BE49-F238E27FC236}">
                    <a16:creationId xmlns:a16="http://schemas.microsoft.com/office/drawing/2014/main" id="{2BA04BAC-4DBB-4991-AC58-F7473C1F8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770" y="3303002"/>
                <a:ext cx="728789" cy="215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מלבן 89">
                <a:extLst>
                  <a:ext uri="{FF2B5EF4-FFF2-40B4-BE49-F238E27FC236}">
                    <a16:creationId xmlns:a16="http://schemas.microsoft.com/office/drawing/2014/main" id="{83FEB6AA-D7C1-4600-9552-CA93867821A6}"/>
                  </a:ext>
                </a:extLst>
              </p:cNvPr>
              <p:cNvSpPr/>
              <p:nvPr/>
            </p:nvSpPr>
            <p:spPr>
              <a:xfrm>
                <a:off x="2349236" y="2422375"/>
                <a:ext cx="7287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800" i="1" spc="-5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i="1" spc="-5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0" name="מלבן 89">
                <a:extLst>
                  <a:ext uri="{FF2B5EF4-FFF2-40B4-BE49-F238E27FC236}">
                    <a16:creationId xmlns:a16="http://schemas.microsoft.com/office/drawing/2014/main" id="{83FEB6AA-D7C1-4600-9552-CA9386782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236" y="2422375"/>
                <a:ext cx="728789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מלבן 90">
                <a:extLst>
                  <a:ext uri="{FF2B5EF4-FFF2-40B4-BE49-F238E27FC236}">
                    <a16:creationId xmlns:a16="http://schemas.microsoft.com/office/drawing/2014/main" id="{D1BEC4F8-00EE-41F7-814A-9672A203362F}"/>
                  </a:ext>
                </a:extLst>
              </p:cNvPr>
              <p:cNvSpPr/>
              <p:nvPr/>
            </p:nvSpPr>
            <p:spPr>
              <a:xfrm>
                <a:off x="1807947" y="3385592"/>
                <a:ext cx="7287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800" i="1" spc="-5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i="1" spc="-5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91" name="מלבן 90">
                <a:extLst>
                  <a:ext uri="{FF2B5EF4-FFF2-40B4-BE49-F238E27FC236}">
                    <a16:creationId xmlns:a16="http://schemas.microsoft.com/office/drawing/2014/main" id="{D1BEC4F8-00EE-41F7-814A-9672A2033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947" y="3385592"/>
                <a:ext cx="728789" cy="2154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מלבן 93">
                <a:extLst>
                  <a:ext uri="{FF2B5EF4-FFF2-40B4-BE49-F238E27FC236}">
                    <a16:creationId xmlns:a16="http://schemas.microsoft.com/office/drawing/2014/main" id="{2CFD3D8F-A5F1-4A43-961C-47492D0DC67F}"/>
                  </a:ext>
                </a:extLst>
              </p:cNvPr>
              <p:cNvSpPr/>
              <p:nvPr/>
            </p:nvSpPr>
            <p:spPr>
              <a:xfrm>
                <a:off x="6558907" y="3253959"/>
                <a:ext cx="73116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800" i="1" spc="-5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i="1" spc="-5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94" name="מלבן 93">
                <a:extLst>
                  <a:ext uri="{FF2B5EF4-FFF2-40B4-BE49-F238E27FC236}">
                    <a16:creationId xmlns:a16="http://schemas.microsoft.com/office/drawing/2014/main" id="{2CFD3D8F-A5F1-4A43-961C-47492D0DC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907" y="3253959"/>
                <a:ext cx="731162" cy="2154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מלבן 96">
                <a:extLst>
                  <a:ext uri="{FF2B5EF4-FFF2-40B4-BE49-F238E27FC236}">
                    <a16:creationId xmlns:a16="http://schemas.microsoft.com/office/drawing/2014/main" id="{5BA14AF2-BB05-4DF4-960E-CC091899EEA1}"/>
                  </a:ext>
                </a:extLst>
              </p:cNvPr>
              <p:cNvSpPr/>
              <p:nvPr/>
            </p:nvSpPr>
            <p:spPr>
              <a:xfrm>
                <a:off x="6064738" y="3918959"/>
                <a:ext cx="842923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700" i="1" spc="-5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700" i="1" spc="-5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700" i="1" spc="-5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7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7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}=</m:t>
                    </m:r>
                  </m:oMath>
                </a14:m>
                <a:r>
                  <a:rPr lang="en-US" sz="700" dirty="0"/>
                  <a:t>0.73</a:t>
                </a:r>
                <a:endParaRPr lang="he-IL" sz="700" dirty="0"/>
              </a:p>
            </p:txBody>
          </p:sp>
        </mc:Choice>
        <mc:Fallback xmlns="">
          <p:sp>
            <p:nvSpPr>
              <p:cNvPr id="97" name="מלבן 96">
                <a:extLst>
                  <a:ext uri="{FF2B5EF4-FFF2-40B4-BE49-F238E27FC236}">
                    <a16:creationId xmlns:a16="http://schemas.microsoft.com/office/drawing/2014/main" id="{5BA14AF2-BB05-4DF4-960E-CC091899EE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738" y="3918959"/>
                <a:ext cx="842923" cy="200055"/>
              </a:xfrm>
              <a:prstGeom prst="rect">
                <a:avLst/>
              </a:prstGeom>
              <a:blipFill>
                <a:blip r:embed="rId2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מלבן 97">
                <a:extLst>
                  <a:ext uri="{FF2B5EF4-FFF2-40B4-BE49-F238E27FC236}">
                    <a16:creationId xmlns:a16="http://schemas.microsoft.com/office/drawing/2014/main" id="{5A4CF11C-F95D-4359-A29C-F0F14000C6DF}"/>
                  </a:ext>
                </a:extLst>
              </p:cNvPr>
              <p:cNvSpPr/>
              <p:nvPr/>
            </p:nvSpPr>
            <p:spPr>
              <a:xfrm>
                <a:off x="2604296" y="3919272"/>
                <a:ext cx="903131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70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700" i="1" spc="-5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7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7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7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}=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73</m:t>
                      </m:r>
                    </m:oMath>
                  </m:oMathPara>
                </a14:m>
                <a:endParaRPr lang="he-IL" sz="800" dirty="0"/>
              </a:p>
            </p:txBody>
          </p:sp>
        </mc:Choice>
        <mc:Fallback xmlns="">
          <p:sp>
            <p:nvSpPr>
              <p:cNvPr id="98" name="מלבן 97">
                <a:extLst>
                  <a:ext uri="{FF2B5EF4-FFF2-40B4-BE49-F238E27FC236}">
                    <a16:creationId xmlns:a16="http://schemas.microsoft.com/office/drawing/2014/main" id="{5A4CF11C-F95D-4359-A29C-F0F14000C6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296" y="3919272"/>
                <a:ext cx="903131" cy="20005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מלבן 98">
                <a:extLst>
                  <a:ext uri="{FF2B5EF4-FFF2-40B4-BE49-F238E27FC236}">
                    <a16:creationId xmlns:a16="http://schemas.microsoft.com/office/drawing/2014/main" id="{A1E517AD-C335-4FDA-B7FA-69396AD2E949}"/>
                  </a:ext>
                </a:extLst>
              </p:cNvPr>
              <p:cNvSpPr/>
              <p:nvPr/>
            </p:nvSpPr>
            <p:spPr>
              <a:xfrm>
                <a:off x="7779230" y="3921789"/>
                <a:ext cx="867866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700" i="1" spc="-5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700" i="1" spc="-5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700" i="1" spc="-5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7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7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}=</m:t>
                    </m:r>
                    <m:r>
                      <a:rPr lang="en-US" sz="7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7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700" dirty="0"/>
                  <a:t>32</a:t>
                </a:r>
                <a:endParaRPr lang="he-IL" sz="700" dirty="0"/>
              </a:p>
            </p:txBody>
          </p:sp>
        </mc:Choice>
        <mc:Fallback xmlns="">
          <p:sp>
            <p:nvSpPr>
              <p:cNvPr id="99" name="מלבן 98">
                <a:extLst>
                  <a:ext uri="{FF2B5EF4-FFF2-40B4-BE49-F238E27FC236}">
                    <a16:creationId xmlns:a16="http://schemas.microsoft.com/office/drawing/2014/main" id="{A1E517AD-C335-4FDA-B7FA-69396AD2E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230" y="3921789"/>
                <a:ext cx="867866" cy="200055"/>
              </a:xfrm>
              <a:prstGeom prst="rect">
                <a:avLst/>
              </a:prstGeom>
              <a:blipFill>
                <a:blip r:embed="rId2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מלבן 99">
                <a:extLst>
                  <a:ext uri="{FF2B5EF4-FFF2-40B4-BE49-F238E27FC236}">
                    <a16:creationId xmlns:a16="http://schemas.microsoft.com/office/drawing/2014/main" id="{150F8C95-6D81-454C-B841-1EFEA1381706}"/>
                  </a:ext>
                </a:extLst>
              </p:cNvPr>
              <p:cNvSpPr/>
              <p:nvPr/>
            </p:nvSpPr>
            <p:spPr>
              <a:xfrm>
                <a:off x="1639406" y="3896401"/>
                <a:ext cx="903131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70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700" i="1" spc="-5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7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7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7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}=</m:t>
                      </m:r>
                      <m:r>
                        <a:rPr lang="en-US" sz="7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7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94</m:t>
                      </m:r>
                    </m:oMath>
                  </m:oMathPara>
                </a14:m>
                <a:endParaRPr lang="he-IL" sz="700" dirty="0"/>
              </a:p>
            </p:txBody>
          </p:sp>
        </mc:Choice>
        <mc:Fallback xmlns="">
          <p:sp>
            <p:nvSpPr>
              <p:cNvPr id="100" name="מלבן 99">
                <a:extLst>
                  <a:ext uri="{FF2B5EF4-FFF2-40B4-BE49-F238E27FC236}">
                    <a16:creationId xmlns:a16="http://schemas.microsoft.com/office/drawing/2014/main" id="{150F8C95-6D81-454C-B841-1EFEA1381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406" y="3896401"/>
                <a:ext cx="903131" cy="20005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מלבן 111">
                <a:extLst>
                  <a:ext uri="{FF2B5EF4-FFF2-40B4-BE49-F238E27FC236}">
                    <a16:creationId xmlns:a16="http://schemas.microsoft.com/office/drawing/2014/main" id="{46058D53-670C-4EFD-9EF7-BF1C6A9D603B}"/>
                  </a:ext>
                </a:extLst>
              </p:cNvPr>
              <p:cNvSpPr/>
              <p:nvPr/>
            </p:nvSpPr>
            <p:spPr>
              <a:xfrm>
                <a:off x="3176317" y="1187554"/>
                <a:ext cx="476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he-IL" b="1" dirty="0"/>
              </a:p>
            </p:txBody>
          </p:sp>
        </mc:Choice>
        <mc:Fallback xmlns="">
          <p:sp>
            <p:nvSpPr>
              <p:cNvPr id="112" name="מלבן 111">
                <a:extLst>
                  <a:ext uri="{FF2B5EF4-FFF2-40B4-BE49-F238E27FC236}">
                    <a16:creationId xmlns:a16="http://schemas.microsoft.com/office/drawing/2014/main" id="{46058D53-670C-4EFD-9EF7-BF1C6A9D60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317" y="1187554"/>
                <a:ext cx="476348" cy="369332"/>
              </a:xfrm>
              <a:prstGeom prst="rect">
                <a:avLst/>
              </a:prstGeom>
              <a:blipFill>
                <a:blip r:embed="rId2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מלבן 112">
                <a:extLst>
                  <a:ext uri="{FF2B5EF4-FFF2-40B4-BE49-F238E27FC236}">
                    <a16:creationId xmlns:a16="http://schemas.microsoft.com/office/drawing/2014/main" id="{F168CA78-FC8C-430D-8249-D45085262291}"/>
                  </a:ext>
                </a:extLst>
              </p:cNvPr>
              <p:cNvSpPr/>
              <p:nvPr/>
            </p:nvSpPr>
            <p:spPr>
              <a:xfrm>
                <a:off x="6638528" y="1213764"/>
                <a:ext cx="476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13" name="מלבן 112">
                <a:extLst>
                  <a:ext uri="{FF2B5EF4-FFF2-40B4-BE49-F238E27FC236}">
                    <a16:creationId xmlns:a16="http://schemas.microsoft.com/office/drawing/2014/main" id="{F168CA78-FC8C-430D-8249-D45085262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528" y="1213764"/>
                <a:ext cx="476348" cy="369332"/>
              </a:xfrm>
              <a:prstGeom prst="rect">
                <a:avLst/>
              </a:prstGeom>
              <a:blipFill>
                <a:blip r:embed="rId2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תיבת טקסט 113">
                <a:extLst>
                  <a:ext uri="{FF2B5EF4-FFF2-40B4-BE49-F238E27FC236}">
                    <a16:creationId xmlns:a16="http://schemas.microsoft.com/office/drawing/2014/main" id="{72CD2527-E692-4C8D-8F9D-9FCD3EC00684}"/>
                  </a:ext>
                </a:extLst>
              </p:cNvPr>
              <p:cNvSpPr txBox="1"/>
              <p:nvPr/>
            </p:nvSpPr>
            <p:spPr>
              <a:xfrm>
                <a:off x="1187624" y="1861504"/>
                <a:ext cx="39389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4" name="תיבת טקסט 113">
                <a:extLst>
                  <a:ext uri="{FF2B5EF4-FFF2-40B4-BE49-F238E27FC236}">
                    <a16:creationId xmlns:a16="http://schemas.microsoft.com/office/drawing/2014/main" id="{72CD2527-E692-4C8D-8F9D-9FCD3EC00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861504"/>
                <a:ext cx="393890" cy="184666"/>
              </a:xfrm>
              <a:prstGeom prst="rect">
                <a:avLst/>
              </a:prstGeom>
              <a:blipFill>
                <a:blip r:embed="rId26"/>
                <a:stretch>
                  <a:fillRect l="-6250" r="-9375" b="-64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מלבן 114">
                <a:extLst>
                  <a:ext uri="{FF2B5EF4-FFF2-40B4-BE49-F238E27FC236}">
                    <a16:creationId xmlns:a16="http://schemas.microsoft.com/office/drawing/2014/main" id="{8D8E0303-7A8C-4A2D-B292-E208FC18D9C8}"/>
                  </a:ext>
                </a:extLst>
              </p:cNvPr>
              <p:cNvSpPr/>
              <p:nvPr/>
            </p:nvSpPr>
            <p:spPr>
              <a:xfrm>
                <a:off x="1043608" y="2706425"/>
                <a:ext cx="5785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5" name="מלבן 114">
                <a:extLst>
                  <a:ext uri="{FF2B5EF4-FFF2-40B4-BE49-F238E27FC236}">
                    <a16:creationId xmlns:a16="http://schemas.microsoft.com/office/drawing/2014/main" id="{8D8E0303-7A8C-4A2D-B292-E208FC18D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706425"/>
                <a:ext cx="57855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מלבן 115">
                <a:extLst>
                  <a:ext uri="{FF2B5EF4-FFF2-40B4-BE49-F238E27FC236}">
                    <a16:creationId xmlns:a16="http://schemas.microsoft.com/office/drawing/2014/main" id="{6D2F9C65-AD59-489E-84DF-A9167948BF02}"/>
                  </a:ext>
                </a:extLst>
              </p:cNvPr>
              <p:cNvSpPr/>
              <p:nvPr/>
            </p:nvSpPr>
            <p:spPr>
              <a:xfrm>
                <a:off x="1043608" y="3649418"/>
                <a:ext cx="5785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6" name="מלבן 115">
                <a:extLst>
                  <a:ext uri="{FF2B5EF4-FFF2-40B4-BE49-F238E27FC236}">
                    <a16:creationId xmlns:a16="http://schemas.microsoft.com/office/drawing/2014/main" id="{6D2F9C65-AD59-489E-84DF-A9167948B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649418"/>
                <a:ext cx="578556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מלבן 66">
                <a:extLst>
                  <a:ext uri="{FF2B5EF4-FFF2-40B4-BE49-F238E27FC236}">
                    <a16:creationId xmlns:a16="http://schemas.microsoft.com/office/drawing/2014/main" id="{45F1A4F1-4C74-44D0-849F-0FAFD15B803F}"/>
                  </a:ext>
                </a:extLst>
              </p:cNvPr>
              <p:cNvSpPr/>
              <p:nvPr/>
            </p:nvSpPr>
            <p:spPr>
              <a:xfrm>
                <a:off x="5209681" y="3299125"/>
                <a:ext cx="73116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800" i="1" spc="-5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i="1" spc="-5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67" name="מלבן 66">
                <a:extLst>
                  <a:ext uri="{FF2B5EF4-FFF2-40B4-BE49-F238E27FC236}">
                    <a16:creationId xmlns:a16="http://schemas.microsoft.com/office/drawing/2014/main" id="{45F1A4F1-4C74-44D0-849F-0FAFD15B8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681" y="3299125"/>
                <a:ext cx="731162" cy="21544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מלבן 67">
                <a:extLst>
                  <a:ext uri="{FF2B5EF4-FFF2-40B4-BE49-F238E27FC236}">
                    <a16:creationId xmlns:a16="http://schemas.microsoft.com/office/drawing/2014/main" id="{CABBBDAC-C1DC-419E-B18A-24D963C840C5}"/>
                  </a:ext>
                </a:extLst>
              </p:cNvPr>
              <p:cNvSpPr/>
              <p:nvPr/>
            </p:nvSpPr>
            <p:spPr>
              <a:xfrm>
                <a:off x="6300192" y="3398803"/>
                <a:ext cx="70256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800" i="1" spc="-5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he-IL" sz="800" dirty="0"/>
              </a:p>
            </p:txBody>
          </p:sp>
        </mc:Choice>
        <mc:Fallback xmlns="">
          <p:sp>
            <p:nvSpPr>
              <p:cNvPr id="68" name="מלבן 67">
                <a:extLst>
                  <a:ext uri="{FF2B5EF4-FFF2-40B4-BE49-F238E27FC236}">
                    <a16:creationId xmlns:a16="http://schemas.microsoft.com/office/drawing/2014/main" id="{CABBBDAC-C1DC-419E-B18A-24D963C84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398803"/>
                <a:ext cx="702564" cy="21544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מלבן 68">
                <a:extLst>
                  <a:ext uri="{FF2B5EF4-FFF2-40B4-BE49-F238E27FC236}">
                    <a16:creationId xmlns:a16="http://schemas.microsoft.com/office/drawing/2014/main" id="{F428E8A0-D642-4C24-A9C6-5A9D7450E497}"/>
                  </a:ext>
                </a:extLst>
              </p:cNvPr>
              <p:cNvSpPr/>
              <p:nvPr/>
            </p:nvSpPr>
            <p:spPr>
              <a:xfrm>
                <a:off x="3233886" y="3269198"/>
                <a:ext cx="7287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800" i="1" spc="-5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i="1" spc="-5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69" name="מלבן 68">
                <a:extLst>
                  <a:ext uri="{FF2B5EF4-FFF2-40B4-BE49-F238E27FC236}">
                    <a16:creationId xmlns:a16="http://schemas.microsoft.com/office/drawing/2014/main" id="{F428E8A0-D642-4C24-A9C6-5A9D7450E4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886" y="3269198"/>
                <a:ext cx="728789" cy="21544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מלבן 69">
                <a:extLst>
                  <a:ext uri="{FF2B5EF4-FFF2-40B4-BE49-F238E27FC236}">
                    <a16:creationId xmlns:a16="http://schemas.microsoft.com/office/drawing/2014/main" id="{3C8447E7-0B7A-45B7-B936-DF24C460A369}"/>
                  </a:ext>
                </a:extLst>
              </p:cNvPr>
              <p:cNvSpPr/>
              <p:nvPr/>
            </p:nvSpPr>
            <p:spPr>
              <a:xfrm>
                <a:off x="2985358" y="3527849"/>
                <a:ext cx="7287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800" i="1" spc="-5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he-IL" sz="900" dirty="0"/>
              </a:p>
            </p:txBody>
          </p:sp>
        </mc:Choice>
        <mc:Fallback xmlns="">
          <p:sp>
            <p:nvSpPr>
              <p:cNvPr id="70" name="מלבן 69">
                <a:extLst>
                  <a:ext uri="{FF2B5EF4-FFF2-40B4-BE49-F238E27FC236}">
                    <a16:creationId xmlns:a16="http://schemas.microsoft.com/office/drawing/2014/main" id="{3C8447E7-0B7A-45B7-B936-DF24C460A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358" y="3527849"/>
                <a:ext cx="728789" cy="21544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מלבן 78">
                <a:extLst>
                  <a:ext uri="{FF2B5EF4-FFF2-40B4-BE49-F238E27FC236}">
                    <a16:creationId xmlns:a16="http://schemas.microsoft.com/office/drawing/2014/main" id="{C4403E08-F4B3-4016-ADFC-6CC5D227B911}"/>
                  </a:ext>
                </a:extLst>
              </p:cNvPr>
              <p:cNvSpPr/>
              <p:nvPr/>
            </p:nvSpPr>
            <p:spPr>
              <a:xfrm>
                <a:off x="3356557" y="3918823"/>
                <a:ext cx="927754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70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700" i="1" spc="-5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7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7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7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}=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73</m:t>
                      </m:r>
                    </m:oMath>
                  </m:oMathPara>
                </a14:m>
                <a:endParaRPr lang="he-IL" sz="700" dirty="0"/>
              </a:p>
            </p:txBody>
          </p:sp>
        </mc:Choice>
        <mc:Fallback xmlns="">
          <p:sp>
            <p:nvSpPr>
              <p:cNvPr id="79" name="מלבן 78">
                <a:extLst>
                  <a:ext uri="{FF2B5EF4-FFF2-40B4-BE49-F238E27FC236}">
                    <a16:creationId xmlns:a16="http://schemas.microsoft.com/office/drawing/2014/main" id="{C4403E08-F4B3-4016-ADFC-6CC5D227B9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557" y="3918823"/>
                <a:ext cx="927754" cy="20005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מלבן 84">
                <a:extLst>
                  <a:ext uri="{FF2B5EF4-FFF2-40B4-BE49-F238E27FC236}">
                    <a16:creationId xmlns:a16="http://schemas.microsoft.com/office/drawing/2014/main" id="{A2D91A5A-BE9F-451D-B671-2F748A511174}"/>
                  </a:ext>
                </a:extLst>
              </p:cNvPr>
              <p:cNvSpPr/>
              <p:nvPr/>
            </p:nvSpPr>
            <p:spPr>
              <a:xfrm>
                <a:off x="4169234" y="3917337"/>
                <a:ext cx="903131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70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700" i="1" spc="-5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7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7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7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}=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32</m:t>
                      </m:r>
                    </m:oMath>
                  </m:oMathPara>
                </a14:m>
                <a:endParaRPr lang="he-IL" sz="700" dirty="0"/>
              </a:p>
            </p:txBody>
          </p:sp>
        </mc:Choice>
        <mc:Fallback xmlns="">
          <p:sp>
            <p:nvSpPr>
              <p:cNvPr id="85" name="מלבן 84">
                <a:extLst>
                  <a:ext uri="{FF2B5EF4-FFF2-40B4-BE49-F238E27FC236}">
                    <a16:creationId xmlns:a16="http://schemas.microsoft.com/office/drawing/2014/main" id="{A2D91A5A-BE9F-451D-B671-2F748A5111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34" y="3917337"/>
                <a:ext cx="903131" cy="20005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מלבן 86">
                <a:extLst>
                  <a:ext uri="{FF2B5EF4-FFF2-40B4-BE49-F238E27FC236}">
                    <a16:creationId xmlns:a16="http://schemas.microsoft.com/office/drawing/2014/main" id="{CD5AF8C7-DBE4-439E-951D-B79000EA4010}"/>
                  </a:ext>
                </a:extLst>
              </p:cNvPr>
              <p:cNvSpPr/>
              <p:nvPr/>
            </p:nvSpPr>
            <p:spPr>
              <a:xfrm>
                <a:off x="6874842" y="3931941"/>
                <a:ext cx="867866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700" i="1" spc="-5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700" i="1" spc="-5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700" i="1" spc="-5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7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7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}=</m:t>
                    </m:r>
                    <m:r>
                      <a:rPr lang="en-US" sz="7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7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700" dirty="0"/>
                  <a:t>73</a:t>
                </a:r>
                <a:endParaRPr lang="he-IL" sz="700" dirty="0"/>
              </a:p>
            </p:txBody>
          </p:sp>
        </mc:Choice>
        <mc:Fallback xmlns="">
          <p:sp>
            <p:nvSpPr>
              <p:cNvPr id="87" name="מלבן 86">
                <a:extLst>
                  <a:ext uri="{FF2B5EF4-FFF2-40B4-BE49-F238E27FC236}">
                    <a16:creationId xmlns:a16="http://schemas.microsoft.com/office/drawing/2014/main" id="{CD5AF8C7-DBE4-439E-951D-B79000EA40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842" y="3931941"/>
                <a:ext cx="867866" cy="200055"/>
              </a:xfrm>
              <a:prstGeom prst="rect">
                <a:avLst/>
              </a:prstGeom>
              <a:blipFill>
                <a:blip r:embed="rId3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מלבן 88">
                <a:extLst>
                  <a:ext uri="{FF2B5EF4-FFF2-40B4-BE49-F238E27FC236}">
                    <a16:creationId xmlns:a16="http://schemas.microsoft.com/office/drawing/2014/main" id="{D257F664-7240-4730-AA4C-181BE0B36A4E}"/>
                  </a:ext>
                </a:extLst>
              </p:cNvPr>
              <p:cNvSpPr/>
              <p:nvPr/>
            </p:nvSpPr>
            <p:spPr>
              <a:xfrm>
                <a:off x="5169704" y="3931355"/>
                <a:ext cx="867866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700" i="1" spc="-5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700" i="1" spc="-5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700" i="1" spc="-5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7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7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}=</m:t>
                    </m:r>
                    <m:r>
                      <a:rPr lang="en-US" sz="7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7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700" dirty="0"/>
                  <a:t>94</a:t>
                </a:r>
                <a:endParaRPr lang="he-IL" sz="700" dirty="0"/>
              </a:p>
            </p:txBody>
          </p:sp>
        </mc:Choice>
        <mc:Fallback xmlns="">
          <p:sp>
            <p:nvSpPr>
              <p:cNvPr id="89" name="מלבן 88">
                <a:extLst>
                  <a:ext uri="{FF2B5EF4-FFF2-40B4-BE49-F238E27FC236}">
                    <a16:creationId xmlns:a16="http://schemas.microsoft.com/office/drawing/2014/main" id="{D257F664-7240-4730-AA4C-181BE0B36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704" y="3931355"/>
                <a:ext cx="867866" cy="200055"/>
              </a:xfrm>
              <a:prstGeom prst="rect">
                <a:avLst/>
              </a:prstGeom>
              <a:blipFill>
                <a:blip r:embed="rId3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474536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18</a:t>
            </a:fld>
            <a:endParaRPr lang="en-US" altLang="en-US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1FD2D174-0267-4E30-80C6-F124C214461D}"/>
              </a:ext>
            </a:extLst>
          </p:cNvPr>
          <p:cNvSpPr/>
          <p:nvPr/>
        </p:nvSpPr>
        <p:spPr>
          <a:xfrm>
            <a:off x="2088261" y="103448"/>
            <a:ext cx="4932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 eaLnBrk="1" hangingPunct="1">
              <a:defRPr>
                <a:effectLst/>
              </a:defRPr>
            </a:pP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Single agent - Multi cells – Example 2 </a:t>
            </a:r>
            <a:endParaRPr lang="en-US" alt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</a:endParaRPr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2484E8EC-8BB9-44BB-A9A5-6396013C21BD}"/>
              </a:ext>
            </a:extLst>
          </p:cNvPr>
          <p:cNvGrpSpPr/>
          <p:nvPr/>
        </p:nvGrpSpPr>
        <p:grpSpPr>
          <a:xfrm>
            <a:off x="904766" y="1580572"/>
            <a:ext cx="7051610" cy="4450933"/>
            <a:chOff x="904766" y="1580573"/>
            <a:chExt cx="6507976" cy="3552525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F51E7F78-B0B9-4DD2-BE7A-C854733E6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7151" y="1580573"/>
              <a:ext cx="5525591" cy="309871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מלבן 2">
                  <a:extLst>
                    <a:ext uri="{FF2B5EF4-FFF2-40B4-BE49-F238E27FC236}">
                      <a16:creationId xmlns:a16="http://schemas.microsoft.com/office/drawing/2014/main" id="{9E03C49D-F36E-43D4-B231-FA7414FD1DA5}"/>
                    </a:ext>
                  </a:extLst>
                </p:cNvPr>
                <p:cNvSpPr/>
                <p:nvPr/>
              </p:nvSpPr>
              <p:spPr>
                <a:xfrm>
                  <a:off x="4089910" y="4794544"/>
                  <a:ext cx="1215794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he-IL" sz="16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מלבן 2">
                  <a:extLst>
                    <a:ext uri="{FF2B5EF4-FFF2-40B4-BE49-F238E27FC236}">
                      <a16:creationId xmlns:a16="http://schemas.microsoft.com/office/drawing/2014/main" id="{9E03C49D-F36E-43D4-B231-FA7414FD1D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9910" y="4794544"/>
                  <a:ext cx="1215794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מלבן 3">
                  <a:extLst>
                    <a:ext uri="{FF2B5EF4-FFF2-40B4-BE49-F238E27FC236}">
                      <a16:creationId xmlns:a16="http://schemas.microsoft.com/office/drawing/2014/main" id="{77D47075-0C77-4236-8C97-42F78A0126F0}"/>
                    </a:ext>
                  </a:extLst>
                </p:cNvPr>
                <p:cNvSpPr/>
                <p:nvPr/>
              </p:nvSpPr>
              <p:spPr>
                <a:xfrm>
                  <a:off x="904766" y="2458956"/>
                  <a:ext cx="9823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 </m:t>
                            </m:r>
                          </m:e>
                        </m:d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4" name="מלבן 3">
                  <a:extLst>
                    <a:ext uri="{FF2B5EF4-FFF2-40B4-BE49-F238E27FC236}">
                      <a16:creationId xmlns:a16="http://schemas.microsoft.com/office/drawing/2014/main" id="{77D47075-0C77-4236-8C97-42F78A0126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766" y="2458956"/>
                  <a:ext cx="982385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תיבת טקסט 8">
                  <a:extLst>
                    <a:ext uri="{FF2B5EF4-FFF2-40B4-BE49-F238E27FC236}">
                      <a16:creationId xmlns:a16="http://schemas.microsoft.com/office/drawing/2014/main" id="{2B05A47D-6E17-4FEA-A5D8-9ED6FD4DA96E}"/>
                    </a:ext>
                  </a:extLst>
                </p:cNvPr>
                <p:cNvSpPr txBox="1"/>
                <p:nvPr/>
              </p:nvSpPr>
              <p:spPr>
                <a:xfrm rot="1229469">
                  <a:off x="4905188" y="3334179"/>
                  <a:ext cx="49635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9" name="תיבת טקסט 8">
                  <a:extLst>
                    <a:ext uri="{FF2B5EF4-FFF2-40B4-BE49-F238E27FC236}">
                      <a16:creationId xmlns:a16="http://schemas.microsoft.com/office/drawing/2014/main" id="{2B05A47D-6E17-4FEA-A5D8-9ED6FD4DA9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29469">
                  <a:off x="4905188" y="3334179"/>
                  <a:ext cx="496354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תיבת טקסט 10">
                  <a:extLst>
                    <a:ext uri="{FF2B5EF4-FFF2-40B4-BE49-F238E27FC236}">
                      <a16:creationId xmlns:a16="http://schemas.microsoft.com/office/drawing/2014/main" id="{F2A240F3-8092-40C4-9DA7-ECADB1EF3DBF}"/>
                    </a:ext>
                  </a:extLst>
                </p:cNvPr>
                <p:cNvSpPr txBox="1"/>
                <p:nvPr/>
              </p:nvSpPr>
              <p:spPr>
                <a:xfrm rot="850680">
                  <a:off x="5171303" y="2407111"/>
                  <a:ext cx="73199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11" name="תיבת טקסט 10">
                  <a:extLst>
                    <a:ext uri="{FF2B5EF4-FFF2-40B4-BE49-F238E27FC236}">
                      <a16:creationId xmlns:a16="http://schemas.microsoft.com/office/drawing/2014/main" id="{F2A240F3-8092-40C4-9DA7-ECADB1EF3D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850680">
                  <a:off x="5171303" y="2407111"/>
                  <a:ext cx="731995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C6737651-7174-405C-906B-10786434F95A}"/>
                </a:ext>
              </a:extLst>
            </p:cNvPr>
            <p:cNvSpPr/>
            <p:nvPr/>
          </p:nvSpPr>
          <p:spPr>
            <a:xfrm>
              <a:off x="1105875" y="2711313"/>
              <a:ext cx="5613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[bits]</a:t>
              </a:r>
              <a:endParaRPr lang="he-IL" sz="1400" dirty="0"/>
            </a:p>
          </p:txBody>
        </p:sp>
      </p:grpSp>
      <p:sp>
        <p:nvSpPr>
          <p:cNvPr id="6" name="מלבן 5">
            <a:extLst>
              <a:ext uri="{FF2B5EF4-FFF2-40B4-BE49-F238E27FC236}">
                <a16:creationId xmlns:a16="http://schemas.microsoft.com/office/drawing/2014/main" id="{A64E1351-9859-4FA4-9219-CC1EBF9DFA38}"/>
              </a:ext>
            </a:extLst>
          </p:cNvPr>
          <p:cNvSpPr/>
          <p:nvPr/>
        </p:nvSpPr>
        <p:spPr>
          <a:xfrm>
            <a:off x="3857848" y="1008687"/>
            <a:ext cx="2083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Static agent – 2 cells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59928475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19</a:t>
            </a:fld>
            <a:endParaRPr lang="en-US" altLang="en-US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1FD2D174-0267-4E30-80C6-F124C214461D}"/>
              </a:ext>
            </a:extLst>
          </p:cNvPr>
          <p:cNvSpPr/>
          <p:nvPr/>
        </p:nvSpPr>
        <p:spPr>
          <a:xfrm>
            <a:off x="2136205" y="81750"/>
            <a:ext cx="5099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 eaLnBrk="1" hangingPunct="1">
              <a:defRPr>
                <a:effectLst/>
              </a:defRPr>
            </a:pP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Single agent - Multi cells – Example 3 </a:t>
            </a:r>
            <a:endParaRPr lang="en-US" alt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טבלה 15">
                <a:extLst>
                  <a:ext uri="{FF2B5EF4-FFF2-40B4-BE49-F238E27FC236}">
                    <a16:creationId xmlns:a16="http://schemas.microsoft.com/office/drawing/2014/main" id="{733018F9-4928-4269-BB56-72FDA441032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585500" y="763578"/>
              <a:ext cx="2165688" cy="1483360"/>
            </p:xfrm>
            <a:graphic>
              <a:graphicData uri="http://schemas.openxmlformats.org/drawingml/2006/table">
                <a:tbl>
                  <a:tblPr rtl="1">
                    <a:tableStyleId>{5C22544A-7EE6-4342-B048-85BDC9FD1C3A}</a:tableStyleId>
                  </a:tblPr>
                  <a:tblGrid>
                    <a:gridCol w="721896">
                      <a:extLst>
                        <a:ext uri="{9D8B030D-6E8A-4147-A177-3AD203B41FA5}">
                          <a16:colId xmlns:a16="http://schemas.microsoft.com/office/drawing/2014/main" val="2568987701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1081583587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2963251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9209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773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0124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0955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טבלה 15">
                <a:extLst>
                  <a:ext uri="{FF2B5EF4-FFF2-40B4-BE49-F238E27FC236}">
                    <a16:creationId xmlns:a16="http://schemas.microsoft.com/office/drawing/2014/main" id="{733018F9-4928-4269-BB56-72FDA441032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585500" y="763578"/>
              <a:ext cx="2165688" cy="1483360"/>
            </p:xfrm>
            <a:graphic>
              <a:graphicData uri="http://schemas.openxmlformats.org/drawingml/2006/table">
                <a:tbl>
                  <a:tblPr rtl="1">
                    <a:tableStyleId>{5C22544A-7EE6-4342-B048-85BDC9FD1C3A}</a:tableStyleId>
                  </a:tblPr>
                  <a:tblGrid>
                    <a:gridCol w="721896">
                      <a:extLst>
                        <a:ext uri="{9D8B030D-6E8A-4147-A177-3AD203B41FA5}">
                          <a16:colId xmlns:a16="http://schemas.microsoft.com/office/drawing/2014/main" val="2568987701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1081583587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2963251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40" t="-1639" r="-20084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639" r="-1681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209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773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0124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09553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משולש שווה-שוקיים 17">
            <a:extLst>
              <a:ext uri="{FF2B5EF4-FFF2-40B4-BE49-F238E27FC236}">
                <a16:creationId xmlns:a16="http://schemas.microsoft.com/office/drawing/2014/main" id="{70AFDCFF-D8A5-4B14-8C83-C837E0883473}"/>
              </a:ext>
            </a:extLst>
          </p:cNvPr>
          <p:cNvSpPr/>
          <p:nvPr/>
        </p:nvSpPr>
        <p:spPr bwMode="auto">
          <a:xfrm>
            <a:off x="7560344" y="2060848"/>
            <a:ext cx="108000" cy="108000"/>
          </a:xfrm>
          <a:prstGeom prst="triangle">
            <a:avLst/>
          </a:prstGeom>
          <a:solidFill>
            <a:schemeClr val="bg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D3292F19-27BB-452B-A49B-3D2C7100A383}"/>
                  </a:ext>
                </a:extLst>
              </p:cNvPr>
              <p:cNvSpPr/>
              <p:nvPr/>
            </p:nvSpPr>
            <p:spPr>
              <a:xfrm>
                <a:off x="-513603" y="3429000"/>
                <a:ext cx="6174432" cy="871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𝑏𝑖𝑡𝑠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D3292F19-27BB-452B-A49B-3D2C7100A3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3603" y="3429000"/>
                <a:ext cx="6174432" cy="871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מלבן 10">
                <a:extLst>
                  <a:ext uri="{FF2B5EF4-FFF2-40B4-BE49-F238E27FC236}">
                    <a16:creationId xmlns:a16="http://schemas.microsoft.com/office/drawing/2014/main" id="{F3120E51-D72E-4197-BFA6-B0718928E54F}"/>
                  </a:ext>
                </a:extLst>
              </p:cNvPr>
              <p:cNvSpPr/>
              <p:nvPr/>
            </p:nvSpPr>
            <p:spPr>
              <a:xfrm>
                <a:off x="821133" y="2802321"/>
                <a:ext cx="2630144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 spc="-5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</m:t>
                      </m:r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1" name="מלבן 10">
                <a:extLst>
                  <a:ext uri="{FF2B5EF4-FFF2-40B4-BE49-F238E27FC236}">
                    <a16:creationId xmlns:a16="http://schemas.microsoft.com/office/drawing/2014/main" id="{F3120E51-D72E-4197-BFA6-B0718928E5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33" y="2802321"/>
                <a:ext cx="2630144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F9BF7F95-94EF-4516-BBA0-E1F4AD834EA5}"/>
                  </a:ext>
                </a:extLst>
              </p:cNvPr>
              <p:cNvSpPr/>
              <p:nvPr/>
            </p:nvSpPr>
            <p:spPr>
              <a:xfrm>
                <a:off x="457200" y="1236190"/>
                <a:ext cx="17238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pc="-5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F9BF7F95-94EF-4516-BBA0-E1F4AD834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36190"/>
                <a:ext cx="172387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סוגר מסולסל שמאלי 19">
            <a:extLst>
              <a:ext uri="{FF2B5EF4-FFF2-40B4-BE49-F238E27FC236}">
                <a16:creationId xmlns:a16="http://schemas.microsoft.com/office/drawing/2014/main" id="{60CF30BF-BD39-4334-A27D-6D0881A2B755}"/>
              </a:ext>
            </a:extLst>
          </p:cNvPr>
          <p:cNvSpPr/>
          <p:nvPr/>
        </p:nvSpPr>
        <p:spPr bwMode="auto">
          <a:xfrm>
            <a:off x="1761343" y="916035"/>
            <a:ext cx="166901" cy="1072805"/>
          </a:xfrm>
          <a:prstGeom prst="lef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תיבת טקסט 21">
                <a:extLst>
                  <a:ext uri="{FF2B5EF4-FFF2-40B4-BE49-F238E27FC236}">
                    <a16:creationId xmlns:a16="http://schemas.microsoft.com/office/drawing/2014/main" id="{8CE7381D-09DC-4692-9483-231A63516410}"/>
                  </a:ext>
                </a:extLst>
              </p:cNvPr>
              <p:cNvSpPr txBox="1"/>
              <p:nvPr/>
            </p:nvSpPr>
            <p:spPr>
              <a:xfrm>
                <a:off x="4012638" y="1322184"/>
                <a:ext cx="1779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𝑜𝑝𝑡𝑖𝑜𝑛𝑠</m:t>
                    </m:r>
                  </m:oMath>
                </a14:m>
                <a:r>
                  <a:rPr lang="en-US" dirty="0"/>
                  <a:t> </a:t>
                </a:r>
                <a:endParaRPr lang="he-IL" dirty="0"/>
              </a:p>
            </p:txBody>
          </p:sp>
        </mc:Choice>
        <mc:Fallback xmlns="">
          <p:sp>
            <p:nvSpPr>
              <p:cNvPr id="22" name="תיבת טקסט 21">
                <a:extLst>
                  <a:ext uri="{FF2B5EF4-FFF2-40B4-BE49-F238E27FC236}">
                    <a16:creationId xmlns:a16="http://schemas.microsoft.com/office/drawing/2014/main" id="{8CE7381D-09DC-4692-9483-231A63516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638" y="1322184"/>
                <a:ext cx="1779205" cy="276999"/>
              </a:xfrm>
              <a:prstGeom prst="rect">
                <a:avLst/>
              </a:prstGeom>
              <a:blipFill>
                <a:blip r:embed="rId7"/>
                <a:stretch>
                  <a:fillRect l="-4452" t="-4444" r="-2397" b="-355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חץ: ימינה 22">
            <a:extLst>
              <a:ext uri="{FF2B5EF4-FFF2-40B4-BE49-F238E27FC236}">
                <a16:creationId xmlns:a16="http://schemas.microsoft.com/office/drawing/2014/main" id="{A2293A88-E96D-46E0-BF0A-A8C8BBDADBD5}"/>
              </a:ext>
            </a:extLst>
          </p:cNvPr>
          <p:cNvSpPr/>
          <p:nvPr/>
        </p:nvSpPr>
        <p:spPr bwMode="auto">
          <a:xfrm>
            <a:off x="3385883" y="1218367"/>
            <a:ext cx="519616" cy="484632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DD7793E-EC54-41AF-819F-607777E88071}"/>
              </a:ext>
            </a:extLst>
          </p:cNvPr>
          <p:cNvSpPr txBox="1"/>
          <p:nvPr/>
        </p:nvSpPr>
        <p:spPr>
          <a:xfrm>
            <a:off x="1928244" y="583520"/>
            <a:ext cx="1290738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en-US" dirty="0"/>
          </a:p>
          <a:p>
            <a:r>
              <a:rPr lang="en-US" dirty="0"/>
              <a:t>(0,0)     0.25</a:t>
            </a:r>
          </a:p>
          <a:p>
            <a:r>
              <a:rPr lang="en-US" dirty="0"/>
              <a:t>(1,0)     0.25</a:t>
            </a:r>
          </a:p>
          <a:p>
            <a:r>
              <a:rPr lang="en-US" dirty="0"/>
              <a:t>(0,1)     0.25</a:t>
            </a:r>
          </a:p>
          <a:p>
            <a:r>
              <a:rPr lang="en-US" dirty="0"/>
              <a:t>(1,1)     0.25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088C47F4-3C67-4E49-8F99-10F6FFE2428D}"/>
                  </a:ext>
                </a:extLst>
              </p:cNvPr>
              <p:cNvSpPr/>
              <p:nvPr/>
            </p:nvSpPr>
            <p:spPr>
              <a:xfrm>
                <a:off x="808759" y="2261668"/>
                <a:ext cx="2951898" cy="510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  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088C47F4-3C67-4E49-8F99-10F6FFE24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59" y="2261668"/>
                <a:ext cx="2951898" cy="510268"/>
              </a:xfrm>
              <a:prstGeom prst="rect">
                <a:avLst/>
              </a:prstGeom>
              <a:blipFill>
                <a:blip r:embed="rId8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40F4C13-63D6-4A0F-B612-90C53A3BCFA1}"/>
              </a:ext>
            </a:extLst>
          </p:cNvPr>
          <p:cNvSpPr txBox="1"/>
          <p:nvPr/>
        </p:nvSpPr>
        <p:spPr>
          <a:xfrm>
            <a:off x="6877732" y="2276201"/>
            <a:ext cx="147322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Moving agent</a:t>
            </a:r>
            <a:endParaRPr lang="he-IL" dirty="0"/>
          </a:p>
        </p:txBody>
      </p:sp>
      <p:sp>
        <p:nvSpPr>
          <p:cNvPr id="3" name="חץ: למעלה 2">
            <a:extLst>
              <a:ext uri="{FF2B5EF4-FFF2-40B4-BE49-F238E27FC236}">
                <a16:creationId xmlns:a16="http://schemas.microsoft.com/office/drawing/2014/main" id="{D4D61874-6C6B-4C2B-BE8A-062F7008139C}"/>
              </a:ext>
            </a:extLst>
          </p:cNvPr>
          <p:cNvSpPr/>
          <p:nvPr/>
        </p:nvSpPr>
        <p:spPr bwMode="auto">
          <a:xfrm>
            <a:off x="7372028" y="983018"/>
            <a:ext cx="484632" cy="978408"/>
          </a:xfrm>
          <a:prstGeom prst="up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7A403A29-A6F9-41A1-9717-0A98F48BC76D}"/>
                  </a:ext>
                </a:extLst>
              </p:cNvPr>
              <p:cNvSpPr/>
              <p:nvPr/>
            </p:nvSpPr>
            <p:spPr>
              <a:xfrm>
                <a:off x="808759" y="4658742"/>
                <a:ext cx="4704045" cy="579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̃"/>
                                <m:ctrlPr>
                                  <a:rPr lang="en-US" i="1" spc="-5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pc="-5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7A403A29-A6F9-41A1-9717-0A98F48BC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59" y="4658742"/>
                <a:ext cx="4704045" cy="579646"/>
              </a:xfrm>
              <a:prstGeom prst="rect">
                <a:avLst/>
              </a:prstGeom>
              <a:blipFill>
                <a:blip r:embed="rId9"/>
                <a:stretch>
                  <a:fillRect t="-73684" b="-8526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AAA04A81-3654-4FD8-A1D4-9EC89DCEC48A}"/>
                  </a:ext>
                </a:extLst>
              </p:cNvPr>
              <p:cNvSpPr/>
              <p:nvPr/>
            </p:nvSpPr>
            <p:spPr>
              <a:xfrm>
                <a:off x="5570637" y="4650001"/>
                <a:ext cx="3602781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𝑎𝑔𝑒𝑛𝑡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𝑝𝑜𝑠𝑖𝑡𝑖𝑜𝑛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AAA04A81-3654-4FD8-A1D4-9EC89DCEC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37" y="4650001"/>
                <a:ext cx="3602781" cy="394019"/>
              </a:xfrm>
              <a:prstGeom prst="rect">
                <a:avLst/>
              </a:prstGeom>
              <a:blipFill>
                <a:blip r:embed="rId10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908006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2</a:t>
            </a:fld>
            <a:endParaRPr lang="en-US" altLang="en-US" dirty="0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1FD2D174-0267-4E30-80C6-F124C214461D}"/>
              </a:ext>
            </a:extLst>
          </p:cNvPr>
          <p:cNvSpPr/>
          <p:nvPr/>
        </p:nvSpPr>
        <p:spPr>
          <a:xfrm>
            <a:off x="3893040" y="112788"/>
            <a:ext cx="1736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 eaLnBrk="1" hangingPunct="1">
              <a:defRPr>
                <a:effectLst/>
              </a:defRPr>
            </a:pP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Single agent</a:t>
            </a:r>
            <a:endParaRPr lang="en-US" alt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6FF806AC-3126-4047-82B2-0A36533979D6}"/>
                  </a:ext>
                </a:extLst>
              </p:cNvPr>
              <p:cNvSpPr/>
              <p:nvPr/>
            </p:nvSpPr>
            <p:spPr>
              <a:xfrm>
                <a:off x="322251" y="2108521"/>
                <a:ext cx="4140685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pc="-5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pc="-5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𝑠𝑖𝑔𝑛𝑎𝑙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𝑟𝑒𝑐𝑖𝑒𝑣𝑒𝑑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𝑜𝑡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6FF806AC-3126-4047-82B2-0A3653397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51" y="2108521"/>
                <a:ext cx="4140685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מלבן 10">
                <a:extLst>
                  <a:ext uri="{FF2B5EF4-FFF2-40B4-BE49-F238E27FC236}">
                    <a16:creationId xmlns:a16="http://schemas.microsoft.com/office/drawing/2014/main" id="{B85C1362-AD62-44E0-8E6D-BA9A1FBA0A9E}"/>
                  </a:ext>
                </a:extLst>
              </p:cNvPr>
              <p:cNvSpPr/>
              <p:nvPr/>
            </p:nvSpPr>
            <p:spPr>
              <a:xfrm>
                <a:off x="-1173411" y="5478639"/>
                <a:ext cx="9577064" cy="542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𝑟𝑒𝑟𝑐𝑖𝑒𝑣𝑒𝑑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𝑠𝑒𝑛𝑠𝑜𝑟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𝑎𝑙𝑎𝑟𝑚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𝕤</m:t>
                                  </m:r>
                                </m:e>
                              </m:d>
                            </m:den>
                          </m:f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1" name="מלבן 10">
                <a:extLst>
                  <a:ext uri="{FF2B5EF4-FFF2-40B4-BE49-F238E27FC236}">
                    <a16:creationId xmlns:a16="http://schemas.microsoft.com/office/drawing/2014/main" id="{B85C1362-AD62-44E0-8E6D-BA9A1FBA0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3411" y="5478639"/>
                <a:ext cx="9577064" cy="5426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CCA5014B-BA5B-476A-B59A-28BBCFCCB3C9}"/>
                  </a:ext>
                </a:extLst>
              </p:cNvPr>
              <p:cNvSpPr/>
              <p:nvPr/>
            </p:nvSpPr>
            <p:spPr>
              <a:xfrm>
                <a:off x="263185" y="836712"/>
                <a:ext cx="4140684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pc="-5" smtClean="0">
                          <a:latin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𝑡𝑎𝑟𝑔𝑒𝑡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𝑒𝑥𝑖𝑠𝑡𝑠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      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𝑜𝑡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CCA5014B-BA5B-476A-B59A-28BBCFCCB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85" y="836712"/>
                <a:ext cx="4140684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6D206F14-4771-4E92-BDD9-11C934E10C5E}"/>
                  </a:ext>
                </a:extLst>
              </p:cNvPr>
              <p:cNvSpPr/>
              <p:nvPr/>
            </p:nvSpPr>
            <p:spPr>
              <a:xfrm>
                <a:off x="322251" y="1563917"/>
                <a:ext cx="37852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he-IL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he-IL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endParaRPr lang="he-IL" dirty="0"/>
              </a:p>
            </p:txBody>
          </p:sp>
        </mc:Choice>
        <mc:Fallback xmlns="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6D206F14-4771-4E92-BDD9-11C934E10C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51" y="1563917"/>
                <a:ext cx="3785267" cy="369332"/>
              </a:xfrm>
              <a:prstGeom prst="rect">
                <a:avLst/>
              </a:prstGeom>
              <a:blipFill>
                <a:blip r:embed="rId6"/>
                <a:stretch>
                  <a:fillRect t="-10000" r="-483" b="-2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טבלה 15">
                <a:extLst>
                  <a:ext uri="{FF2B5EF4-FFF2-40B4-BE49-F238E27FC236}">
                    <a16:creationId xmlns:a16="http://schemas.microsoft.com/office/drawing/2014/main" id="{733018F9-4928-4269-BB56-72FDA441032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588224" y="836712"/>
              <a:ext cx="2165688" cy="1483360"/>
            </p:xfrm>
            <a:graphic>
              <a:graphicData uri="http://schemas.openxmlformats.org/drawingml/2006/table">
                <a:tbl>
                  <a:tblPr rtl="1">
                    <a:tableStyleId>{5C22544A-7EE6-4342-B048-85BDC9FD1C3A}</a:tableStyleId>
                  </a:tblPr>
                  <a:tblGrid>
                    <a:gridCol w="721896">
                      <a:extLst>
                        <a:ext uri="{9D8B030D-6E8A-4147-A177-3AD203B41FA5}">
                          <a16:colId xmlns:a16="http://schemas.microsoft.com/office/drawing/2014/main" val="2568987701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1081583587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2963251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9209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773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0124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0955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טבלה 15">
                <a:extLst>
                  <a:ext uri="{FF2B5EF4-FFF2-40B4-BE49-F238E27FC236}">
                    <a16:creationId xmlns:a16="http://schemas.microsoft.com/office/drawing/2014/main" id="{733018F9-4928-4269-BB56-72FDA44103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7991094"/>
                  </p:ext>
                </p:extLst>
              </p:nvPr>
            </p:nvGraphicFramePr>
            <p:xfrm>
              <a:off x="6588224" y="836712"/>
              <a:ext cx="2165688" cy="1483360"/>
            </p:xfrm>
            <a:graphic>
              <a:graphicData uri="http://schemas.openxmlformats.org/drawingml/2006/table">
                <a:tbl>
                  <a:tblPr rtl="1">
                    <a:tableStyleId>{5C22544A-7EE6-4342-B048-85BDC9FD1C3A}</a:tableStyleId>
                  </a:tblPr>
                  <a:tblGrid>
                    <a:gridCol w="721896">
                      <a:extLst>
                        <a:ext uri="{9D8B030D-6E8A-4147-A177-3AD203B41FA5}">
                          <a16:colId xmlns:a16="http://schemas.microsoft.com/office/drawing/2014/main" val="2568987701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1081583587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2963251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0840" t="-1639" r="-1681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209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773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0124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09553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משולש שווה-שוקיים 17">
            <a:extLst>
              <a:ext uri="{FF2B5EF4-FFF2-40B4-BE49-F238E27FC236}">
                <a16:creationId xmlns:a16="http://schemas.microsoft.com/office/drawing/2014/main" id="{70AFDCFF-D8A5-4B14-8C83-C837E0883473}"/>
              </a:ext>
            </a:extLst>
          </p:cNvPr>
          <p:cNvSpPr/>
          <p:nvPr/>
        </p:nvSpPr>
        <p:spPr bwMode="auto">
          <a:xfrm>
            <a:off x="7560344" y="2091258"/>
            <a:ext cx="108000" cy="108000"/>
          </a:xfrm>
          <a:prstGeom prst="triangle">
            <a:avLst/>
          </a:prstGeom>
          <a:solidFill>
            <a:schemeClr val="bg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690553CE-04C9-4988-8CAB-02BCC2E40222}"/>
                  </a:ext>
                </a:extLst>
              </p:cNvPr>
              <p:cNvSpPr/>
              <p:nvPr/>
            </p:nvSpPr>
            <p:spPr>
              <a:xfrm>
                <a:off x="26822" y="3570024"/>
                <a:ext cx="3824830" cy="504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𝑇𝐴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690553CE-04C9-4988-8CAB-02BCC2E40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2" y="3570024"/>
                <a:ext cx="3824830" cy="504369"/>
              </a:xfrm>
              <a:prstGeom prst="rect">
                <a:avLst/>
              </a:prstGeom>
              <a:blipFill>
                <a:blip r:embed="rId8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64E7C4C3-B824-48A7-991F-ABF0177AA116}"/>
                  </a:ext>
                </a:extLst>
              </p:cNvPr>
              <p:cNvSpPr/>
              <p:nvPr/>
            </p:nvSpPr>
            <p:spPr>
              <a:xfrm>
                <a:off x="197815" y="4264499"/>
                <a:ext cx="6141040" cy="504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𝑇𝐴</m:t>
                        </m:r>
                      </m:sub>
                    </m:sSub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64E7C4C3-B824-48A7-991F-ABF0177AA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5" y="4264499"/>
                <a:ext cx="6141040" cy="504369"/>
              </a:xfrm>
              <a:prstGeom prst="rect">
                <a:avLst/>
              </a:prstGeom>
              <a:blipFill>
                <a:blip r:embed="rId9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AB8F7D60-D2B8-42A7-843F-06BB7C284831}"/>
                  </a:ext>
                </a:extLst>
              </p:cNvPr>
              <p:cNvSpPr/>
              <p:nvPr/>
            </p:nvSpPr>
            <p:spPr>
              <a:xfrm>
                <a:off x="7403196" y="2216182"/>
                <a:ext cx="422295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AB8F7D60-D2B8-42A7-843F-06BB7C284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196" y="2216182"/>
                <a:ext cx="422295" cy="391646"/>
              </a:xfrm>
              <a:prstGeom prst="rect">
                <a:avLst/>
              </a:prstGeom>
              <a:blipFill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9E9B655C-1F9F-419E-BCA6-D02FCB245587}"/>
                  </a:ext>
                </a:extLst>
              </p:cNvPr>
              <p:cNvSpPr txBox="1"/>
              <p:nvPr/>
            </p:nvSpPr>
            <p:spPr>
              <a:xfrm>
                <a:off x="201460" y="5033688"/>
                <a:ext cx="2374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𝑠𝑒𝑛𝑠𝑜𝑟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𝑝𝑜𝑤𝑒𝑟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9E9B655C-1F9F-419E-BCA6-D02FCB245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60" y="5033688"/>
                <a:ext cx="2374881" cy="276999"/>
              </a:xfrm>
              <a:prstGeom prst="rect">
                <a:avLst/>
              </a:prstGeom>
              <a:blipFill>
                <a:blip r:embed="rId11"/>
                <a:stretch>
                  <a:fillRect l="-1795" r="-1795" b="-2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37BECA6F-151C-442A-BDF0-8AC8112BA3C5}"/>
                  </a:ext>
                </a:extLst>
              </p:cNvPr>
              <p:cNvSpPr/>
              <p:nvPr/>
            </p:nvSpPr>
            <p:spPr>
              <a:xfrm>
                <a:off x="3419872" y="4955079"/>
                <a:ext cx="3683701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37BECA6F-151C-442A-BDF0-8AC8112BA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4955079"/>
                <a:ext cx="3683701" cy="391646"/>
              </a:xfrm>
              <a:prstGeom prst="rect">
                <a:avLst/>
              </a:prstGeom>
              <a:blipFill>
                <a:blip r:embed="rId1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מלבן 8">
                <a:extLst>
                  <a:ext uri="{FF2B5EF4-FFF2-40B4-BE49-F238E27FC236}">
                    <a16:creationId xmlns:a16="http://schemas.microsoft.com/office/drawing/2014/main" id="{83CADC47-03C8-4711-8577-87882EB2B97C}"/>
                  </a:ext>
                </a:extLst>
              </p:cNvPr>
              <p:cNvSpPr/>
              <p:nvPr/>
            </p:nvSpPr>
            <p:spPr>
              <a:xfrm>
                <a:off x="168152" y="3155855"/>
                <a:ext cx="3446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𝑎𝑙𝑎𝑟𝑚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𝑠𝑒𝑛𝑡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9" name="מלבן 8">
                <a:extLst>
                  <a:ext uri="{FF2B5EF4-FFF2-40B4-BE49-F238E27FC236}">
                    <a16:creationId xmlns:a16="http://schemas.microsoft.com/office/drawing/2014/main" id="{83CADC47-03C8-4711-8577-87882EB2B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52" y="3155855"/>
                <a:ext cx="3446969" cy="369332"/>
              </a:xfrm>
              <a:prstGeom prst="rect">
                <a:avLst/>
              </a:prstGeom>
              <a:blipFill>
                <a:blip r:embed="rId1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286432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20</a:t>
            </a:fld>
            <a:endParaRPr lang="en-US" altLang="en-US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1FD2D174-0267-4E30-80C6-F124C214461D}"/>
              </a:ext>
            </a:extLst>
          </p:cNvPr>
          <p:cNvSpPr/>
          <p:nvPr/>
        </p:nvSpPr>
        <p:spPr>
          <a:xfrm>
            <a:off x="2146002" y="142221"/>
            <a:ext cx="5090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 eaLnBrk="1" hangingPunct="1">
              <a:defRPr>
                <a:effectLst/>
              </a:defRPr>
            </a:pP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Single agent - Multi cells – Example 3 </a:t>
            </a:r>
            <a:endParaRPr lang="en-US" alt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</a:endParaRPr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0699E813-E89F-47D2-B2EB-3F682E86F2C8}"/>
              </a:ext>
            </a:extLst>
          </p:cNvPr>
          <p:cNvCxnSpPr/>
          <p:nvPr/>
        </p:nvCxnSpPr>
        <p:spPr bwMode="auto">
          <a:xfrm>
            <a:off x="5987008" y="2092226"/>
            <a:ext cx="651520" cy="9192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02424753-1E39-4401-941B-698761AEBE12}"/>
              </a:ext>
            </a:extLst>
          </p:cNvPr>
          <p:cNvCxnSpPr/>
          <p:nvPr/>
        </p:nvCxnSpPr>
        <p:spPr bwMode="auto">
          <a:xfrm flipH="1">
            <a:off x="5364088" y="2083808"/>
            <a:ext cx="622920" cy="8993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0E05E034-166A-46EC-A349-EA88D2B09406}"/>
              </a:ext>
            </a:extLst>
          </p:cNvPr>
          <p:cNvCxnSpPr/>
          <p:nvPr/>
        </p:nvCxnSpPr>
        <p:spPr bwMode="auto">
          <a:xfrm>
            <a:off x="1835696" y="2083808"/>
            <a:ext cx="6552728" cy="132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39D3FA26-1413-4001-9847-780A75A80EEC}"/>
              </a:ext>
            </a:extLst>
          </p:cNvPr>
          <p:cNvCxnSpPr/>
          <p:nvPr/>
        </p:nvCxnSpPr>
        <p:spPr bwMode="auto">
          <a:xfrm>
            <a:off x="1907704" y="2983583"/>
            <a:ext cx="6624736" cy="23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5447AA23-022D-4CC3-BEF4-8D14BB8F94FC}"/>
              </a:ext>
            </a:extLst>
          </p:cNvPr>
          <p:cNvCxnSpPr/>
          <p:nvPr/>
        </p:nvCxnSpPr>
        <p:spPr bwMode="auto">
          <a:xfrm>
            <a:off x="6638528" y="3006627"/>
            <a:ext cx="597768" cy="8878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A02FC1EB-FD26-4AEE-A2FF-035AA8ADB2D4}"/>
              </a:ext>
            </a:extLst>
          </p:cNvPr>
          <p:cNvCxnSpPr/>
          <p:nvPr/>
        </p:nvCxnSpPr>
        <p:spPr bwMode="auto">
          <a:xfrm flipH="1">
            <a:off x="6084168" y="2993996"/>
            <a:ext cx="554360" cy="9270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A062F3F0-6B56-4587-81BF-CAD3C26F4E04}"/>
              </a:ext>
            </a:extLst>
          </p:cNvPr>
          <p:cNvCxnSpPr/>
          <p:nvPr/>
        </p:nvCxnSpPr>
        <p:spPr bwMode="auto">
          <a:xfrm flipV="1">
            <a:off x="1835696" y="3914384"/>
            <a:ext cx="6696744" cy="199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D3C28411-567E-4E3F-9DD0-6C0B5A41CC17}"/>
              </a:ext>
            </a:extLst>
          </p:cNvPr>
          <p:cNvCxnSpPr/>
          <p:nvPr/>
        </p:nvCxnSpPr>
        <p:spPr bwMode="auto">
          <a:xfrm>
            <a:off x="7236296" y="3943090"/>
            <a:ext cx="626368" cy="8878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5E0C8F1D-30B7-4675-8AEA-71262312B468}"/>
              </a:ext>
            </a:extLst>
          </p:cNvPr>
          <p:cNvCxnSpPr/>
          <p:nvPr/>
        </p:nvCxnSpPr>
        <p:spPr bwMode="auto">
          <a:xfrm flipH="1">
            <a:off x="6710536" y="3943090"/>
            <a:ext cx="525760" cy="8878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2E215470-3BDC-43CB-826C-2B442AF77992}"/>
              </a:ext>
            </a:extLst>
          </p:cNvPr>
          <p:cNvCxnSpPr/>
          <p:nvPr/>
        </p:nvCxnSpPr>
        <p:spPr bwMode="auto">
          <a:xfrm flipV="1">
            <a:off x="1796201" y="4852266"/>
            <a:ext cx="6768752" cy="265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3639D42A-4134-4292-B53E-62445CECE4E6}"/>
              </a:ext>
            </a:extLst>
          </p:cNvPr>
          <p:cNvCxnSpPr/>
          <p:nvPr/>
        </p:nvCxnSpPr>
        <p:spPr bwMode="auto">
          <a:xfrm>
            <a:off x="3394720" y="2105509"/>
            <a:ext cx="651520" cy="9192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BBD76EE6-794E-4F0B-8BEC-BCE7097B6393}"/>
              </a:ext>
            </a:extLst>
          </p:cNvPr>
          <p:cNvCxnSpPr/>
          <p:nvPr/>
        </p:nvCxnSpPr>
        <p:spPr bwMode="auto">
          <a:xfrm flipH="1">
            <a:off x="2771800" y="2097091"/>
            <a:ext cx="622920" cy="8993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F2C665A5-3056-4630-9F86-3BD00B60FB50}"/>
              </a:ext>
            </a:extLst>
          </p:cNvPr>
          <p:cNvCxnSpPr/>
          <p:nvPr/>
        </p:nvCxnSpPr>
        <p:spPr bwMode="auto">
          <a:xfrm>
            <a:off x="4046240" y="3029874"/>
            <a:ext cx="597768" cy="877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41FA2E70-BBB2-47F7-9FDA-208282BA4CEE}"/>
              </a:ext>
            </a:extLst>
          </p:cNvPr>
          <p:cNvCxnSpPr/>
          <p:nvPr/>
        </p:nvCxnSpPr>
        <p:spPr bwMode="auto">
          <a:xfrm flipH="1">
            <a:off x="3491880" y="2993996"/>
            <a:ext cx="554360" cy="94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5F520C35-4EA6-47F2-879A-28CFAE4126FD}"/>
              </a:ext>
            </a:extLst>
          </p:cNvPr>
          <p:cNvCxnSpPr/>
          <p:nvPr/>
        </p:nvCxnSpPr>
        <p:spPr bwMode="auto">
          <a:xfrm>
            <a:off x="4649506" y="3956014"/>
            <a:ext cx="626368" cy="8878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40A54F7E-0119-47AE-A52B-B664A3657E6A}"/>
              </a:ext>
            </a:extLst>
          </p:cNvPr>
          <p:cNvCxnSpPr/>
          <p:nvPr/>
        </p:nvCxnSpPr>
        <p:spPr bwMode="auto">
          <a:xfrm flipH="1">
            <a:off x="4127911" y="3953086"/>
            <a:ext cx="525760" cy="8878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מלבן 56">
                <a:extLst>
                  <a:ext uri="{FF2B5EF4-FFF2-40B4-BE49-F238E27FC236}">
                    <a16:creationId xmlns:a16="http://schemas.microsoft.com/office/drawing/2014/main" id="{56A79825-DA10-4ED0-885B-6C53E21C01DF}"/>
                  </a:ext>
                </a:extLst>
              </p:cNvPr>
              <p:cNvSpPr/>
              <p:nvPr/>
            </p:nvSpPr>
            <p:spPr>
              <a:xfrm>
                <a:off x="5476606" y="1797734"/>
                <a:ext cx="11367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000" i="1" spc="-5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57" name="מלבן 56">
                <a:extLst>
                  <a:ext uri="{FF2B5EF4-FFF2-40B4-BE49-F238E27FC236}">
                    <a16:creationId xmlns:a16="http://schemas.microsoft.com/office/drawing/2014/main" id="{56A79825-DA10-4ED0-885B-6C53E21C01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606" y="1797734"/>
                <a:ext cx="1136785" cy="246221"/>
              </a:xfrm>
              <a:prstGeom prst="rect">
                <a:avLst/>
              </a:prstGeom>
              <a:blipFill>
                <a:blip r:embed="rId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מלבן 57">
                <a:extLst>
                  <a:ext uri="{FF2B5EF4-FFF2-40B4-BE49-F238E27FC236}">
                    <a16:creationId xmlns:a16="http://schemas.microsoft.com/office/drawing/2014/main" id="{C05FC17A-42F1-43B8-B3F4-CDA2CA76A4E6}"/>
                  </a:ext>
                </a:extLst>
              </p:cNvPr>
              <p:cNvSpPr/>
              <p:nvPr/>
            </p:nvSpPr>
            <p:spPr>
              <a:xfrm>
                <a:off x="2836665" y="1810522"/>
                <a:ext cx="11343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000" i="1" spc="-5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 spc="-5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58" name="מלבן 57">
                <a:extLst>
                  <a:ext uri="{FF2B5EF4-FFF2-40B4-BE49-F238E27FC236}">
                    <a16:creationId xmlns:a16="http://schemas.microsoft.com/office/drawing/2014/main" id="{C05FC17A-42F1-43B8-B3F4-CDA2CA76A4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665" y="1810522"/>
                <a:ext cx="1134348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מלבן 58">
                <a:extLst>
                  <a:ext uri="{FF2B5EF4-FFF2-40B4-BE49-F238E27FC236}">
                    <a16:creationId xmlns:a16="http://schemas.microsoft.com/office/drawing/2014/main" id="{EF56AD60-1ED1-4C89-A78D-4E782917654B}"/>
                  </a:ext>
                </a:extLst>
              </p:cNvPr>
              <p:cNvSpPr/>
              <p:nvPr/>
            </p:nvSpPr>
            <p:spPr>
              <a:xfrm>
                <a:off x="684378" y="1934704"/>
                <a:ext cx="91621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 </m:t>
                        </m:r>
                      </m:e>
                    </m:d>
                  </m:oMath>
                </a14:m>
                <a:r>
                  <a:rPr lang="en-US" sz="1200" dirty="0"/>
                  <a:t>=2</a:t>
                </a:r>
                <a:endParaRPr lang="he-IL" sz="1200" dirty="0"/>
              </a:p>
            </p:txBody>
          </p:sp>
        </mc:Choice>
        <mc:Fallback xmlns="">
          <p:sp>
            <p:nvSpPr>
              <p:cNvPr id="59" name="מלבן 58">
                <a:extLst>
                  <a:ext uri="{FF2B5EF4-FFF2-40B4-BE49-F238E27FC236}">
                    <a16:creationId xmlns:a16="http://schemas.microsoft.com/office/drawing/2014/main" id="{EF56AD60-1ED1-4C89-A78D-4E7829176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78" y="1934704"/>
                <a:ext cx="916213" cy="276999"/>
              </a:xfrm>
              <a:prstGeom prst="rect">
                <a:avLst/>
              </a:prstGeom>
              <a:blipFill>
                <a:blip r:embed="rId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מלבן 63">
                <a:extLst>
                  <a:ext uri="{FF2B5EF4-FFF2-40B4-BE49-F238E27FC236}">
                    <a16:creationId xmlns:a16="http://schemas.microsoft.com/office/drawing/2014/main" id="{0DFFE5D7-A463-4188-8ED7-4E87B91194A4}"/>
                  </a:ext>
                </a:extLst>
              </p:cNvPr>
              <p:cNvSpPr/>
              <p:nvPr/>
            </p:nvSpPr>
            <p:spPr>
              <a:xfrm>
                <a:off x="551356" y="2865312"/>
                <a:ext cx="111177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 </m:t>
                        </m:r>
                      </m:e>
                    </m:d>
                  </m:oMath>
                </a14:m>
                <a:r>
                  <a:rPr lang="en-US" sz="1200" dirty="0"/>
                  <a:t>=1.42</a:t>
                </a:r>
                <a:endParaRPr lang="he-IL" sz="1200" dirty="0"/>
              </a:p>
            </p:txBody>
          </p:sp>
        </mc:Choice>
        <mc:Fallback xmlns="">
          <p:sp>
            <p:nvSpPr>
              <p:cNvPr id="64" name="מלבן 63">
                <a:extLst>
                  <a:ext uri="{FF2B5EF4-FFF2-40B4-BE49-F238E27FC236}">
                    <a16:creationId xmlns:a16="http://schemas.microsoft.com/office/drawing/2014/main" id="{0DFFE5D7-A463-4188-8ED7-4E87B9119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56" y="2865312"/>
                <a:ext cx="1111779" cy="276999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מלבן 64">
                <a:extLst>
                  <a:ext uri="{FF2B5EF4-FFF2-40B4-BE49-F238E27FC236}">
                    <a16:creationId xmlns:a16="http://schemas.microsoft.com/office/drawing/2014/main" id="{25ED46E8-D58D-458E-8FF7-B210D41736C3}"/>
                  </a:ext>
                </a:extLst>
              </p:cNvPr>
              <p:cNvSpPr/>
              <p:nvPr/>
            </p:nvSpPr>
            <p:spPr>
              <a:xfrm>
                <a:off x="570372" y="3771788"/>
                <a:ext cx="111177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 </m:t>
                        </m:r>
                      </m:e>
                    </m:d>
                  </m:oMath>
                </a14:m>
                <a:r>
                  <a:rPr lang="en-US" sz="1200" dirty="0"/>
                  <a:t>=0.62</a:t>
                </a:r>
                <a:endParaRPr lang="he-IL" sz="1200" dirty="0"/>
              </a:p>
            </p:txBody>
          </p:sp>
        </mc:Choice>
        <mc:Fallback xmlns="">
          <p:sp>
            <p:nvSpPr>
              <p:cNvPr id="65" name="מלבן 64">
                <a:extLst>
                  <a:ext uri="{FF2B5EF4-FFF2-40B4-BE49-F238E27FC236}">
                    <a16:creationId xmlns:a16="http://schemas.microsoft.com/office/drawing/2014/main" id="{25ED46E8-D58D-458E-8FF7-B210D4173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72" y="3771788"/>
                <a:ext cx="1111779" cy="276999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מלבן 65">
                <a:extLst>
                  <a:ext uri="{FF2B5EF4-FFF2-40B4-BE49-F238E27FC236}">
                    <a16:creationId xmlns:a16="http://schemas.microsoft.com/office/drawing/2014/main" id="{BBE6FE06-5160-4621-822B-3AC0EE72A5E9}"/>
                  </a:ext>
                </a:extLst>
              </p:cNvPr>
              <p:cNvSpPr/>
              <p:nvPr/>
            </p:nvSpPr>
            <p:spPr>
              <a:xfrm>
                <a:off x="602819" y="4709783"/>
                <a:ext cx="103323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 </m:t>
                        </m:r>
                      </m:e>
                    </m:d>
                  </m:oMath>
                </a14:m>
                <a:r>
                  <a:rPr lang="en-US" sz="1200" dirty="0"/>
                  <a:t>=0.1</a:t>
                </a:r>
                <a:endParaRPr lang="he-IL" sz="1400" dirty="0"/>
              </a:p>
            </p:txBody>
          </p:sp>
        </mc:Choice>
        <mc:Fallback xmlns="">
          <p:sp>
            <p:nvSpPr>
              <p:cNvPr id="66" name="מלבן 65">
                <a:extLst>
                  <a:ext uri="{FF2B5EF4-FFF2-40B4-BE49-F238E27FC236}">
                    <a16:creationId xmlns:a16="http://schemas.microsoft.com/office/drawing/2014/main" id="{BBE6FE06-5160-4621-822B-3AC0EE72A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19" y="4709783"/>
                <a:ext cx="1033232" cy="276999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מלבן 71">
                <a:extLst>
                  <a:ext uri="{FF2B5EF4-FFF2-40B4-BE49-F238E27FC236}">
                    <a16:creationId xmlns:a16="http://schemas.microsoft.com/office/drawing/2014/main" id="{B06120D5-4A01-4BF5-8D5B-7FB13AF52B67}"/>
                  </a:ext>
                </a:extLst>
              </p:cNvPr>
              <p:cNvSpPr/>
              <p:nvPr/>
            </p:nvSpPr>
            <p:spPr>
              <a:xfrm>
                <a:off x="5220072" y="2948743"/>
                <a:ext cx="104060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000" i="1" spc="-5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}=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72" name="מלבן 71">
                <a:extLst>
                  <a:ext uri="{FF2B5EF4-FFF2-40B4-BE49-F238E27FC236}">
                    <a16:creationId xmlns:a16="http://schemas.microsoft.com/office/drawing/2014/main" id="{B06120D5-4A01-4BF5-8D5B-7FB13AF52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948743"/>
                <a:ext cx="1040605" cy="246221"/>
              </a:xfrm>
              <a:prstGeom prst="rect">
                <a:avLst/>
              </a:prstGeom>
              <a:blipFill>
                <a:blip r:embed="rId9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מלבן 72">
                <a:extLst>
                  <a:ext uri="{FF2B5EF4-FFF2-40B4-BE49-F238E27FC236}">
                    <a16:creationId xmlns:a16="http://schemas.microsoft.com/office/drawing/2014/main" id="{66FC7F19-45C8-42CE-8A7A-AED3C0DBC1DE}"/>
                  </a:ext>
                </a:extLst>
              </p:cNvPr>
              <p:cNvSpPr/>
              <p:nvPr/>
            </p:nvSpPr>
            <p:spPr>
              <a:xfrm>
                <a:off x="2314904" y="2988401"/>
                <a:ext cx="104060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000" i="1" spc="-5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}=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73" name="מלבן 72">
                <a:extLst>
                  <a:ext uri="{FF2B5EF4-FFF2-40B4-BE49-F238E27FC236}">
                    <a16:creationId xmlns:a16="http://schemas.microsoft.com/office/drawing/2014/main" id="{66FC7F19-45C8-42CE-8A7A-AED3C0DBC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04" y="2988401"/>
                <a:ext cx="1040605" cy="246221"/>
              </a:xfrm>
              <a:prstGeom prst="rect">
                <a:avLst/>
              </a:prstGeom>
              <a:blipFill>
                <a:blip r:embed="rId10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מלבן 73">
                <a:extLst>
                  <a:ext uri="{FF2B5EF4-FFF2-40B4-BE49-F238E27FC236}">
                    <a16:creationId xmlns:a16="http://schemas.microsoft.com/office/drawing/2014/main" id="{789D96DE-A4F8-430E-95DA-79319224B549}"/>
                  </a:ext>
                </a:extLst>
              </p:cNvPr>
              <p:cNvSpPr/>
              <p:nvPr/>
            </p:nvSpPr>
            <p:spPr>
              <a:xfrm>
                <a:off x="6638528" y="2954785"/>
                <a:ext cx="116243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0" i="1" spc="-5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000" i="1" spc="-5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000" i="1" spc="-5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10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}=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1000" dirty="0"/>
                  <a:t>35</a:t>
                </a:r>
                <a:endParaRPr lang="he-IL" sz="1000" dirty="0"/>
              </a:p>
            </p:txBody>
          </p:sp>
        </mc:Choice>
        <mc:Fallback xmlns="">
          <p:sp>
            <p:nvSpPr>
              <p:cNvPr id="74" name="מלבן 73">
                <a:extLst>
                  <a:ext uri="{FF2B5EF4-FFF2-40B4-BE49-F238E27FC236}">
                    <a16:creationId xmlns:a16="http://schemas.microsoft.com/office/drawing/2014/main" id="{789D96DE-A4F8-430E-95DA-79319224B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528" y="2954785"/>
                <a:ext cx="1162434" cy="246221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מלבן 74">
                <a:extLst>
                  <a:ext uri="{FF2B5EF4-FFF2-40B4-BE49-F238E27FC236}">
                    <a16:creationId xmlns:a16="http://schemas.microsoft.com/office/drawing/2014/main" id="{D9186A11-AF44-4034-B267-D652AB3C818C}"/>
                  </a:ext>
                </a:extLst>
              </p:cNvPr>
              <p:cNvSpPr/>
              <p:nvPr/>
            </p:nvSpPr>
            <p:spPr>
              <a:xfrm>
                <a:off x="3997706" y="2956437"/>
                <a:ext cx="11594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0" i="1" spc="-5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000" i="1" spc="-5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000" i="1" spc="-5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10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}=</m:t>
                    </m:r>
                    <m:r>
                      <a:rPr lang="en-US" sz="10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10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1000" dirty="0"/>
                  <a:t>35</a:t>
                </a:r>
                <a:endParaRPr lang="he-IL" sz="1000" dirty="0"/>
              </a:p>
            </p:txBody>
          </p:sp>
        </mc:Choice>
        <mc:Fallback xmlns="">
          <p:sp>
            <p:nvSpPr>
              <p:cNvPr id="75" name="מלבן 74">
                <a:extLst>
                  <a:ext uri="{FF2B5EF4-FFF2-40B4-BE49-F238E27FC236}">
                    <a16:creationId xmlns:a16="http://schemas.microsoft.com/office/drawing/2014/main" id="{D9186A11-AF44-4034-B267-D652AB3C8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706" y="2956437"/>
                <a:ext cx="1159485" cy="246221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מלבן 79">
                <a:extLst>
                  <a:ext uri="{FF2B5EF4-FFF2-40B4-BE49-F238E27FC236}">
                    <a16:creationId xmlns:a16="http://schemas.microsoft.com/office/drawing/2014/main" id="{11ECDE5E-C725-471B-88EF-D0D45A046D19}"/>
                  </a:ext>
                </a:extLst>
              </p:cNvPr>
              <p:cNvSpPr/>
              <p:nvPr/>
            </p:nvSpPr>
            <p:spPr>
              <a:xfrm>
                <a:off x="6267783" y="2334825"/>
                <a:ext cx="87011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000" i="1" spc="-5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80" name="מלבן 79">
                <a:extLst>
                  <a:ext uri="{FF2B5EF4-FFF2-40B4-BE49-F238E27FC236}">
                    <a16:creationId xmlns:a16="http://schemas.microsoft.com/office/drawing/2014/main" id="{11ECDE5E-C725-471B-88EF-D0D45A046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783" y="2334825"/>
                <a:ext cx="870110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מלבן 80">
                <a:extLst>
                  <a:ext uri="{FF2B5EF4-FFF2-40B4-BE49-F238E27FC236}">
                    <a16:creationId xmlns:a16="http://schemas.microsoft.com/office/drawing/2014/main" id="{23DFC45F-660D-470E-9C44-843BBDDE655D}"/>
                  </a:ext>
                </a:extLst>
              </p:cNvPr>
              <p:cNvSpPr/>
              <p:nvPr/>
            </p:nvSpPr>
            <p:spPr>
              <a:xfrm>
                <a:off x="4874951" y="2392602"/>
                <a:ext cx="87011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000" i="1" spc="-5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i="1" spc="-5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1" name="מלבן 80">
                <a:extLst>
                  <a:ext uri="{FF2B5EF4-FFF2-40B4-BE49-F238E27FC236}">
                    <a16:creationId xmlns:a16="http://schemas.microsoft.com/office/drawing/2014/main" id="{23DFC45F-660D-470E-9C44-843BBDDE65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951" y="2392602"/>
                <a:ext cx="870110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מלבן 81">
                <a:extLst>
                  <a:ext uri="{FF2B5EF4-FFF2-40B4-BE49-F238E27FC236}">
                    <a16:creationId xmlns:a16="http://schemas.microsoft.com/office/drawing/2014/main" id="{1705F86B-ED63-447B-B1A0-B3773E78C732}"/>
                  </a:ext>
                </a:extLst>
              </p:cNvPr>
              <p:cNvSpPr/>
              <p:nvPr/>
            </p:nvSpPr>
            <p:spPr>
              <a:xfrm>
                <a:off x="3652665" y="2391843"/>
                <a:ext cx="86716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000" i="1" spc="-5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82" name="מלבן 81">
                <a:extLst>
                  <a:ext uri="{FF2B5EF4-FFF2-40B4-BE49-F238E27FC236}">
                    <a16:creationId xmlns:a16="http://schemas.microsoft.com/office/drawing/2014/main" id="{1705F86B-ED63-447B-B1A0-B3773E78C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665" y="2391843"/>
                <a:ext cx="867160" cy="24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מלבן 82">
                <a:extLst>
                  <a:ext uri="{FF2B5EF4-FFF2-40B4-BE49-F238E27FC236}">
                    <a16:creationId xmlns:a16="http://schemas.microsoft.com/office/drawing/2014/main" id="{248DBFEC-4D14-42C1-92C4-0D6339A1CCC8}"/>
                  </a:ext>
                </a:extLst>
              </p:cNvPr>
              <p:cNvSpPr/>
              <p:nvPr/>
            </p:nvSpPr>
            <p:spPr>
              <a:xfrm>
                <a:off x="6905572" y="3363038"/>
                <a:ext cx="87011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000" i="1" spc="-5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83" name="מלבן 82">
                <a:extLst>
                  <a:ext uri="{FF2B5EF4-FFF2-40B4-BE49-F238E27FC236}">
                    <a16:creationId xmlns:a16="http://schemas.microsoft.com/office/drawing/2014/main" id="{248DBFEC-4D14-42C1-92C4-0D6339A1C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572" y="3363038"/>
                <a:ext cx="870110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מלבן 83">
                <a:extLst>
                  <a:ext uri="{FF2B5EF4-FFF2-40B4-BE49-F238E27FC236}">
                    <a16:creationId xmlns:a16="http://schemas.microsoft.com/office/drawing/2014/main" id="{F12A8A30-E0F4-4883-BE36-1113D823F439}"/>
                  </a:ext>
                </a:extLst>
              </p:cNvPr>
              <p:cNvSpPr/>
              <p:nvPr/>
            </p:nvSpPr>
            <p:spPr>
              <a:xfrm>
                <a:off x="7553644" y="4329339"/>
                <a:ext cx="87011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000" i="1" spc="-5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84" name="מלבן 83">
                <a:extLst>
                  <a:ext uri="{FF2B5EF4-FFF2-40B4-BE49-F238E27FC236}">
                    <a16:creationId xmlns:a16="http://schemas.microsoft.com/office/drawing/2014/main" id="{F12A8A30-E0F4-4883-BE36-1113D823F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644" y="4329339"/>
                <a:ext cx="870110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מלבן 85">
                <a:extLst>
                  <a:ext uri="{FF2B5EF4-FFF2-40B4-BE49-F238E27FC236}">
                    <a16:creationId xmlns:a16="http://schemas.microsoft.com/office/drawing/2014/main" id="{2BA04BAC-4DBB-4991-AC58-F7473C1F8803}"/>
                  </a:ext>
                </a:extLst>
              </p:cNvPr>
              <p:cNvSpPr/>
              <p:nvPr/>
            </p:nvSpPr>
            <p:spPr>
              <a:xfrm>
                <a:off x="4313284" y="3363038"/>
                <a:ext cx="86716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000" i="1" spc="-5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86" name="מלבן 85">
                <a:extLst>
                  <a:ext uri="{FF2B5EF4-FFF2-40B4-BE49-F238E27FC236}">
                    <a16:creationId xmlns:a16="http://schemas.microsoft.com/office/drawing/2014/main" id="{2BA04BAC-4DBB-4991-AC58-F7473C1F8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284" y="3363038"/>
                <a:ext cx="867160" cy="2462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מלבן 87">
                <a:extLst>
                  <a:ext uri="{FF2B5EF4-FFF2-40B4-BE49-F238E27FC236}">
                    <a16:creationId xmlns:a16="http://schemas.microsoft.com/office/drawing/2014/main" id="{94580BB4-52B5-4018-9DB5-3037F35F9DB1}"/>
                  </a:ext>
                </a:extLst>
              </p:cNvPr>
              <p:cNvSpPr/>
              <p:nvPr/>
            </p:nvSpPr>
            <p:spPr>
              <a:xfrm>
                <a:off x="4944193" y="4296926"/>
                <a:ext cx="86716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000" i="1" spc="-5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i="1" spc="-5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8" name="מלבן 87">
                <a:extLst>
                  <a:ext uri="{FF2B5EF4-FFF2-40B4-BE49-F238E27FC236}">
                    <a16:creationId xmlns:a16="http://schemas.microsoft.com/office/drawing/2014/main" id="{94580BB4-52B5-4018-9DB5-3037F35F9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193" y="4296926"/>
                <a:ext cx="867160" cy="24622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מלבן 89">
                <a:extLst>
                  <a:ext uri="{FF2B5EF4-FFF2-40B4-BE49-F238E27FC236}">
                    <a16:creationId xmlns:a16="http://schemas.microsoft.com/office/drawing/2014/main" id="{83FEB6AA-D7C1-4600-9552-CA93867821A6}"/>
                  </a:ext>
                </a:extLst>
              </p:cNvPr>
              <p:cNvSpPr/>
              <p:nvPr/>
            </p:nvSpPr>
            <p:spPr>
              <a:xfrm>
                <a:off x="2270750" y="2410366"/>
                <a:ext cx="86716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000" i="1" spc="-5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i="1" spc="-5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0" name="מלבן 89">
                <a:extLst>
                  <a:ext uri="{FF2B5EF4-FFF2-40B4-BE49-F238E27FC236}">
                    <a16:creationId xmlns:a16="http://schemas.microsoft.com/office/drawing/2014/main" id="{83FEB6AA-D7C1-4600-9552-CA9386782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750" y="2410366"/>
                <a:ext cx="867160" cy="24622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מלבן 90">
                <a:extLst>
                  <a:ext uri="{FF2B5EF4-FFF2-40B4-BE49-F238E27FC236}">
                    <a16:creationId xmlns:a16="http://schemas.microsoft.com/office/drawing/2014/main" id="{D1BEC4F8-00EE-41F7-814A-9672A203362F}"/>
                  </a:ext>
                </a:extLst>
              </p:cNvPr>
              <p:cNvSpPr/>
              <p:nvPr/>
            </p:nvSpPr>
            <p:spPr>
              <a:xfrm>
                <a:off x="2932510" y="3353819"/>
                <a:ext cx="86716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000" i="1" spc="-5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i="1" spc="-5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91" name="מלבן 90">
                <a:extLst>
                  <a:ext uri="{FF2B5EF4-FFF2-40B4-BE49-F238E27FC236}">
                    <a16:creationId xmlns:a16="http://schemas.microsoft.com/office/drawing/2014/main" id="{D1BEC4F8-00EE-41F7-814A-9672A2033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510" y="3353819"/>
                <a:ext cx="867160" cy="24622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מלבן 91">
                <a:extLst>
                  <a:ext uri="{FF2B5EF4-FFF2-40B4-BE49-F238E27FC236}">
                    <a16:creationId xmlns:a16="http://schemas.microsoft.com/office/drawing/2014/main" id="{9A54A787-7B2E-4431-ADF2-406721233509}"/>
                  </a:ext>
                </a:extLst>
              </p:cNvPr>
              <p:cNvSpPr/>
              <p:nvPr/>
            </p:nvSpPr>
            <p:spPr>
              <a:xfrm>
                <a:off x="3583610" y="4309709"/>
                <a:ext cx="86716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000" i="1" spc="-5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i="1" spc="-5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92" name="מלבן 91">
                <a:extLst>
                  <a:ext uri="{FF2B5EF4-FFF2-40B4-BE49-F238E27FC236}">
                    <a16:creationId xmlns:a16="http://schemas.microsoft.com/office/drawing/2014/main" id="{9A54A787-7B2E-4431-ADF2-406721233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610" y="4309709"/>
                <a:ext cx="867160" cy="24622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מלבן 93">
                <a:extLst>
                  <a:ext uri="{FF2B5EF4-FFF2-40B4-BE49-F238E27FC236}">
                    <a16:creationId xmlns:a16="http://schemas.microsoft.com/office/drawing/2014/main" id="{2CFD3D8F-A5F1-4A43-961C-47492D0DC67F}"/>
                  </a:ext>
                </a:extLst>
              </p:cNvPr>
              <p:cNvSpPr/>
              <p:nvPr/>
            </p:nvSpPr>
            <p:spPr>
              <a:xfrm>
                <a:off x="5533257" y="3327879"/>
                <a:ext cx="87011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000" i="1" spc="-5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i="1" spc="-5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94" name="מלבן 93">
                <a:extLst>
                  <a:ext uri="{FF2B5EF4-FFF2-40B4-BE49-F238E27FC236}">
                    <a16:creationId xmlns:a16="http://schemas.microsoft.com/office/drawing/2014/main" id="{2CFD3D8F-A5F1-4A43-961C-47492D0DC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257" y="3327879"/>
                <a:ext cx="870110" cy="24622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מלבן 94">
                <a:extLst>
                  <a:ext uri="{FF2B5EF4-FFF2-40B4-BE49-F238E27FC236}">
                    <a16:creationId xmlns:a16="http://schemas.microsoft.com/office/drawing/2014/main" id="{6A51F476-28E6-4632-B095-A9F16E0BB7DF}"/>
                  </a:ext>
                </a:extLst>
              </p:cNvPr>
              <p:cNvSpPr/>
              <p:nvPr/>
            </p:nvSpPr>
            <p:spPr>
              <a:xfrm>
                <a:off x="6134473" y="4351171"/>
                <a:ext cx="87011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000" i="1" spc="-5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i="1" spc="-5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95" name="מלבן 94">
                <a:extLst>
                  <a:ext uri="{FF2B5EF4-FFF2-40B4-BE49-F238E27FC236}">
                    <a16:creationId xmlns:a16="http://schemas.microsoft.com/office/drawing/2014/main" id="{6A51F476-28E6-4632-B095-A9F16E0BB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473" y="4351171"/>
                <a:ext cx="870110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מלבן 96">
                <a:extLst>
                  <a:ext uri="{FF2B5EF4-FFF2-40B4-BE49-F238E27FC236}">
                    <a16:creationId xmlns:a16="http://schemas.microsoft.com/office/drawing/2014/main" id="{5BA14AF2-BB05-4DF4-960E-CC091899EEA1}"/>
                  </a:ext>
                </a:extLst>
              </p:cNvPr>
              <p:cNvSpPr/>
              <p:nvPr/>
            </p:nvSpPr>
            <p:spPr>
              <a:xfrm>
                <a:off x="5906666" y="3917983"/>
                <a:ext cx="107580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000" i="1" spc="-5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}=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97" name="מלבן 96">
                <a:extLst>
                  <a:ext uri="{FF2B5EF4-FFF2-40B4-BE49-F238E27FC236}">
                    <a16:creationId xmlns:a16="http://schemas.microsoft.com/office/drawing/2014/main" id="{5BA14AF2-BB05-4DF4-960E-CC091899EE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666" y="3917983"/>
                <a:ext cx="1075807" cy="246221"/>
              </a:xfrm>
              <a:prstGeom prst="rect">
                <a:avLst/>
              </a:prstGeom>
              <a:blipFill>
                <a:blip r:embed="rId2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מלבן 97">
                <a:extLst>
                  <a:ext uri="{FF2B5EF4-FFF2-40B4-BE49-F238E27FC236}">
                    <a16:creationId xmlns:a16="http://schemas.microsoft.com/office/drawing/2014/main" id="{5A4CF11C-F95D-4359-A29C-F0F14000C6DF}"/>
                  </a:ext>
                </a:extLst>
              </p:cNvPr>
              <p:cNvSpPr/>
              <p:nvPr/>
            </p:nvSpPr>
            <p:spPr>
              <a:xfrm>
                <a:off x="2930050" y="3939102"/>
                <a:ext cx="104060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000" i="1" spc="-5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}=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98" name="מלבן 97">
                <a:extLst>
                  <a:ext uri="{FF2B5EF4-FFF2-40B4-BE49-F238E27FC236}">
                    <a16:creationId xmlns:a16="http://schemas.microsoft.com/office/drawing/2014/main" id="{5A4CF11C-F95D-4359-A29C-F0F14000C6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50" y="3939102"/>
                <a:ext cx="1040606" cy="246221"/>
              </a:xfrm>
              <a:prstGeom prst="rect">
                <a:avLst/>
              </a:prstGeom>
              <a:blipFill>
                <a:blip r:embed="rId26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מלבן 98">
                <a:extLst>
                  <a:ext uri="{FF2B5EF4-FFF2-40B4-BE49-F238E27FC236}">
                    <a16:creationId xmlns:a16="http://schemas.microsoft.com/office/drawing/2014/main" id="{A1E517AD-C335-4FDA-B7FA-69396AD2E949}"/>
                  </a:ext>
                </a:extLst>
              </p:cNvPr>
              <p:cNvSpPr/>
              <p:nvPr/>
            </p:nvSpPr>
            <p:spPr>
              <a:xfrm>
                <a:off x="7325122" y="3924025"/>
                <a:ext cx="116243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0" i="1" spc="-5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000" i="1" spc="-5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000" i="1" spc="-5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10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}=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1000" dirty="0"/>
                  <a:t>17</a:t>
                </a:r>
                <a:endParaRPr lang="he-IL" sz="1000" dirty="0"/>
              </a:p>
            </p:txBody>
          </p:sp>
        </mc:Choice>
        <mc:Fallback xmlns="">
          <p:sp>
            <p:nvSpPr>
              <p:cNvPr id="99" name="מלבן 98">
                <a:extLst>
                  <a:ext uri="{FF2B5EF4-FFF2-40B4-BE49-F238E27FC236}">
                    <a16:creationId xmlns:a16="http://schemas.microsoft.com/office/drawing/2014/main" id="{A1E517AD-C335-4FDA-B7FA-69396AD2E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122" y="3924025"/>
                <a:ext cx="1162434" cy="246221"/>
              </a:xfrm>
              <a:prstGeom prst="rect">
                <a:avLst/>
              </a:prstGeom>
              <a:blipFill>
                <a:blip r:embed="rId2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מלבן 99">
                <a:extLst>
                  <a:ext uri="{FF2B5EF4-FFF2-40B4-BE49-F238E27FC236}">
                    <a16:creationId xmlns:a16="http://schemas.microsoft.com/office/drawing/2014/main" id="{150F8C95-6D81-454C-B841-1EFEA1381706}"/>
                  </a:ext>
                </a:extLst>
              </p:cNvPr>
              <p:cNvSpPr/>
              <p:nvPr/>
            </p:nvSpPr>
            <p:spPr>
              <a:xfrm>
                <a:off x="4684300" y="3925677"/>
                <a:ext cx="11594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0" i="1" spc="-5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000" i="1" spc="-5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000" i="1" spc="-5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sz="10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}=</m:t>
                    </m:r>
                    <m:r>
                      <a:rPr lang="en-US" sz="10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10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1000" dirty="0"/>
                  <a:t>17</a:t>
                </a:r>
                <a:endParaRPr lang="he-IL" sz="1000" dirty="0"/>
              </a:p>
            </p:txBody>
          </p:sp>
        </mc:Choice>
        <mc:Fallback xmlns="">
          <p:sp>
            <p:nvSpPr>
              <p:cNvPr id="100" name="מלבן 99">
                <a:extLst>
                  <a:ext uri="{FF2B5EF4-FFF2-40B4-BE49-F238E27FC236}">
                    <a16:creationId xmlns:a16="http://schemas.microsoft.com/office/drawing/2014/main" id="{150F8C95-6D81-454C-B841-1EFEA1381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300" y="3925677"/>
                <a:ext cx="1159485" cy="246221"/>
              </a:xfrm>
              <a:prstGeom prst="rect">
                <a:avLst/>
              </a:prstGeom>
              <a:blipFill>
                <a:blip r:embed="rId2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מלבן 111">
                <a:extLst>
                  <a:ext uri="{FF2B5EF4-FFF2-40B4-BE49-F238E27FC236}">
                    <a16:creationId xmlns:a16="http://schemas.microsoft.com/office/drawing/2014/main" id="{46058D53-670C-4EFD-9EF7-BF1C6A9D603B}"/>
                  </a:ext>
                </a:extLst>
              </p:cNvPr>
              <p:cNvSpPr/>
              <p:nvPr/>
            </p:nvSpPr>
            <p:spPr>
              <a:xfrm>
                <a:off x="3176317" y="1187554"/>
                <a:ext cx="476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he-IL" b="1" dirty="0"/>
              </a:p>
            </p:txBody>
          </p:sp>
        </mc:Choice>
        <mc:Fallback xmlns="">
          <p:sp>
            <p:nvSpPr>
              <p:cNvPr id="112" name="מלבן 111">
                <a:extLst>
                  <a:ext uri="{FF2B5EF4-FFF2-40B4-BE49-F238E27FC236}">
                    <a16:creationId xmlns:a16="http://schemas.microsoft.com/office/drawing/2014/main" id="{46058D53-670C-4EFD-9EF7-BF1C6A9D60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317" y="1187554"/>
                <a:ext cx="476348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מלבן 112">
                <a:extLst>
                  <a:ext uri="{FF2B5EF4-FFF2-40B4-BE49-F238E27FC236}">
                    <a16:creationId xmlns:a16="http://schemas.microsoft.com/office/drawing/2014/main" id="{F168CA78-FC8C-430D-8249-D45085262291}"/>
                  </a:ext>
                </a:extLst>
              </p:cNvPr>
              <p:cNvSpPr/>
              <p:nvPr/>
            </p:nvSpPr>
            <p:spPr>
              <a:xfrm>
                <a:off x="5740374" y="1249707"/>
                <a:ext cx="476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13" name="מלבן 112">
                <a:extLst>
                  <a:ext uri="{FF2B5EF4-FFF2-40B4-BE49-F238E27FC236}">
                    <a16:creationId xmlns:a16="http://schemas.microsoft.com/office/drawing/2014/main" id="{F168CA78-FC8C-430D-8249-D45085262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374" y="1249707"/>
                <a:ext cx="476348" cy="369332"/>
              </a:xfrm>
              <a:prstGeom prst="rect">
                <a:avLst/>
              </a:prstGeom>
              <a:blipFill>
                <a:blip r:embed="rId3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תיבת טקסט 113">
                <a:extLst>
                  <a:ext uri="{FF2B5EF4-FFF2-40B4-BE49-F238E27FC236}">
                    <a16:creationId xmlns:a16="http://schemas.microsoft.com/office/drawing/2014/main" id="{72CD2527-E692-4C8D-8F9D-9FCD3EC00684}"/>
                  </a:ext>
                </a:extLst>
              </p:cNvPr>
              <p:cNvSpPr txBox="1"/>
              <p:nvPr/>
            </p:nvSpPr>
            <p:spPr>
              <a:xfrm>
                <a:off x="1728462" y="1861504"/>
                <a:ext cx="4583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4" name="תיבת טקסט 113">
                <a:extLst>
                  <a:ext uri="{FF2B5EF4-FFF2-40B4-BE49-F238E27FC236}">
                    <a16:creationId xmlns:a16="http://schemas.microsoft.com/office/drawing/2014/main" id="{72CD2527-E692-4C8D-8F9D-9FCD3EC00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462" y="1861504"/>
                <a:ext cx="458395" cy="215444"/>
              </a:xfrm>
              <a:prstGeom prst="rect">
                <a:avLst/>
              </a:prstGeom>
              <a:blipFill>
                <a:blip r:embed="rId31"/>
                <a:stretch>
                  <a:fillRect l="-8000" r="-8000" b="-55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מלבן 114">
                <a:extLst>
                  <a:ext uri="{FF2B5EF4-FFF2-40B4-BE49-F238E27FC236}">
                    <a16:creationId xmlns:a16="http://schemas.microsoft.com/office/drawing/2014/main" id="{8D8E0303-7A8C-4A2D-B292-E208FC18D9C8}"/>
                  </a:ext>
                </a:extLst>
              </p:cNvPr>
              <p:cNvSpPr/>
              <p:nvPr/>
            </p:nvSpPr>
            <p:spPr>
              <a:xfrm>
                <a:off x="1682428" y="2706425"/>
                <a:ext cx="6430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5" name="מלבן 114">
                <a:extLst>
                  <a:ext uri="{FF2B5EF4-FFF2-40B4-BE49-F238E27FC236}">
                    <a16:creationId xmlns:a16="http://schemas.microsoft.com/office/drawing/2014/main" id="{8D8E0303-7A8C-4A2D-B292-E208FC18D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428" y="2706425"/>
                <a:ext cx="643060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מלבן 115">
                <a:extLst>
                  <a:ext uri="{FF2B5EF4-FFF2-40B4-BE49-F238E27FC236}">
                    <a16:creationId xmlns:a16="http://schemas.microsoft.com/office/drawing/2014/main" id="{6D2F9C65-AD59-489E-84DF-A9167948BF02}"/>
                  </a:ext>
                </a:extLst>
              </p:cNvPr>
              <p:cNvSpPr/>
              <p:nvPr/>
            </p:nvSpPr>
            <p:spPr>
              <a:xfrm>
                <a:off x="1643650" y="3649418"/>
                <a:ext cx="6430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6" name="מלבן 115">
                <a:extLst>
                  <a:ext uri="{FF2B5EF4-FFF2-40B4-BE49-F238E27FC236}">
                    <a16:creationId xmlns:a16="http://schemas.microsoft.com/office/drawing/2014/main" id="{6D2F9C65-AD59-489E-84DF-A9167948B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650" y="3649418"/>
                <a:ext cx="643060" cy="3077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מלבן 116">
                <a:extLst>
                  <a:ext uri="{FF2B5EF4-FFF2-40B4-BE49-F238E27FC236}">
                    <a16:creationId xmlns:a16="http://schemas.microsoft.com/office/drawing/2014/main" id="{704F396F-2A48-4BBD-B19F-FDCC65E62550}"/>
                  </a:ext>
                </a:extLst>
              </p:cNvPr>
              <p:cNvSpPr/>
              <p:nvPr/>
            </p:nvSpPr>
            <p:spPr>
              <a:xfrm>
                <a:off x="1655948" y="4575560"/>
                <a:ext cx="6430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7" name="מלבן 116">
                <a:extLst>
                  <a:ext uri="{FF2B5EF4-FFF2-40B4-BE49-F238E27FC236}">
                    <a16:creationId xmlns:a16="http://schemas.microsoft.com/office/drawing/2014/main" id="{704F396F-2A48-4BBD-B19F-FDCC65E625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948" y="4575560"/>
                <a:ext cx="643060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610241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21</a:t>
            </a:fld>
            <a:endParaRPr lang="en-US" altLang="en-US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1FD2D174-0267-4E30-80C6-F124C214461D}"/>
              </a:ext>
            </a:extLst>
          </p:cNvPr>
          <p:cNvSpPr/>
          <p:nvPr/>
        </p:nvSpPr>
        <p:spPr>
          <a:xfrm>
            <a:off x="2411760" y="157951"/>
            <a:ext cx="4968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 eaLnBrk="1" hangingPunct="1">
              <a:defRPr>
                <a:effectLst/>
              </a:defRPr>
            </a:pP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Single agent - Multi cells – Example 3 </a:t>
            </a:r>
            <a:endParaRPr lang="en-US" alt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</a:endParaRPr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D1A73727-BF9F-49A7-B079-4C63A0AB504D}"/>
              </a:ext>
            </a:extLst>
          </p:cNvPr>
          <p:cNvGrpSpPr/>
          <p:nvPr/>
        </p:nvGrpSpPr>
        <p:grpSpPr>
          <a:xfrm>
            <a:off x="899592" y="1709531"/>
            <a:ext cx="7096801" cy="4311757"/>
            <a:chOff x="1357367" y="1709531"/>
            <a:chExt cx="6639026" cy="3663685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0F349AE0-CDF3-47F5-9D05-8DFD6BF43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8906" y="1709531"/>
              <a:ext cx="5497487" cy="308295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מלבן 2">
                  <a:extLst>
                    <a:ext uri="{FF2B5EF4-FFF2-40B4-BE49-F238E27FC236}">
                      <a16:creationId xmlns:a16="http://schemas.microsoft.com/office/drawing/2014/main" id="{9E03C49D-F36E-43D4-B231-FA7414FD1DA5}"/>
                    </a:ext>
                  </a:extLst>
                </p:cNvPr>
                <p:cNvSpPr/>
                <p:nvPr/>
              </p:nvSpPr>
              <p:spPr>
                <a:xfrm>
                  <a:off x="4355976" y="5034662"/>
                  <a:ext cx="1215794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he-IL" sz="16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מלבן 2">
                  <a:extLst>
                    <a:ext uri="{FF2B5EF4-FFF2-40B4-BE49-F238E27FC236}">
                      <a16:creationId xmlns:a16="http://schemas.microsoft.com/office/drawing/2014/main" id="{9E03C49D-F36E-43D4-B231-FA7414FD1D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5034662"/>
                  <a:ext cx="1215794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מלבן 3">
                  <a:extLst>
                    <a:ext uri="{FF2B5EF4-FFF2-40B4-BE49-F238E27FC236}">
                      <a16:creationId xmlns:a16="http://schemas.microsoft.com/office/drawing/2014/main" id="{77D47075-0C77-4236-8C97-42F78A0126F0}"/>
                    </a:ext>
                  </a:extLst>
                </p:cNvPr>
                <p:cNvSpPr/>
                <p:nvPr/>
              </p:nvSpPr>
              <p:spPr>
                <a:xfrm>
                  <a:off x="1357367" y="2632730"/>
                  <a:ext cx="9823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 </m:t>
                            </m:r>
                          </m:e>
                        </m:d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4" name="מלבן 3">
                  <a:extLst>
                    <a:ext uri="{FF2B5EF4-FFF2-40B4-BE49-F238E27FC236}">
                      <a16:creationId xmlns:a16="http://schemas.microsoft.com/office/drawing/2014/main" id="{77D47075-0C77-4236-8C97-42F78A0126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367" y="2632730"/>
                  <a:ext cx="982385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17572913-A6FB-4792-B4B1-B5D4D7F69E93}"/>
                </a:ext>
              </a:extLst>
            </p:cNvPr>
            <p:cNvSpPr txBox="1"/>
            <p:nvPr/>
          </p:nvSpPr>
          <p:spPr>
            <a:xfrm rot="1521184">
              <a:off x="4663220" y="3171376"/>
              <a:ext cx="1041695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/>
                <a:t>Static agent</a:t>
              </a:r>
              <a:endParaRPr lang="he-IL" sz="1400" dirty="0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EE203264-C4FC-4EA1-89B8-3203FBB16E8F}"/>
                </a:ext>
              </a:extLst>
            </p:cNvPr>
            <p:cNvSpPr/>
            <p:nvPr/>
          </p:nvSpPr>
          <p:spPr>
            <a:xfrm rot="2961426">
              <a:off x="3739284" y="3355638"/>
              <a:ext cx="11890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Moving agent</a:t>
              </a:r>
              <a:endParaRPr lang="he-IL" sz="1400" dirty="0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83863AC5-EB96-4938-B503-1F4D7BDEDF91}"/>
                </a:ext>
              </a:extLst>
            </p:cNvPr>
            <p:cNvSpPr txBox="1"/>
            <p:nvPr/>
          </p:nvSpPr>
          <p:spPr>
            <a:xfrm>
              <a:off x="1562356" y="2943233"/>
              <a:ext cx="561372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/>
                <a:t>[bits]</a:t>
              </a:r>
              <a:endParaRPr lang="he-IL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10DE5435-4594-440F-8100-6D018AD2D948}"/>
                  </a:ext>
                </a:extLst>
              </p:cNvPr>
              <p:cNvSpPr/>
              <p:nvPr/>
            </p:nvSpPr>
            <p:spPr>
              <a:xfrm>
                <a:off x="1192222" y="749075"/>
                <a:ext cx="1863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endParaRPr lang="he-IL" dirty="0"/>
              </a:p>
            </p:txBody>
          </p:sp>
        </mc:Choice>
        <mc:Fallback xmlns="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10DE5435-4594-440F-8100-6D018AD2D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222" y="749075"/>
                <a:ext cx="1863011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מלבן 5">
            <a:extLst>
              <a:ext uri="{FF2B5EF4-FFF2-40B4-BE49-F238E27FC236}">
                <a16:creationId xmlns:a16="http://schemas.microsoft.com/office/drawing/2014/main" id="{0C183143-5D29-4481-9C90-22D6E5CFECCC}"/>
              </a:ext>
            </a:extLst>
          </p:cNvPr>
          <p:cNvSpPr/>
          <p:nvPr/>
        </p:nvSpPr>
        <p:spPr>
          <a:xfrm>
            <a:off x="3857117" y="1165667"/>
            <a:ext cx="3132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Static vs. moving agent – 2 cells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16795264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מלבן 238">
            <a:extLst>
              <a:ext uri="{FF2B5EF4-FFF2-40B4-BE49-F238E27FC236}">
                <a16:creationId xmlns:a16="http://schemas.microsoft.com/office/drawing/2014/main" id="{9C637CB9-6819-4D8C-9D3F-D0521EDE6493}"/>
              </a:ext>
            </a:extLst>
          </p:cNvPr>
          <p:cNvSpPr/>
          <p:nvPr/>
        </p:nvSpPr>
        <p:spPr>
          <a:xfrm>
            <a:off x="2822522" y="113494"/>
            <a:ext cx="3374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 eaLnBrk="1" hangingPunct="1">
              <a:defRPr>
                <a:effectLst/>
              </a:defRPr>
            </a:pP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Global Map Modification</a:t>
            </a:r>
            <a:endParaRPr lang="en-US" alt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</a:endParaRPr>
          </a:p>
        </p:txBody>
      </p:sp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A589D8FB-E62A-4204-BAD9-6863B44621BB}"/>
              </a:ext>
            </a:extLst>
          </p:cNvPr>
          <p:cNvGrpSpPr/>
          <p:nvPr/>
        </p:nvGrpSpPr>
        <p:grpSpPr>
          <a:xfrm>
            <a:off x="395536" y="764704"/>
            <a:ext cx="8208912" cy="5184576"/>
            <a:chOff x="251520" y="825273"/>
            <a:chExt cx="8069515" cy="5366123"/>
          </a:xfrm>
        </p:grpSpPr>
        <p:pic>
          <p:nvPicPr>
            <p:cNvPr id="94" name="תמונה 93">
              <a:extLst>
                <a:ext uri="{FF2B5EF4-FFF2-40B4-BE49-F238E27FC236}">
                  <a16:creationId xmlns:a16="http://schemas.microsoft.com/office/drawing/2014/main" id="{65CDB12F-F7BB-4E2B-88C0-7E6793367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1555" t="32260" r="11299" b="27589"/>
            <a:stretch/>
          </p:blipFill>
          <p:spPr>
            <a:xfrm>
              <a:off x="5292080" y="3959148"/>
              <a:ext cx="2126478" cy="545560"/>
            </a:xfrm>
            <a:prstGeom prst="rect">
              <a:avLst/>
            </a:prstGeom>
          </p:spPr>
        </p:pic>
        <p:sp>
          <p:nvSpPr>
            <p:cNvPr id="9" name="מלבן: פינות מעוגלות 8">
              <a:extLst>
                <a:ext uri="{FF2B5EF4-FFF2-40B4-BE49-F238E27FC236}">
                  <a16:creationId xmlns:a16="http://schemas.microsoft.com/office/drawing/2014/main" id="{B407E348-A791-4827-934E-5F5F459C1520}"/>
                </a:ext>
              </a:extLst>
            </p:cNvPr>
            <p:cNvSpPr/>
            <p:nvPr/>
          </p:nvSpPr>
          <p:spPr bwMode="auto">
            <a:xfrm>
              <a:off x="2246653" y="1642026"/>
              <a:ext cx="1067928" cy="377526"/>
            </a:xfrm>
            <a:prstGeom prst="roundRect">
              <a:avLst>
                <a:gd name="adj" fmla="val 19235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</a:pPr>
              <a:endParaRPr kumimoji="0" lang="he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מלבן: פינות מעוגלות 9">
              <a:extLst>
                <a:ext uri="{FF2B5EF4-FFF2-40B4-BE49-F238E27FC236}">
                  <a16:creationId xmlns:a16="http://schemas.microsoft.com/office/drawing/2014/main" id="{D51F32B3-5BAA-491E-A420-C81AB7BBC24C}"/>
                </a:ext>
              </a:extLst>
            </p:cNvPr>
            <p:cNvSpPr/>
            <p:nvPr/>
          </p:nvSpPr>
          <p:spPr bwMode="auto">
            <a:xfrm>
              <a:off x="4694756" y="1653964"/>
              <a:ext cx="1067928" cy="396006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מחבר חץ ישר 16">
              <a:extLst>
                <a:ext uri="{FF2B5EF4-FFF2-40B4-BE49-F238E27FC236}">
                  <a16:creationId xmlns:a16="http://schemas.microsoft.com/office/drawing/2014/main" id="{07765C4B-D7ED-443B-8F5D-D10B2ABD37F7}"/>
                </a:ext>
              </a:extLst>
            </p:cNvPr>
            <p:cNvCxnSpPr/>
            <p:nvPr/>
          </p:nvCxnSpPr>
          <p:spPr bwMode="auto">
            <a:xfrm>
              <a:off x="2808773" y="2095988"/>
              <a:ext cx="0" cy="29189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מחבר חץ ישר 17">
              <a:extLst>
                <a:ext uri="{FF2B5EF4-FFF2-40B4-BE49-F238E27FC236}">
                  <a16:creationId xmlns:a16="http://schemas.microsoft.com/office/drawing/2014/main" id="{44D5EB83-A15B-4C93-9231-E033ED539812}"/>
                </a:ext>
              </a:extLst>
            </p:cNvPr>
            <p:cNvCxnSpPr/>
            <p:nvPr/>
          </p:nvCxnSpPr>
          <p:spPr bwMode="auto">
            <a:xfrm>
              <a:off x="5216920" y="2088259"/>
              <a:ext cx="0" cy="28657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מלבן: פינות מעוגלות 36">
              <a:extLst>
                <a:ext uri="{FF2B5EF4-FFF2-40B4-BE49-F238E27FC236}">
                  <a16:creationId xmlns:a16="http://schemas.microsoft.com/office/drawing/2014/main" id="{C7DC2807-FE9D-4E4B-86B6-F6028686546A}"/>
                </a:ext>
              </a:extLst>
            </p:cNvPr>
            <p:cNvSpPr/>
            <p:nvPr/>
          </p:nvSpPr>
          <p:spPr bwMode="auto">
            <a:xfrm>
              <a:off x="3148092" y="4903305"/>
              <a:ext cx="1067928" cy="39525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מלבן: פינות מעוגלות 37">
              <a:extLst>
                <a:ext uri="{FF2B5EF4-FFF2-40B4-BE49-F238E27FC236}">
                  <a16:creationId xmlns:a16="http://schemas.microsoft.com/office/drawing/2014/main" id="{59784BAC-81A0-49A6-86AC-6A79532E12AC}"/>
                </a:ext>
              </a:extLst>
            </p:cNvPr>
            <p:cNvSpPr/>
            <p:nvPr/>
          </p:nvSpPr>
          <p:spPr bwMode="auto">
            <a:xfrm>
              <a:off x="3080373" y="3230768"/>
              <a:ext cx="1157584" cy="382501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9" name="קבוצה 68">
              <a:extLst>
                <a:ext uri="{FF2B5EF4-FFF2-40B4-BE49-F238E27FC236}">
                  <a16:creationId xmlns:a16="http://schemas.microsoft.com/office/drawing/2014/main" id="{DD819D57-C63A-4A17-8CC1-941E21E8ABA9}"/>
                </a:ext>
              </a:extLst>
            </p:cNvPr>
            <p:cNvGrpSpPr/>
            <p:nvPr/>
          </p:nvGrpSpPr>
          <p:grpSpPr>
            <a:xfrm>
              <a:off x="2330115" y="3917599"/>
              <a:ext cx="2545371" cy="547913"/>
              <a:chOff x="2114704" y="4642429"/>
              <a:chExt cx="3189470" cy="629668"/>
            </a:xfrm>
          </p:grpSpPr>
          <p:pic>
            <p:nvPicPr>
              <p:cNvPr id="59" name="תמונה 58">
                <a:extLst>
                  <a:ext uri="{FF2B5EF4-FFF2-40B4-BE49-F238E27FC236}">
                    <a16:creationId xmlns:a16="http://schemas.microsoft.com/office/drawing/2014/main" id="{E750EE7F-1DF1-4DA2-9431-C2891E66FB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21555" t="32260" r="11299" b="27589"/>
              <a:stretch/>
            </p:blipFill>
            <p:spPr>
              <a:xfrm>
                <a:off x="2339471" y="4645133"/>
                <a:ext cx="2664577" cy="626964"/>
              </a:xfrm>
              <a:prstGeom prst="rect">
                <a:avLst/>
              </a:prstGeom>
            </p:spPr>
          </p:pic>
          <p:grpSp>
            <p:nvGrpSpPr>
              <p:cNvPr id="60" name="קבוצה 59">
                <a:extLst>
                  <a:ext uri="{FF2B5EF4-FFF2-40B4-BE49-F238E27FC236}">
                    <a16:creationId xmlns:a16="http://schemas.microsoft.com/office/drawing/2014/main" id="{B7137F0C-8CAE-4736-864E-0AED9972AF30}"/>
                  </a:ext>
                </a:extLst>
              </p:cNvPr>
              <p:cNvGrpSpPr/>
              <p:nvPr/>
            </p:nvGrpSpPr>
            <p:grpSpPr>
              <a:xfrm>
                <a:off x="2114704" y="4642429"/>
                <a:ext cx="3189470" cy="626953"/>
                <a:chOff x="2123728" y="2122483"/>
                <a:chExt cx="2232248" cy="377643"/>
              </a:xfrm>
            </p:grpSpPr>
            <p:cxnSp>
              <p:nvCxnSpPr>
                <p:cNvPr id="61" name="מחבר ישר 60">
                  <a:extLst>
                    <a:ext uri="{FF2B5EF4-FFF2-40B4-BE49-F238E27FC236}">
                      <a16:creationId xmlns:a16="http://schemas.microsoft.com/office/drawing/2014/main" id="{B473E6B7-6553-4646-86E3-8188A1066EE8}"/>
                    </a:ext>
                  </a:extLst>
                </p:cNvPr>
                <p:cNvCxnSpPr/>
                <p:nvPr/>
              </p:nvCxnSpPr>
              <p:spPr bwMode="auto">
                <a:xfrm>
                  <a:off x="3131840" y="2122483"/>
                  <a:ext cx="122413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" name="מחבר ישר 61">
                  <a:extLst>
                    <a:ext uri="{FF2B5EF4-FFF2-40B4-BE49-F238E27FC236}">
                      <a16:creationId xmlns:a16="http://schemas.microsoft.com/office/drawing/2014/main" id="{532BE4BB-49EF-4935-BC82-A7FA4B788E19}"/>
                    </a:ext>
                  </a:extLst>
                </p:cNvPr>
                <p:cNvCxnSpPr/>
                <p:nvPr/>
              </p:nvCxnSpPr>
              <p:spPr bwMode="auto">
                <a:xfrm>
                  <a:off x="2123728" y="2500126"/>
                  <a:ext cx="122413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" name="מחבר ישר 62">
                  <a:extLst>
                    <a:ext uri="{FF2B5EF4-FFF2-40B4-BE49-F238E27FC236}">
                      <a16:creationId xmlns:a16="http://schemas.microsoft.com/office/drawing/2014/main" id="{5B2B8257-34E6-41EF-8E63-E88FA3F0467A}"/>
                    </a:ext>
                  </a:extLst>
                </p:cNvPr>
                <p:cNvCxnSpPr/>
                <p:nvPr/>
              </p:nvCxnSpPr>
              <p:spPr bwMode="auto">
                <a:xfrm flipV="1">
                  <a:off x="2123728" y="2122483"/>
                  <a:ext cx="1008112" cy="3704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4" name="מחבר ישר 63">
                  <a:extLst>
                    <a:ext uri="{FF2B5EF4-FFF2-40B4-BE49-F238E27FC236}">
                      <a16:creationId xmlns:a16="http://schemas.microsoft.com/office/drawing/2014/main" id="{5268E1AE-AA6B-4EE9-BCC1-FF116D4FBF0A}"/>
                    </a:ext>
                  </a:extLst>
                </p:cNvPr>
                <p:cNvCxnSpPr/>
                <p:nvPr/>
              </p:nvCxnSpPr>
              <p:spPr bwMode="auto">
                <a:xfrm flipH="1">
                  <a:off x="3347864" y="2122483"/>
                  <a:ext cx="1008112" cy="37764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71" name="קבוצה 70">
              <a:extLst>
                <a:ext uri="{FF2B5EF4-FFF2-40B4-BE49-F238E27FC236}">
                  <a16:creationId xmlns:a16="http://schemas.microsoft.com/office/drawing/2014/main" id="{2018C1CC-430E-44DD-825E-0125B1FBAA5C}"/>
                </a:ext>
              </a:extLst>
            </p:cNvPr>
            <p:cNvGrpSpPr/>
            <p:nvPr/>
          </p:nvGrpSpPr>
          <p:grpSpPr>
            <a:xfrm>
              <a:off x="3667166" y="2480176"/>
              <a:ext cx="2563221" cy="523690"/>
              <a:chOff x="1907705" y="2276872"/>
              <a:chExt cx="2151556" cy="539825"/>
            </a:xfrm>
          </p:grpSpPr>
          <p:pic>
            <p:nvPicPr>
              <p:cNvPr id="72" name="תמונה 71">
                <a:extLst>
                  <a:ext uri="{FF2B5EF4-FFF2-40B4-BE49-F238E27FC236}">
                    <a16:creationId xmlns:a16="http://schemas.microsoft.com/office/drawing/2014/main" id="{252A3B2F-AEB5-4C9E-8BA3-36CD136F6E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24859" t="36039" r="8850" b="31876"/>
              <a:stretch/>
            </p:blipFill>
            <p:spPr>
              <a:xfrm>
                <a:off x="2346421" y="2384910"/>
                <a:ext cx="1008112" cy="252002"/>
              </a:xfrm>
              <a:prstGeom prst="rect">
                <a:avLst/>
              </a:prstGeom>
            </p:spPr>
          </p:pic>
          <p:grpSp>
            <p:nvGrpSpPr>
              <p:cNvPr id="73" name="קבוצה 72">
                <a:extLst>
                  <a:ext uri="{FF2B5EF4-FFF2-40B4-BE49-F238E27FC236}">
                    <a16:creationId xmlns:a16="http://schemas.microsoft.com/office/drawing/2014/main" id="{EA8A2112-B478-4B04-AE7C-E8720BFEEDE8}"/>
                  </a:ext>
                </a:extLst>
              </p:cNvPr>
              <p:cNvGrpSpPr/>
              <p:nvPr/>
            </p:nvGrpSpPr>
            <p:grpSpPr>
              <a:xfrm>
                <a:off x="1907705" y="2276872"/>
                <a:ext cx="2151556" cy="539825"/>
                <a:chOff x="2123728" y="2122483"/>
                <a:chExt cx="2232248" cy="377643"/>
              </a:xfrm>
            </p:grpSpPr>
            <p:cxnSp>
              <p:nvCxnSpPr>
                <p:cNvPr id="74" name="מחבר ישר 73">
                  <a:extLst>
                    <a:ext uri="{FF2B5EF4-FFF2-40B4-BE49-F238E27FC236}">
                      <a16:creationId xmlns:a16="http://schemas.microsoft.com/office/drawing/2014/main" id="{C7F8C928-12A5-46E8-9E7F-3AB7FE8F75E5}"/>
                    </a:ext>
                  </a:extLst>
                </p:cNvPr>
                <p:cNvCxnSpPr/>
                <p:nvPr/>
              </p:nvCxnSpPr>
              <p:spPr bwMode="auto">
                <a:xfrm>
                  <a:off x="3131840" y="2122483"/>
                  <a:ext cx="122413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5" name="מחבר ישר 74">
                  <a:extLst>
                    <a:ext uri="{FF2B5EF4-FFF2-40B4-BE49-F238E27FC236}">
                      <a16:creationId xmlns:a16="http://schemas.microsoft.com/office/drawing/2014/main" id="{6480BD58-8933-4A56-9CE8-C50AD267959A}"/>
                    </a:ext>
                  </a:extLst>
                </p:cNvPr>
                <p:cNvCxnSpPr/>
                <p:nvPr/>
              </p:nvCxnSpPr>
              <p:spPr bwMode="auto">
                <a:xfrm>
                  <a:off x="2123728" y="2500126"/>
                  <a:ext cx="122413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6" name="מחבר ישר 75">
                  <a:extLst>
                    <a:ext uri="{FF2B5EF4-FFF2-40B4-BE49-F238E27FC236}">
                      <a16:creationId xmlns:a16="http://schemas.microsoft.com/office/drawing/2014/main" id="{368A22EC-28EC-4082-804D-F9540884FF31}"/>
                    </a:ext>
                  </a:extLst>
                </p:cNvPr>
                <p:cNvCxnSpPr/>
                <p:nvPr/>
              </p:nvCxnSpPr>
              <p:spPr bwMode="auto">
                <a:xfrm flipV="1">
                  <a:off x="2123728" y="2122483"/>
                  <a:ext cx="1008112" cy="3704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7" name="מחבר ישר 76">
                  <a:extLst>
                    <a:ext uri="{FF2B5EF4-FFF2-40B4-BE49-F238E27FC236}">
                      <a16:creationId xmlns:a16="http://schemas.microsoft.com/office/drawing/2014/main" id="{8D6348CB-79D8-4855-8B6C-B0838A0111A6}"/>
                    </a:ext>
                  </a:extLst>
                </p:cNvPr>
                <p:cNvCxnSpPr/>
                <p:nvPr/>
              </p:nvCxnSpPr>
              <p:spPr bwMode="auto">
                <a:xfrm flipH="1">
                  <a:off x="3347864" y="2122483"/>
                  <a:ext cx="1008112" cy="37764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78" name="קבוצה 77">
              <a:extLst>
                <a:ext uri="{FF2B5EF4-FFF2-40B4-BE49-F238E27FC236}">
                  <a16:creationId xmlns:a16="http://schemas.microsoft.com/office/drawing/2014/main" id="{A3E08F0D-4886-48EB-96C8-11CF70A6BB19}"/>
                </a:ext>
              </a:extLst>
            </p:cNvPr>
            <p:cNvGrpSpPr/>
            <p:nvPr/>
          </p:nvGrpSpPr>
          <p:grpSpPr>
            <a:xfrm>
              <a:off x="1211597" y="2494576"/>
              <a:ext cx="2563221" cy="523690"/>
              <a:chOff x="1907705" y="2276872"/>
              <a:chExt cx="2151556" cy="539825"/>
            </a:xfrm>
          </p:grpSpPr>
          <p:pic>
            <p:nvPicPr>
              <p:cNvPr id="79" name="תמונה 78">
                <a:extLst>
                  <a:ext uri="{FF2B5EF4-FFF2-40B4-BE49-F238E27FC236}">
                    <a16:creationId xmlns:a16="http://schemas.microsoft.com/office/drawing/2014/main" id="{A16A4725-FE8E-4C60-B355-EE2DC10A77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24859" t="36039" r="8850" b="31876"/>
              <a:stretch/>
            </p:blipFill>
            <p:spPr>
              <a:xfrm>
                <a:off x="2346421" y="2384910"/>
                <a:ext cx="1008112" cy="252002"/>
              </a:xfrm>
              <a:prstGeom prst="rect">
                <a:avLst/>
              </a:prstGeom>
            </p:spPr>
          </p:pic>
          <p:grpSp>
            <p:nvGrpSpPr>
              <p:cNvPr id="80" name="קבוצה 79">
                <a:extLst>
                  <a:ext uri="{FF2B5EF4-FFF2-40B4-BE49-F238E27FC236}">
                    <a16:creationId xmlns:a16="http://schemas.microsoft.com/office/drawing/2014/main" id="{1B365D30-9BD7-457E-8929-212F817F235D}"/>
                  </a:ext>
                </a:extLst>
              </p:cNvPr>
              <p:cNvGrpSpPr/>
              <p:nvPr/>
            </p:nvGrpSpPr>
            <p:grpSpPr>
              <a:xfrm>
                <a:off x="1907705" y="2276872"/>
                <a:ext cx="2151556" cy="539825"/>
                <a:chOff x="2123728" y="2122483"/>
                <a:chExt cx="2232248" cy="377643"/>
              </a:xfrm>
            </p:grpSpPr>
            <p:cxnSp>
              <p:nvCxnSpPr>
                <p:cNvPr id="81" name="מחבר ישר 80">
                  <a:extLst>
                    <a:ext uri="{FF2B5EF4-FFF2-40B4-BE49-F238E27FC236}">
                      <a16:creationId xmlns:a16="http://schemas.microsoft.com/office/drawing/2014/main" id="{6A53D1F1-999E-4300-B93F-FB50B0E0A061}"/>
                    </a:ext>
                  </a:extLst>
                </p:cNvPr>
                <p:cNvCxnSpPr/>
                <p:nvPr/>
              </p:nvCxnSpPr>
              <p:spPr bwMode="auto">
                <a:xfrm>
                  <a:off x="3131840" y="2122483"/>
                  <a:ext cx="122413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2" name="מחבר ישר 81">
                  <a:extLst>
                    <a:ext uri="{FF2B5EF4-FFF2-40B4-BE49-F238E27FC236}">
                      <a16:creationId xmlns:a16="http://schemas.microsoft.com/office/drawing/2014/main" id="{2882DDC2-5F4E-4238-A88D-FCB6E53E20D0}"/>
                    </a:ext>
                  </a:extLst>
                </p:cNvPr>
                <p:cNvCxnSpPr/>
                <p:nvPr/>
              </p:nvCxnSpPr>
              <p:spPr bwMode="auto">
                <a:xfrm>
                  <a:off x="2123728" y="2500126"/>
                  <a:ext cx="122413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3" name="מחבר ישר 82">
                  <a:extLst>
                    <a:ext uri="{FF2B5EF4-FFF2-40B4-BE49-F238E27FC236}">
                      <a16:creationId xmlns:a16="http://schemas.microsoft.com/office/drawing/2014/main" id="{F07C135C-B280-45AB-B97E-D2A38B9AC671}"/>
                    </a:ext>
                  </a:extLst>
                </p:cNvPr>
                <p:cNvCxnSpPr/>
                <p:nvPr/>
              </p:nvCxnSpPr>
              <p:spPr bwMode="auto">
                <a:xfrm flipV="1">
                  <a:off x="2123728" y="2122483"/>
                  <a:ext cx="1008112" cy="3704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4" name="מחבר ישר 83">
                  <a:extLst>
                    <a:ext uri="{FF2B5EF4-FFF2-40B4-BE49-F238E27FC236}">
                      <a16:creationId xmlns:a16="http://schemas.microsoft.com/office/drawing/2014/main" id="{7EA85904-F9BA-492D-8B05-246D7042D8A6}"/>
                    </a:ext>
                  </a:extLst>
                </p:cNvPr>
                <p:cNvCxnSpPr/>
                <p:nvPr/>
              </p:nvCxnSpPr>
              <p:spPr bwMode="auto">
                <a:xfrm flipH="1">
                  <a:off x="3347864" y="2122483"/>
                  <a:ext cx="1008112" cy="37764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101" name="קבוצה 100">
              <a:extLst>
                <a:ext uri="{FF2B5EF4-FFF2-40B4-BE49-F238E27FC236}">
                  <a16:creationId xmlns:a16="http://schemas.microsoft.com/office/drawing/2014/main" id="{76F9976E-1760-4900-A3A2-5A85A92537F6}"/>
                </a:ext>
              </a:extLst>
            </p:cNvPr>
            <p:cNvGrpSpPr/>
            <p:nvPr/>
          </p:nvGrpSpPr>
          <p:grpSpPr>
            <a:xfrm>
              <a:off x="2209867" y="5697504"/>
              <a:ext cx="2564354" cy="493892"/>
              <a:chOff x="2787887" y="2386701"/>
              <a:chExt cx="2232248" cy="377643"/>
            </a:xfrm>
          </p:grpSpPr>
          <p:grpSp>
            <p:nvGrpSpPr>
              <p:cNvPr id="104" name="קבוצה 103">
                <a:extLst>
                  <a:ext uri="{FF2B5EF4-FFF2-40B4-BE49-F238E27FC236}">
                    <a16:creationId xmlns:a16="http://schemas.microsoft.com/office/drawing/2014/main" id="{8C252C48-42F9-412C-BA8F-AA710EBCCDE0}"/>
                  </a:ext>
                </a:extLst>
              </p:cNvPr>
              <p:cNvGrpSpPr/>
              <p:nvPr/>
            </p:nvGrpSpPr>
            <p:grpSpPr>
              <a:xfrm>
                <a:off x="2787887" y="2386701"/>
                <a:ext cx="2232248" cy="377643"/>
                <a:chOff x="2123728" y="2122483"/>
                <a:chExt cx="2232248" cy="377643"/>
              </a:xfrm>
            </p:grpSpPr>
            <p:cxnSp>
              <p:nvCxnSpPr>
                <p:cNvPr id="120" name="מחבר ישר 119">
                  <a:extLst>
                    <a:ext uri="{FF2B5EF4-FFF2-40B4-BE49-F238E27FC236}">
                      <a16:creationId xmlns:a16="http://schemas.microsoft.com/office/drawing/2014/main" id="{0098403C-2466-41CF-9BF9-0EC519BCE16E}"/>
                    </a:ext>
                  </a:extLst>
                </p:cNvPr>
                <p:cNvCxnSpPr/>
                <p:nvPr/>
              </p:nvCxnSpPr>
              <p:spPr bwMode="auto">
                <a:xfrm>
                  <a:off x="3131840" y="2122483"/>
                  <a:ext cx="122413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1" name="מחבר ישר 120">
                  <a:extLst>
                    <a:ext uri="{FF2B5EF4-FFF2-40B4-BE49-F238E27FC236}">
                      <a16:creationId xmlns:a16="http://schemas.microsoft.com/office/drawing/2014/main" id="{B027AEFA-5C0A-489E-8604-E3A8490A9673}"/>
                    </a:ext>
                  </a:extLst>
                </p:cNvPr>
                <p:cNvCxnSpPr/>
                <p:nvPr/>
              </p:nvCxnSpPr>
              <p:spPr bwMode="auto">
                <a:xfrm>
                  <a:off x="2123728" y="2500126"/>
                  <a:ext cx="122413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2" name="מחבר ישר 121">
                  <a:extLst>
                    <a:ext uri="{FF2B5EF4-FFF2-40B4-BE49-F238E27FC236}">
                      <a16:creationId xmlns:a16="http://schemas.microsoft.com/office/drawing/2014/main" id="{830A603A-1311-4D0E-B464-B4F6BE1BC50F}"/>
                    </a:ext>
                  </a:extLst>
                </p:cNvPr>
                <p:cNvCxnSpPr/>
                <p:nvPr/>
              </p:nvCxnSpPr>
              <p:spPr bwMode="auto">
                <a:xfrm flipV="1">
                  <a:off x="2123728" y="2122483"/>
                  <a:ext cx="1008112" cy="3704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3" name="מחבר ישר 122">
                  <a:extLst>
                    <a:ext uri="{FF2B5EF4-FFF2-40B4-BE49-F238E27FC236}">
                      <a16:creationId xmlns:a16="http://schemas.microsoft.com/office/drawing/2014/main" id="{F7A29D40-54B7-4657-B8D3-7BDB6897A7B2}"/>
                    </a:ext>
                  </a:extLst>
                </p:cNvPr>
                <p:cNvCxnSpPr/>
                <p:nvPr/>
              </p:nvCxnSpPr>
              <p:spPr bwMode="auto">
                <a:xfrm flipH="1">
                  <a:off x="3347864" y="2122483"/>
                  <a:ext cx="1008112" cy="37764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05" name="קבוצה 104">
                <a:extLst>
                  <a:ext uri="{FF2B5EF4-FFF2-40B4-BE49-F238E27FC236}">
                    <a16:creationId xmlns:a16="http://schemas.microsoft.com/office/drawing/2014/main" id="{59460E70-C4FF-469C-A0CA-9F2336E66458}"/>
                  </a:ext>
                </a:extLst>
              </p:cNvPr>
              <p:cNvGrpSpPr/>
              <p:nvPr/>
            </p:nvGrpSpPr>
            <p:grpSpPr>
              <a:xfrm>
                <a:off x="3521163" y="2504819"/>
                <a:ext cx="574381" cy="119115"/>
                <a:chOff x="3639054" y="2508301"/>
                <a:chExt cx="574381" cy="119115"/>
              </a:xfrm>
            </p:grpSpPr>
            <p:cxnSp>
              <p:nvCxnSpPr>
                <p:cNvPr id="116" name="מחבר ישר 115">
                  <a:extLst>
                    <a:ext uri="{FF2B5EF4-FFF2-40B4-BE49-F238E27FC236}">
                      <a16:creationId xmlns:a16="http://schemas.microsoft.com/office/drawing/2014/main" id="{42E69D09-101C-450A-AD44-6E041757D05A}"/>
                    </a:ext>
                  </a:extLst>
                </p:cNvPr>
                <p:cNvCxnSpPr/>
                <p:nvPr/>
              </p:nvCxnSpPr>
              <p:spPr bwMode="auto">
                <a:xfrm rot="10800000">
                  <a:off x="3639054" y="2627416"/>
                  <a:ext cx="27867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7" name="מחבר ישר 116">
                  <a:extLst>
                    <a:ext uri="{FF2B5EF4-FFF2-40B4-BE49-F238E27FC236}">
                      <a16:creationId xmlns:a16="http://schemas.microsoft.com/office/drawing/2014/main" id="{D1EBD65E-8DF4-4233-8223-A740C8E7774F}"/>
                    </a:ext>
                  </a:extLst>
                </p:cNvPr>
                <p:cNvCxnSpPr/>
                <p:nvPr/>
              </p:nvCxnSpPr>
              <p:spPr bwMode="auto">
                <a:xfrm rot="10800000">
                  <a:off x="3941259" y="2508301"/>
                  <a:ext cx="27217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8" name="מחבר ישר 117">
                  <a:extLst>
                    <a:ext uri="{FF2B5EF4-FFF2-40B4-BE49-F238E27FC236}">
                      <a16:creationId xmlns:a16="http://schemas.microsoft.com/office/drawing/2014/main" id="{8888251A-76A2-4175-9EFE-4524C0A35A02}"/>
                    </a:ext>
                  </a:extLst>
                </p:cNvPr>
                <p:cNvCxnSpPr/>
                <p:nvPr/>
              </p:nvCxnSpPr>
              <p:spPr bwMode="auto">
                <a:xfrm rot="10800000" flipV="1">
                  <a:off x="3644228" y="2508301"/>
                  <a:ext cx="295347" cy="11214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9" name="מחבר ישר 118">
                  <a:extLst>
                    <a:ext uri="{FF2B5EF4-FFF2-40B4-BE49-F238E27FC236}">
                      <a16:creationId xmlns:a16="http://schemas.microsoft.com/office/drawing/2014/main" id="{47B63E87-9EC3-42FA-AFE2-AC267876226C}"/>
                    </a:ext>
                  </a:extLst>
                </p:cNvPr>
                <p:cNvCxnSpPr/>
                <p:nvPr/>
              </p:nvCxnSpPr>
              <p:spPr bwMode="auto">
                <a:xfrm rot="10800000" flipV="1">
                  <a:off x="3915273" y="2513174"/>
                  <a:ext cx="295347" cy="11214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06" name="קבוצה 105">
                <a:extLst>
                  <a:ext uri="{FF2B5EF4-FFF2-40B4-BE49-F238E27FC236}">
                    <a16:creationId xmlns:a16="http://schemas.microsoft.com/office/drawing/2014/main" id="{C152BD18-B281-4FE9-B69F-809BE14FF086}"/>
                  </a:ext>
                </a:extLst>
              </p:cNvPr>
              <p:cNvGrpSpPr/>
              <p:nvPr/>
            </p:nvGrpSpPr>
            <p:grpSpPr>
              <a:xfrm>
                <a:off x="3222309" y="2575260"/>
                <a:ext cx="574381" cy="119115"/>
                <a:chOff x="3639054" y="2508301"/>
                <a:chExt cx="574381" cy="119115"/>
              </a:xfrm>
            </p:grpSpPr>
            <p:cxnSp>
              <p:nvCxnSpPr>
                <p:cNvPr id="112" name="מחבר ישר 111">
                  <a:extLst>
                    <a:ext uri="{FF2B5EF4-FFF2-40B4-BE49-F238E27FC236}">
                      <a16:creationId xmlns:a16="http://schemas.microsoft.com/office/drawing/2014/main" id="{3DCE142F-AEA6-42DC-AD2B-FF56C403C0F5}"/>
                    </a:ext>
                  </a:extLst>
                </p:cNvPr>
                <p:cNvCxnSpPr/>
                <p:nvPr/>
              </p:nvCxnSpPr>
              <p:spPr bwMode="auto">
                <a:xfrm rot="10800000">
                  <a:off x="3639054" y="2627416"/>
                  <a:ext cx="27867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3" name="מחבר ישר 112">
                  <a:extLst>
                    <a:ext uri="{FF2B5EF4-FFF2-40B4-BE49-F238E27FC236}">
                      <a16:creationId xmlns:a16="http://schemas.microsoft.com/office/drawing/2014/main" id="{16A44FC9-7448-4B56-82F4-A8EFE8AFB818}"/>
                    </a:ext>
                  </a:extLst>
                </p:cNvPr>
                <p:cNvCxnSpPr/>
                <p:nvPr/>
              </p:nvCxnSpPr>
              <p:spPr bwMode="auto">
                <a:xfrm rot="10800000">
                  <a:off x="3941259" y="2508301"/>
                  <a:ext cx="27217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4" name="מחבר ישר 113">
                  <a:extLst>
                    <a:ext uri="{FF2B5EF4-FFF2-40B4-BE49-F238E27FC236}">
                      <a16:creationId xmlns:a16="http://schemas.microsoft.com/office/drawing/2014/main" id="{755227C7-5E30-4F2A-9C06-ED9437C4D754}"/>
                    </a:ext>
                  </a:extLst>
                </p:cNvPr>
                <p:cNvCxnSpPr/>
                <p:nvPr/>
              </p:nvCxnSpPr>
              <p:spPr bwMode="auto">
                <a:xfrm rot="10800000" flipV="1">
                  <a:off x="3644228" y="2508301"/>
                  <a:ext cx="295347" cy="11214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5" name="מחבר ישר 114">
                  <a:extLst>
                    <a:ext uri="{FF2B5EF4-FFF2-40B4-BE49-F238E27FC236}">
                      <a16:creationId xmlns:a16="http://schemas.microsoft.com/office/drawing/2014/main" id="{E2EA94E5-D80C-4B94-A22E-ECD1E01998A3}"/>
                    </a:ext>
                  </a:extLst>
                </p:cNvPr>
                <p:cNvCxnSpPr/>
                <p:nvPr/>
              </p:nvCxnSpPr>
              <p:spPr bwMode="auto">
                <a:xfrm rot="10800000" flipV="1">
                  <a:off x="3915273" y="2513174"/>
                  <a:ext cx="295347" cy="11214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07" name="קבוצה 106">
                <a:extLst>
                  <a:ext uri="{FF2B5EF4-FFF2-40B4-BE49-F238E27FC236}">
                    <a16:creationId xmlns:a16="http://schemas.microsoft.com/office/drawing/2014/main" id="{F15070F9-F57A-4CFD-8355-152A70754048}"/>
                  </a:ext>
                </a:extLst>
              </p:cNvPr>
              <p:cNvGrpSpPr/>
              <p:nvPr/>
            </p:nvGrpSpPr>
            <p:grpSpPr>
              <a:xfrm rot="10800000">
                <a:off x="3878768" y="2447666"/>
                <a:ext cx="549216" cy="107281"/>
                <a:chOff x="3639054" y="2508301"/>
                <a:chExt cx="574381" cy="119115"/>
              </a:xfrm>
            </p:grpSpPr>
            <p:cxnSp>
              <p:nvCxnSpPr>
                <p:cNvPr id="108" name="מחבר ישר 107">
                  <a:extLst>
                    <a:ext uri="{FF2B5EF4-FFF2-40B4-BE49-F238E27FC236}">
                      <a16:creationId xmlns:a16="http://schemas.microsoft.com/office/drawing/2014/main" id="{C74D7B7D-6EB8-4728-AE37-BB8AA09E4A89}"/>
                    </a:ext>
                  </a:extLst>
                </p:cNvPr>
                <p:cNvCxnSpPr/>
                <p:nvPr/>
              </p:nvCxnSpPr>
              <p:spPr bwMode="auto">
                <a:xfrm rot="10800000">
                  <a:off x="3639054" y="2627416"/>
                  <a:ext cx="27867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9" name="מחבר ישר 108">
                  <a:extLst>
                    <a:ext uri="{FF2B5EF4-FFF2-40B4-BE49-F238E27FC236}">
                      <a16:creationId xmlns:a16="http://schemas.microsoft.com/office/drawing/2014/main" id="{A7FA12F8-7A3B-484E-B797-A4D1B8DA787A}"/>
                    </a:ext>
                  </a:extLst>
                </p:cNvPr>
                <p:cNvCxnSpPr/>
                <p:nvPr/>
              </p:nvCxnSpPr>
              <p:spPr bwMode="auto">
                <a:xfrm rot="10800000">
                  <a:off x="3941259" y="2508301"/>
                  <a:ext cx="27217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0" name="מחבר ישר 109">
                  <a:extLst>
                    <a:ext uri="{FF2B5EF4-FFF2-40B4-BE49-F238E27FC236}">
                      <a16:creationId xmlns:a16="http://schemas.microsoft.com/office/drawing/2014/main" id="{A42692F9-B0C9-485F-8233-67EE38066B5B}"/>
                    </a:ext>
                  </a:extLst>
                </p:cNvPr>
                <p:cNvCxnSpPr/>
                <p:nvPr/>
              </p:nvCxnSpPr>
              <p:spPr bwMode="auto">
                <a:xfrm rot="10800000" flipV="1">
                  <a:off x="3644228" y="2508301"/>
                  <a:ext cx="295347" cy="11214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1" name="מחבר ישר 110">
                  <a:extLst>
                    <a:ext uri="{FF2B5EF4-FFF2-40B4-BE49-F238E27FC236}">
                      <a16:creationId xmlns:a16="http://schemas.microsoft.com/office/drawing/2014/main" id="{3A513456-CC20-45F4-9312-6996D3C33726}"/>
                    </a:ext>
                  </a:extLst>
                </p:cNvPr>
                <p:cNvCxnSpPr/>
                <p:nvPr/>
              </p:nvCxnSpPr>
              <p:spPr bwMode="auto">
                <a:xfrm rot="10800000" flipV="1">
                  <a:off x="3915273" y="2513174"/>
                  <a:ext cx="295347" cy="11214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129" name="מחבר חץ ישר 128">
              <a:extLst>
                <a:ext uri="{FF2B5EF4-FFF2-40B4-BE49-F238E27FC236}">
                  <a16:creationId xmlns:a16="http://schemas.microsoft.com/office/drawing/2014/main" id="{FB07E468-151F-4911-AA1D-46BCF70D5E3C}"/>
                </a:ext>
              </a:extLst>
            </p:cNvPr>
            <p:cNvCxnSpPr/>
            <p:nvPr/>
          </p:nvCxnSpPr>
          <p:spPr bwMode="auto">
            <a:xfrm>
              <a:off x="3628350" y="5298555"/>
              <a:ext cx="0" cy="3428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מחבר חץ ישר 129">
              <a:extLst>
                <a:ext uri="{FF2B5EF4-FFF2-40B4-BE49-F238E27FC236}">
                  <a16:creationId xmlns:a16="http://schemas.microsoft.com/office/drawing/2014/main" id="{10B4F675-ED77-400D-A1B9-39341014CEE9}"/>
                </a:ext>
              </a:extLst>
            </p:cNvPr>
            <p:cNvCxnSpPr/>
            <p:nvPr/>
          </p:nvCxnSpPr>
          <p:spPr bwMode="auto">
            <a:xfrm flipH="1">
              <a:off x="3612531" y="4474571"/>
              <a:ext cx="165" cy="3870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מחבר חץ ישר 130">
              <a:extLst>
                <a:ext uri="{FF2B5EF4-FFF2-40B4-BE49-F238E27FC236}">
                  <a16:creationId xmlns:a16="http://schemas.microsoft.com/office/drawing/2014/main" id="{F728F73F-C8C7-45CE-B56B-68CD00B7D4B4}"/>
                </a:ext>
              </a:extLst>
            </p:cNvPr>
            <p:cNvCxnSpPr/>
            <p:nvPr/>
          </p:nvCxnSpPr>
          <p:spPr bwMode="auto">
            <a:xfrm>
              <a:off x="3659165" y="3613268"/>
              <a:ext cx="0" cy="28657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3" name="מחבר: מרפקי 192">
              <a:extLst>
                <a:ext uri="{FF2B5EF4-FFF2-40B4-BE49-F238E27FC236}">
                  <a16:creationId xmlns:a16="http://schemas.microsoft.com/office/drawing/2014/main" id="{4FAF3BB5-5A32-4DFC-A9FC-08968F9AB918}"/>
                </a:ext>
              </a:extLst>
            </p:cNvPr>
            <p:cNvCxnSpPr>
              <a:cxnSpLocks/>
              <a:endCxn id="217" idx="3"/>
            </p:cNvCxnSpPr>
            <p:nvPr/>
          </p:nvCxnSpPr>
          <p:spPr bwMode="auto">
            <a:xfrm rot="10800000" flipV="1">
              <a:off x="4246394" y="3000780"/>
              <a:ext cx="599282" cy="43885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6" name="מחבר: מרפקי 195">
              <a:extLst>
                <a:ext uri="{FF2B5EF4-FFF2-40B4-BE49-F238E27FC236}">
                  <a16:creationId xmlns:a16="http://schemas.microsoft.com/office/drawing/2014/main" id="{3EB06167-E140-45BC-B08E-E32B950E428B}"/>
                </a:ext>
              </a:extLst>
            </p:cNvPr>
            <p:cNvCxnSpPr>
              <a:endCxn id="38" idx="1"/>
            </p:cNvCxnSpPr>
            <p:nvPr/>
          </p:nvCxnSpPr>
          <p:spPr bwMode="auto">
            <a:xfrm>
              <a:off x="2384179" y="3018265"/>
              <a:ext cx="696194" cy="40375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9" name="מלבן 208">
              <a:extLst>
                <a:ext uri="{FF2B5EF4-FFF2-40B4-BE49-F238E27FC236}">
                  <a16:creationId xmlns:a16="http://schemas.microsoft.com/office/drawing/2014/main" id="{B3386FBB-3BE2-4F5B-B573-75B459282C40}"/>
                </a:ext>
              </a:extLst>
            </p:cNvPr>
            <p:cNvSpPr/>
            <p:nvPr/>
          </p:nvSpPr>
          <p:spPr>
            <a:xfrm>
              <a:off x="4781075" y="1625033"/>
              <a:ext cx="850968" cy="4525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SzPct val="100000"/>
              </a:pPr>
              <a:r>
                <a:rPr lang="en-US" sz="900" b="1" dirty="0"/>
                <a:t>    </a:t>
              </a:r>
              <a:r>
                <a:rPr lang="en-US" sz="800" b="1" dirty="0"/>
                <a:t>Sensor  2</a:t>
              </a:r>
            </a:p>
            <a:p>
              <a:pPr eaLnBrk="1" hangingPunct="1">
                <a:buSzPct val="100000"/>
              </a:pPr>
              <a:r>
                <a:rPr lang="en-US" sz="800" b="1" dirty="0"/>
                <a:t>    observation</a:t>
              </a:r>
              <a:endParaRPr lang="he-IL" sz="1050" b="1" dirty="0"/>
            </a:p>
          </p:txBody>
        </p:sp>
        <p:sp>
          <p:nvSpPr>
            <p:cNvPr id="210" name="מלבן 209">
              <a:extLst>
                <a:ext uri="{FF2B5EF4-FFF2-40B4-BE49-F238E27FC236}">
                  <a16:creationId xmlns:a16="http://schemas.microsoft.com/office/drawing/2014/main" id="{48F93A80-DF31-46D0-84A8-DE385CE1A54F}"/>
                </a:ext>
              </a:extLst>
            </p:cNvPr>
            <p:cNvSpPr/>
            <p:nvPr/>
          </p:nvSpPr>
          <p:spPr>
            <a:xfrm>
              <a:off x="2391618" y="1599420"/>
              <a:ext cx="777758" cy="4525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SzPct val="100000"/>
              </a:pPr>
              <a:r>
                <a:rPr lang="en-US" sz="900" b="1" dirty="0"/>
                <a:t>  </a:t>
              </a:r>
              <a:r>
                <a:rPr lang="en-US" sz="800" b="1" dirty="0"/>
                <a:t>Sensor  1</a:t>
              </a:r>
            </a:p>
            <a:p>
              <a:pPr eaLnBrk="1" hangingPunct="1">
                <a:buSzPct val="100000"/>
              </a:pPr>
              <a:r>
                <a:rPr lang="en-US" sz="800" b="1" dirty="0"/>
                <a:t> observation</a:t>
              </a:r>
              <a:endParaRPr lang="he-IL" sz="1100" b="1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6B966793-B227-435E-B98C-DE39610E55E1}"/>
                </a:ext>
              </a:extLst>
            </p:cNvPr>
            <p:cNvSpPr txBox="1"/>
            <p:nvPr/>
          </p:nvSpPr>
          <p:spPr>
            <a:xfrm>
              <a:off x="2839156" y="2247236"/>
              <a:ext cx="1265819" cy="32462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50" b="1" dirty="0"/>
                <a:t>Local Sensor Map</a:t>
              </a:r>
              <a:endParaRPr lang="he-IL" sz="1050" b="1" dirty="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0E73328-718D-47F6-AC51-C94D9CFD29E1}"/>
                </a:ext>
              </a:extLst>
            </p:cNvPr>
            <p:cNvSpPr txBox="1"/>
            <p:nvPr/>
          </p:nvSpPr>
          <p:spPr>
            <a:xfrm>
              <a:off x="5255884" y="2228044"/>
              <a:ext cx="1265819" cy="32462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50" b="1" dirty="0"/>
                <a:t>Local Sensor Map</a:t>
              </a:r>
              <a:endParaRPr lang="he-IL" sz="1050" b="1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CABDE26E-4B17-4BED-821E-170A2FCE70C8}"/>
                </a:ext>
              </a:extLst>
            </p:cNvPr>
            <p:cNvSpPr txBox="1"/>
            <p:nvPr/>
          </p:nvSpPr>
          <p:spPr>
            <a:xfrm>
              <a:off x="2987823" y="3282243"/>
              <a:ext cx="1258569" cy="31478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b="1" dirty="0"/>
                <a:t>   </a:t>
              </a:r>
              <a:r>
                <a:rPr lang="en-US" sz="900" b="1" dirty="0"/>
                <a:t>Sensor Integration</a:t>
              </a:r>
              <a:endParaRPr lang="he-IL" sz="1000" b="1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3A36AF5B-D9E7-4DA4-BF9C-39AD9F10F757}"/>
                </a:ext>
              </a:extLst>
            </p:cNvPr>
            <p:cNvSpPr txBox="1"/>
            <p:nvPr/>
          </p:nvSpPr>
          <p:spPr>
            <a:xfrm>
              <a:off x="4032760" y="3676242"/>
              <a:ext cx="1215270" cy="32462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50" b="1" dirty="0"/>
                <a:t>Local Agent Map</a:t>
              </a:r>
              <a:endParaRPr lang="he-IL" sz="1050" b="1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54B96B84-4F73-4B82-859F-5B29EF15A2A7}"/>
                </a:ext>
              </a:extLst>
            </p:cNvPr>
            <p:cNvSpPr txBox="1"/>
            <p:nvPr/>
          </p:nvSpPr>
          <p:spPr>
            <a:xfrm>
              <a:off x="3744268" y="5454789"/>
              <a:ext cx="906747" cy="32462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50" b="1" dirty="0"/>
                <a:t>Global Map</a:t>
              </a:r>
              <a:endParaRPr lang="he-IL" sz="1050" b="1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212014E0-EF0D-48D1-888B-9983AF21109E}"/>
                </a:ext>
              </a:extLst>
            </p:cNvPr>
            <p:cNvSpPr txBox="1"/>
            <p:nvPr/>
          </p:nvSpPr>
          <p:spPr>
            <a:xfrm>
              <a:off x="3064493" y="4978967"/>
              <a:ext cx="1187380" cy="31478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b="1" dirty="0"/>
                <a:t>  </a:t>
              </a:r>
              <a:r>
                <a:rPr lang="en-US" sz="900" b="1" dirty="0"/>
                <a:t>Agent Integration</a:t>
              </a:r>
              <a:endParaRPr lang="he-IL" sz="10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מלבן 1">
                  <a:extLst>
                    <a:ext uri="{FF2B5EF4-FFF2-40B4-BE49-F238E27FC236}">
                      <a16:creationId xmlns:a16="http://schemas.microsoft.com/office/drawing/2014/main" id="{D550F36F-C47D-41B0-B240-04019D364BF5}"/>
                    </a:ext>
                  </a:extLst>
                </p:cNvPr>
                <p:cNvSpPr/>
                <p:nvPr/>
              </p:nvSpPr>
              <p:spPr>
                <a:xfrm>
                  <a:off x="251520" y="2407256"/>
                  <a:ext cx="949881" cy="339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𝑺</m:t>
                        </m:r>
                        <m:d>
                          <m:dPr>
                            <m:ctrlPr>
                              <a:rPr lang="he-IL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sz="1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" name="מלבן 1">
                  <a:extLst>
                    <a:ext uri="{FF2B5EF4-FFF2-40B4-BE49-F238E27FC236}">
                      <a16:creationId xmlns:a16="http://schemas.microsoft.com/office/drawing/2014/main" id="{D550F36F-C47D-41B0-B240-04019D364B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2407256"/>
                  <a:ext cx="949881" cy="339658"/>
                </a:xfrm>
                <a:prstGeom prst="rect">
                  <a:avLst/>
                </a:prstGeom>
                <a:blipFill>
                  <a:blip r:embed="rId4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מלבן 2">
                  <a:extLst>
                    <a:ext uri="{FF2B5EF4-FFF2-40B4-BE49-F238E27FC236}">
                      <a16:creationId xmlns:a16="http://schemas.microsoft.com/office/drawing/2014/main" id="{295A4F70-2BF4-4001-96B6-65266DAAA4BC}"/>
                    </a:ext>
                  </a:extLst>
                </p:cNvPr>
                <p:cNvSpPr/>
                <p:nvPr/>
              </p:nvSpPr>
              <p:spPr>
                <a:xfrm>
                  <a:off x="1701199" y="3866025"/>
                  <a:ext cx="875821" cy="339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  <m:d>
                          <m:dPr>
                            <m:ctrlPr>
                              <a:rPr lang="he-IL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sz="1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600" b="1" i="1" dirty="0">
                    <a:latin typeface="Cambria Math" panose="02040503050406030204" pitchFamily="18" charset="0"/>
                    <a:ea typeface="SimSun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" name="מלבן 2">
                  <a:extLst>
                    <a:ext uri="{FF2B5EF4-FFF2-40B4-BE49-F238E27FC236}">
                      <a16:creationId xmlns:a16="http://schemas.microsoft.com/office/drawing/2014/main" id="{295A4F70-2BF4-4001-96B6-65266DAAA4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199" y="3866025"/>
                  <a:ext cx="875821" cy="339658"/>
                </a:xfrm>
                <a:prstGeom prst="rect">
                  <a:avLst/>
                </a:prstGeom>
                <a:blipFill>
                  <a:blip r:embed="rId5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מלבן 19">
                  <a:extLst>
                    <a:ext uri="{FF2B5EF4-FFF2-40B4-BE49-F238E27FC236}">
                      <a16:creationId xmlns:a16="http://schemas.microsoft.com/office/drawing/2014/main" id="{0A6B7E61-8C73-42BC-8173-D6BF3514DCD0}"/>
                    </a:ext>
                  </a:extLst>
                </p:cNvPr>
                <p:cNvSpPr/>
                <p:nvPr/>
              </p:nvSpPr>
              <p:spPr>
                <a:xfrm>
                  <a:off x="1722791" y="5581577"/>
                  <a:ext cx="818082" cy="31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𝑺</m:t>
                        </m:r>
                        <m:d>
                          <m:dPr>
                            <m:ctrlPr>
                              <a:rPr lang="he-IL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sz="1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b="1" dirty="0"/>
                </a:p>
              </p:txBody>
            </p:sp>
          </mc:Choice>
          <mc:Fallback xmlns="">
            <p:sp>
              <p:nvSpPr>
                <p:cNvPr id="20" name="מלבן 19">
                  <a:extLst>
                    <a:ext uri="{FF2B5EF4-FFF2-40B4-BE49-F238E27FC236}">
                      <a16:creationId xmlns:a16="http://schemas.microsoft.com/office/drawing/2014/main" id="{0A6B7E61-8C73-42BC-8173-D6BF3514DC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791" y="5581577"/>
                  <a:ext cx="818082" cy="318554"/>
                </a:xfrm>
                <a:prstGeom prst="rect">
                  <a:avLst/>
                </a:prstGeom>
                <a:blipFill>
                  <a:blip r:embed="rId6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קבוצה 86">
              <a:extLst>
                <a:ext uri="{FF2B5EF4-FFF2-40B4-BE49-F238E27FC236}">
                  <a16:creationId xmlns:a16="http://schemas.microsoft.com/office/drawing/2014/main" id="{D420AA96-A616-4B23-9A1F-6FD8FCFA4CC4}"/>
                </a:ext>
              </a:extLst>
            </p:cNvPr>
            <p:cNvGrpSpPr/>
            <p:nvPr/>
          </p:nvGrpSpPr>
          <p:grpSpPr>
            <a:xfrm>
              <a:off x="5121813" y="3943023"/>
              <a:ext cx="2545371" cy="545551"/>
              <a:chOff x="2123728" y="2122483"/>
              <a:chExt cx="2232248" cy="377643"/>
            </a:xfrm>
          </p:grpSpPr>
          <p:cxnSp>
            <p:nvCxnSpPr>
              <p:cNvPr id="88" name="מחבר ישר 87">
                <a:extLst>
                  <a:ext uri="{FF2B5EF4-FFF2-40B4-BE49-F238E27FC236}">
                    <a16:creationId xmlns:a16="http://schemas.microsoft.com/office/drawing/2014/main" id="{20317DAF-2562-487C-9814-5A1E81902404}"/>
                  </a:ext>
                </a:extLst>
              </p:cNvPr>
              <p:cNvCxnSpPr/>
              <p:nvPr/>
            </p:nvCxnSpPr>
            <p:spPr bwMode="auto">
              <a:xfrm>
                <a:off x="3131840" y="2122483"/>
                <a:ext cx="122413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9" name="מחבר ישר 88">
                <a:extLst>
                  <a:ext uri="{FF2B5EF4-FFF2-40B4-BE49-F238E27FC236}">
                    <a16:creationId xmlns:a16="http://schemas.microsoft.com/office/drawing/2014/main" id="{67BB3F4D-A58E-4801-86C2-4DA8D27ADEE0}"/>
                  </a:ext>
                </a:extLst>
              </p:cNvPr>
              <p:cNvCxnSpPr/>
              <p:nvPr/>
            </p:nvCxnSpPr>
            <p:spPr bwMode="auto">
              <a:xfrm>
                <a:off x="2123728" y="2500126"/>
                <a:ext cx="122413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מחבר ישר 89">
                <a:extLst>
                  <a:ext uri="{FF2B5EF4-FFF2-40B4-BE49-F238E27FC236}">
                    <a16:creationId xmlns:a16="http://schemas.microsoft.com/office/drawing/2014/main" id="{FA8DEB1E-EF09-438D-9FAE-672DAAEE9C99}"/>
                  </a:ext>
                </a:extLst>
              </p:cNvPr>
              <p:cNvCxnSpPr/>
              <p:nvPr/>
            </p:nvCxnSpPr>
            <p:spPr bwMode="auto">
              <a:xfrm flipV="1">
                <a:off x="2123728" y="2122483"/>
                <a:ext cx="1008112" cy="37041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1" name="מחבר ישר 90">
                <a:extLst>
                  <a:ext uri="{FF2B5EF4-FFF2-40B4-BE49-F238E27FC236}">
                    <a16:creationId xmlns:a16="http://schemas.microsoft.com/office/drawing/2014/main" id="{C703BEF0-A754-4573-8246-9EF7324FE854}"/>
                  </a:ext>
                </a:extLst>
              </p:cNvPr>
              <p:cNvCxnSpPr/>
              <p:nvPr/>
            </p:nvCxnSpPr>
            <p:spPr bwMode="auto">
              <a:xfrm flipH="1">
                <a:off x="3347864" y="2122483"/>
                <a:ext cx="1008112" cy="37764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CDD27CC-6C6D-4164-95F2-E42B1225C867}"/>
                </a:ext>
              </a:extLst>
            </p:cNvPr>
            <p:cNvSpPr txBox="1"/>
            <p:nvPr/>
          </p:nvSpPr>
          <p:spPr>
            <a:xfrm>
              <a:off x="4669680" y="3935358"/>
              <a:ext cx="621649" cy="42219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. . . .</a:t>
              </a:r>
              <a:endParaRPr lang="he-IL" dirty="0"/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E1395190-80BA-4F2A-85D6-C4B559B220EB}"/>
                </a:ext>
              </a:extLst>
            </p:cNvPr>
            <p:cNvSpPr/>
            <p:nvPr/>
          </p:nvSpPr>
          <p:spPr>
            <a:xfrm>
              <a:off x="6026978" y="1588400"/>
              <a:ext cx="621649" cy="4221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. . . .</a:t>
              </a:r>
              <a:endParaRPr lang="he-IL" dirty="0"/>
            </a:p>
          </p:txBody>
        </p:sp>
        <p:sp>
          <p:nvSpPr>
            <p:cNvPr id="95" name="תיבת טקסט 94">
              <a:extLst>
                <a:ext uri="{FF2B5EF4-FFF2-40B4-BE49-F238E27FC236}">
                  <a16:creationId xmlns:a16="http://schemas.microsoft.com/office/drawing/2014/main" id="{D9042CFC-0CEB-437D-A0A5-37B1091DAEF3}"/>
                </a:ext>
              </a:extLst>
            </p:cNvPr>
            <p:cNvSpPr txBox="1"/>
            <p:nvPr/>
          </p:nvSpPr>
          <p:spPr>
            <a:xfrm>
              <a:off x="4536001" y="825273"/>
              <a:ext cx="1096043" cy="35413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b="1" dirty="0"/>
                <a:t>Environment</a:t>
              </a:r>
              <a:endParaRPr lang="he-IL" sz="1400" b="1" dirty="0"/>
            </a:p>
          </p:txBody>
        </p:sp>
        <p:sp>
          <p:nvSpPr>
            <p:cNvPr id="96" name="מלבן 95">
              <a:extLst>
                <a:ext uri="{FF2B5EF4-FFF2-40B4-BE49-F238E27FC236}">
                  <a16:creationId xmlns:a16="http://schemas.microsoft.com/office/drawing/2014/main" id="{3E2B5420-F834-4B22-9BB3-26C0740E1C70}"/>
                </a:ext>
              </a:extLst>
            </p:cNvPr>
            <p:cNvSpPr/>
            <p:nvPr/>
          </p:nvSpPr>
          <p:spPr bwMode="auto">
            <a:xfrm>
              <a:off x="2244056" y="853830"/>
              <a:ext cx="5708465" cy="31679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מלבן: פינות מעוגלות 96">
              <a:extLst>
                <a:ext uri="{FF2B5EF4-FFF2-40B4-BE49-F238E27FC236}">
                  <a16:creationId xmlns:a16="http://schemas.microsoft.com/office/drawing/2014/main" id="{20C36E91-657B-4F5E-BAF1-332B74DE6128}"/>
                </a:ext>
              </a:extLst>
            </p:cNvPr>
            <p:cNvSpPr/>
            <p:nvPr/>
          </p:nvSpPr>
          <p:spPr bwMode="auto">
            <a:xfrm>
              <a:off x="6884594" y="1653286"/>
              <a:ext cx="1067928" cy="396006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מלבן 97">
              <a:extLst>
                <a:ext uri="{FF2B5EF4-FFF2-40B4-BE49-F238E27FC236}">
                  <a16:creationId xmlns:a16="http://schemas.microsoft.com/office/drawing/2014/main" id="{F5E0AEAC-9C2B-497C-B1B7-47F49CC16A04}"/>
                </a:ext>
              </a:extLst>
            </p:cNvPr>
            <p:cNvSpPr/>
            <p:nvPr/>
          </p:nvSpPr>
          <p:spPr>
            <a:xfrm>
              <a:off x="6993073" y="1608556"/>
              <a:ext cx="850968" cy="4525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SzPct val="100000"/>
              </a:pPr>
              <a:r>
                <a:rPr lang="en-US" sz="900" b="1" dirty="0"/>
                <a:t>    </a:t>
              </a:r>
              <a:r>
                <a:rPr lang="en-US" sz="800" b="1" dirty="0"/>
                <a:t>Sensor  k</a:t>
              </a:r>
            </a:p>
            <a:p>
              <a:pPr eaLnBrk="1" hangingPunct="1">
                <a:buSzPct val="100000"/>
              </a:pPr>
              <a:r>
                <a:rPr lang="en-US" sz="800" b="1" dirty="0"/>
                <a:t>    observation</a:t>
              </a:r>
              <a:endParaRPr lang="he-IL" sz="1050" b="1" dirty="0"/>
            </a:p>
          </p:txBody>
        </p:sp>
        <p:cxnSp>
          <p:nvCxnSpPr>
            <p:cNvPr id="99" name="מחבר חץ ישר 98">
              <a:extLst>
                <a:ext uri="{FF2B5EF4-FFF2-40B4-BE49-F238E27FC236}">
                  <a16:creationId xmlns:a16="http://schemas.microsoft.com/office/drawing/2014/main" id="{1A01990F-DBA5-4058-9C68-28C3A21CE80C}"/>
                </a:ext>
              </a:extLst>
            </p:cNvPr>
            <p:cNvCxnSpPr/>
            <p:nvPr/>
          </p:nvCxnSpPr>
          <p:spPr bwMode="auto">
            <a:xfrm>
              <a:off x="3131840" y="1268760"/>
              <a:ext cx="0" cy="2865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מחבר חץ ישר 99">
              <a:extLst>
                <a:ext uri="{FF2B5EF4-FFF2-40B4-BE49-F238E27FC236}">
                  <a16:creationId xmlns:a16="http://schemas.microsoft.com/office/drawing/2014/main" id="{71EDC42E-4351-47DC-B561-5707D20E803C}"/>
                </a:ext>
              </a:extLst>
            </p:cNvPr>
            <p:cNvCxnSpPr/>
            <p:nvPr/>
          </p:nvCxnSpPr>
          <p:spPr bwMode="auto">
            <a:xfrm>
              <a:off x="2483768" y="1268760"/>
              <a:ext cx="1" cy="2892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מלבן 25">
                  <a:extLst>
                    <a:ext uri="{FF2B5EF4-FFF2-40B4-BE49-F238E27FC236}">
                      <a16:creationId xmlns:a16="http://schemas.microsoft.com/office/drawing/2014/main" id="{B5873474-B930-4F9B-B8C8-A6CEDAC10262}"/>
                    </a:ext>
                  </a:extLst>
                </p:cNvPr>
                <p:cNvSpPr/>
                <p:nvPr/>
              </p:nvSpPr>
              <p:spPr>
                <a:xfrm>
                  <a:off x="2476576" y="1260520"/>
                  <a:ext cx="641280" cy="2524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e-IL" sz="9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he-IL" sz="9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he-IL" sz="9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he-IL" sz="900" b="1" i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he-IL" sz="9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sz="9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sz="9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he-IL" sz="9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he-IL" sz="900" b="1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e-IL" sz="9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he-IL" b="1" dirty="0"/>
                </a:p>
              </p:txBody>
            </p:sp>
          </mc:Choice>
          <mc:Fallback xmlns="">
            <p:sp>
              <p:nvSpPr>
                <p:cNvPr id="26" name="מלבן 25">
                  <a:extLst>
                    <a:ext uri="{FF2B5EF4-FFF2-40B4-BE49-F238E27FC236}">
                      <a16:creationId xmlns:a16="http://schemas.microsoft.com/office/drawing/2014/main" id="{B5873474-B930-4F9B-B8C8-A6CEDAC102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576" y="1260520"/>
                  <a:ext cx="641280" cy="2524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מחבר חץ ישר 123">
              <a:extLst>
                <a:ext uri="{FF2B5EF4-FFF2-40B4-BE49-F238E27FC236}">
                  <a16:creationId xmlns:a16="http://schemas.microsoft.com/office/drawing/2014/main" id="{53686A76-E6BF-4489-927E-FCCC987D2194}"/>
                </a:ext>
              </a:extLst>
            </p:cNvPr>
            <p:cNvCxnSpPr/>
            <p:nvPr/>
          </p:nvCxnSpPr>
          <p:spPr bwMode="auto">
            <a:xfrm>
              <a:off x="5580112" y="1273667"/>
              <a:ext cx="0" cy="2865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" name="מחבר חץ ישר 124">
              <a:extLst>
                <a:ext uri="{FF2B5EF4-FFF2-40B4-BE49-F238E27FC236}">
                  <a16:creationId xmlns:a16="http://schemas.microsoft.com/office/drawing/2014/main" id="{7E0FC3CB-0DEC-4D6A-A4AC-86FDA403191D}"/>
                </a:ext>
              </a:extLst>
            </p:cNvPr>
            <p:cNvCxnSpPr/>
            <p:nvPr/>
          </p:nvCxnSpPr>
          <p:spPr bwMode="auto">
            <a:xfrm>
              <a:off x="4860032" y="1273667"/>
              <a:ext cx="1" cy="2892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מלבן 125">
                  <a:extLst>
                    <a:ext uri="{FF2B5EF4-FFF2-40B4-BE49-F238E27FC236}">
                      <a16:creationId xmlns:a16="http://schemas.microsoft.com/office/drawing/2014/main" id="{4CDD94EA-6B11-44CE-B2DA-3F5DB507B296}"/>
                    </a:ext>
                  </a:extLst>
                </p:cNvPr>
                <p:cNvSpPr/>
                <p:nvPr/>
              </p:nvSpPr>
              <p:spPr>
                <a:xfrm>
                  <a:off x="4885114" y="1245199"/>
                  <a:ext cx="641280" cy="2524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e-IL" sz="9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he-IL" sz="9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he-IL" sz="9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d>
                          <m:dPr>
                            <m:ctrlPr>
                              <a:rPr lang="he-IL" sz="9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sz="9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sz="9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he-IL" sz="9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he-IL" sz="9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e-IL" sz="9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he-IL" b="1" dirty="0"/>
                </a:p>
              </p:txBody>
            </p:sp>
          </mc:Choice>
          <mc:Fallback xmlns="">
            <p:sp>
              <p:nvSpPr>
                <p:cNvPr id="126" name="מלבן 125">
                  <a:extLst>
                    <a:ext uri="{FF2B5EF4-FFF2-40B4-BE49-F238E27FC236}">
                      <a16:creationId xmlns:a16="http://schemas.microsoft.com/office/drawing/2014/main" id="{4CDD94EA-6B11-44CE-B2DA-3F5DB507B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114" y="1245199"/>
                  <a:ext cx="641280" cy="2524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מחבר חץ ישר 126">
              <a:extLst>
                <a:ext uri="{FF2B5EF4-FFF2-40B4-BE49-F238E27FC236}">
                  <a16:creationId xmlns:a16="http://schemas.microsoft.com/office/drawing/2014/main" id="{0427158F-DB33-4C2E-A2CC-B3C90AAEFE0B}"/>
                </a:ext>
              </a:extLst>
            </p:cNvPr>
            <p:cNvCxnSpPr/>
            <p:nvPr/>
          </p:nvCxnSpPr>
          <p:spPr bwMode="auto">
            <a:xfrm>
              <a:off x="7740352" y="1273667"/>
              <a:ext cx="0" cy="2865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מחבר חץ ישר 127">
              <a:extLst>
                <a:ext uri="{FF2B5EF4-FFF2-40B4-BE49-F238E27FC236}">
                  <a16:creationId xmlns:a16="http://schemas.microsoft.com/office/drawing/2014/main" id="{58E48A3D-F54D-4C81-82EC-D0389B05D3D5}"/>
                </a:ext>
              </a:extLst>
            </p:cNvPr>
            <p:cNvCxnSpPr/>
            <p:nvPr/>
          </p:nvCxnSpPr>
          <p:spPr bwMode="auto">
            <a:xfrm>
              <a:off x="7164288" y="1273667"/>
              <a:ext cx="1" cy="2892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מלבן 131">
                  <a:extLst>
                    <a:ext uri="{FF2B5EF4-FFF2-40B4-BE49-F238E27FC236}">
                      <a16:creationId xmlns:a16="http://schemas.microsoft.com/office/drawing/2014/main" id="{5446A018-4201-4D24-93C8-FB998C787971}"/>
                    </a:ext>
                  </a:extLst>
                </p:cNvPr>
                <p:cNvSpPr/>
                <p:nvPr/>
              </p:nvSpPr>
              <p:spPr>
                <a:xfrm>
                  <a:off x="7119396" y="1249381"/>
                  <a:ext cx="642857" cy="2524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e-IL" sz="9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he-IL" sz="9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he-IL" sz="9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d>
                          <m:dPr>
                            <m:ctrlPr>
                              <a:rPr lang="he-IL" sz="9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sz="9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sz="9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he-IL" sz="9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he-IL" sz="9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e-IL" sz="9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he-IL" b="1" dirty="0"/>
                </a:p>
              </p:txBody>
            </p:sp>
          </mc:Choice>
          <mc:Fallback xmlns="">
            <p:sp>
              <p:nvSpPr>
                <p:cNvPr id="132" name="מלבן 131">
                  <a:extLst>
                    <a:ext uri="{FF2B5EF4-FFF2-40B4-BE49-F238E27FC236}">
                      <a16:creationId xmlns:a16="http://schemas.microsoft.com/office/drawing/2014/main" id="{5446A018-4201-4D24-93C8-FB998C7879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396" y="1249381"/>
                  <a:ext cx="642857" cy="2524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מלבן 27">
              <a:extLst>
                <a:ext uri="{FF2B5EF4-FFF2-40B4-BE49-F238E27FC236}">
                  <a16:creationId xmlns:a16="http://schemas.microsoft.com/office/drawing/2014/main" id="{2D320425-F285-413D-AAE1-ACC111529BB2}"/>
                </a:ext>
              </a:extLst>
            </p:cNvPr>
            <p:cNvSpPr/>
            <p:nvPr/>
          </p:nvSpPr>
          <p:spPr>
            <a:xfrm>
              <a:off x="1962955" y="1204086"/>
              <a:ext cx="621650" cy="3504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b="1" dirty="0"/>
                <a:t>True</a:t>
              </a:r>
            </a:p>
            <a:p>
              <a:r>
                <a:rPr lang="en-US" sz="800" b="1" dirty="0"/>
                <a:t>alarms</a:t>
              </a:r>
              <a:endParaRPr lang="en-US" sz="900" b="1" dirty="0"/>
            </a:p>
          </p:txBody>
        </p:sp>
        <p:sp>
          <p:nvSpPr>
            <p:cNvPr id="30" name="תיבת טקסט 29">
              <a:extLst>
                <a:ext uri="{FF2B5EF4-FFF2-40B4-BE49-F238E27FC236}">
                  <a16:creationId xmlns:a16="http://schemas.microsoft.com/office/drawing/2014/main" id="{F4B98D28-4C8D-4A48-AA4A-C84D3672B5C3}"/>
                </a:ext>
              </a:extLst>
            </p:cNvPr>
            <p:cNvSpPr txBox="1"/>
            <p:nvPr/>
          </p:nvSpPr>
          <p:spPr>
            <a:xfrm>
              <a:off x="3131375" y="1212331"/>
              <a:ext cx="516298" cy="43283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b="1" dirty="0"/>
                <a:t>False </a:t>
              </a:r>
            </a:p>
            <a:p>
              <a:r>
                <a:rPr lang="en-US" sz="800" b="1" dirty="0"/>
                <a:t>alarms</a:t>
              </a:r>
              <a:endParaRPr lang="he-IL" sz="800" b="1" dirty="0"/>
            </a:p>
          </p:txBody>
        </p:sp>
        <p:sp>
          <p:nvSpPr>
            <p:cNvPr id="134" name="מלבן 133">
              <a:extLst>
                <a:ext uri="{FF2B5EF4-FFF2-40B4-BE49-F238E27FC236}">
                  <a16:creationId xmlns:a16="http://schemas.microsoft.com/office/drawing/2014/main" id="{459AA4AE-2388-482E-9423-21076D9821A6}"/>
                </a:ext>
              </a:extLst>
            </p:cNvPr>
            <p:cNvSpPr/>
            <p:nvPr/>
          </p:nvSpPr>
          <p:spPr>
            <a:xfrm>
              <a:off x="4355976" y="1196752"/>
              <a:ext cx="621650" cy="3504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b="1" dirty="0"/>
                <a:t>True</a:t>
              </a:r>
            </a:p>
            <a:p>
              <a:r>
                <a:rPr lang="en-US" sz="800" b="1" dirty="0"/>
                <a:t>alarms</a:t>
              </a:r>
            </a:p>
          </p:txBody>
        </p:sp>
        <p:sp>
          <p:nvSpPr>
            <p:cNvPr id="135" name="תיבת טקסט 134">
              <a:extLst>
                <a:ext uri="{FF2B5EF4-FFF2-40B4-BE49-F238E27FC236}">
                  <a16:creationId xmlns:a16="http://schemas.microsoft.com/office/drawing/2014/main" id="{3CF1A941-4C11-4918-83C2-0B80B003C870}"/>
                </a:ext>
              </a:extLst>
            </p:cNvPr>
            <p:cNvSpPr txBox="1"/>
            <p:nvPr/>
          </p:nvSpPr>
          <p:spPr>
            <a:xfrm>
              <a:off x="5572489" y="1204997"/>
              <a:ext cx="516298" cy="43283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b="1" dirty="0"/>
                <a:t>False </a:t>
              </a:r>
            </a:p>
            <a:p>
              <a:r>
                <a:rPr lang="en-US" sz="800" b="1" dirty="0"/>
                <a:t>alarms</a:t>
              </a:r>
              <a:endParaRPr lang="he-IL" sz="900" b="1" dirty="0"/>
            </a:p>
          </p:txBody>
        </p:sp>
        <p:sp>
          <p:nvSpPr>
            <p:cNvPr id="136" name="מלבן 135">
              <a:extLst>
                <a:ext uri="{FF2B5EF4-FFF2-40B4-BE49-F238E27FC236}">
                  <a16:creationId xmlns:a16="http://schemas.microsoft.com/office/drawing/2014/main" id="{027EAEBC-5FAB-4BF4-8028-5C021F9867B1}"/>
                </a:ext>
              </a:extLst>
            </p:cNvPr>
            <p:cNvSpPr/>
            <p:nvPr/>
          </p:nvSpPr>
          <p:spPr>
            <a:xfrm>
              <a:off x="6682504" y="1214961"/>
              <a:ext cx="621650" cy="3504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b="1" dirty="0"/>
                <a:t>True</a:t>
              </a:r>
            </a:p>
            <a:p>
              <a:r>
                <a:rPr lang="en-US" sz="800" b="1" dirty="0"/>
                <a:t>alarms</a:t>
              </a:r>
            </a:p>
          </p:txBody>
        </p:sp>
        <p:sp>
          <p:nvSpPr>
            <p:cNvPr id="137" name="תיבת טקסט 136">
              <a:extLst>
                <a:ext uri="{FF2B5EF4-FFF2-40B4-BE49-F238E27FC236}">
                  <a16:creationId xmlns:a16="http://schemas.microsoft.com/office/drawing/2014/main" id="{260735E5-0EF7-4E6C-97DE-5A36EE5670D5}"/>
                </a:ext>
              </a:extLst>
            </p:cNvPr>
            <p:cNvSpPr txBox="1"/>
            <p:nvPr/>
          </p:nvSpPr>
          <p:spPr>
            <a:xfrm>
              <a:off x="7804737" y="1204997"/>
              <a:ext cx="516298" cy="43283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b="1" dirty="0"/>
                <a:t>False </a:t>
              </a:r>
            </a:p>
            <a:p>
              <a:r>
                <a:rPr lang="en-US" sz="800" b="1" dirty="0"/>
                <a:t>alarms</a:t>
              </a:r>
              <a:endParaRPr lang="he-IL" sz="800" b="1" dirty="0"/>
            </a:p>
          </p:txBody>
        </p:sp>
        <p:cxnSp>
          <p:nvCxnSpPr>
            <p:cNvPr id="102" name="מחבר: מרפקי 101">
              <a:extLst>
                <a:ext uri="{FF2B5EF4-FFF2-40B4-BE49-F238E27FC236}">
                  <a16:creationId xmlns:a16="http://schemas.microsoft.com/office/drawing/2014/main" id="{5D9D7523-1DA9-4DE7-8F49-EA55058FDA29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4403138" y="4509120"/>
              <a:ext cx="1507196" cy="569926"/>
            </a:xfrm>
            <a:prstGeom prst="bentConnector3">
              <a:avLst>
                <a:gd name="adj1" fmla="val 133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6305724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7CECC341-58A3-42E1-AC7C-D53ED248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23</a:t>
            </a:fld>
            <a:endParaRPr lang="en-US" altLang="en-US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F2572730-5EC7-4768-9CE8-B561EA2F23B1}"/>
              </a:ext>
            </a:extLst>
          </p:cNvPr>
          <p:cNvSpPr/>
          <p:nvPr/>
        </p:nvSpPr>
        <p:spPr>
          <a:xfrm>
            <a:off x="2771800" y="126246"/>
            <a:ext cx="3938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 Expected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sensor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מלבן 21">
                <a:extLst>
                  <a:ext uri="{FF2B5EF4-FFF2-40B4-BE49-F238E27FC236}">
                    <a16:creationId xmlns:a16="http://schemas.microsoft.com/office/drawing/2014/main" id="{629CEFB2-538C-4CA4-ACF4-BB22BC2B2B0B}"/>
                  </a:ext>
                </a:extLst>
              </p:cNvPr>
              <p:cNvSpPr/>
              <p:nvPr/>
            </p:nvSpPr>
            <p:spPr>
              <a:xfrm>
                <a:off x="107504" y="1616891"/>
                <a:ext cx="8148962" cy="7406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</m:e>
                      </m:d>
                      <m:func>
                        <m:func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𝑇𝐴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𝝀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b="1" i="1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  <m:d>
                                        <m:dPr>
                                          <m:ctrlP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den>
                                  </m:f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𝑇𝐴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𝕤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func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2" name="מלבן 21">
                <a:extLst>
                  <a:ext uri="{FF2B5EF4-FFF2-40B4-BE49-F238E27FC236}">
                    <a16:creationId xmlns:a16="http://schemas.microsoft.com/office/drawing/2014/main" id="{629CEFB2-538C-4CA4-ACF4-BB22BC2B2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616891"/>
                <a:ext cx="8148962" cy="7406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מלבן 22">
                <a:extLst>
                  <a:ext uri="{FF2B5EF4-FFF2-40B4-BE49-F238E27FC236}">
                    <a16:creationId xmlns:a16="http://schemas.microsoft.com/office/drawing/2014/main" id="{8E8476D8-D997-4BE4-B50F-9DA8E06AA743}"/>
                  </a:ext>
                </a:extLst>
              </p:cNvPr>
              <p:cNvSpPr/>
              <p:nvPr/>
            </p:nvSpPr>
            <p:spPr>
              <a:xfrm>
                <a:off x="179512" y="844567"/>
                <a:ext cx="2201051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he-IL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he-I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d>
                        <m:dPr>
                          <m:ctrlPr>
                            <a:rPr lang="he-I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e-I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e-IL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e-I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e-IL"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e-IL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nor/>
                        </m:rPr>
                        <a:rPr lang="en-US" sz="1400" dirty="0"/>
                        <m:t>,</m:t>
                      </m:r>
                      <m:r>
                        <m:rPr>
                          <m:nor/>
                        </m:rPr>
                        <a:rPr lang="en-US" sz="1400" dirty="0"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23" name="מלבן 22">
                <a:extLst>
                  <a:ext uri="{FF2B5EF4-FFF2-40B4-BE49-F238E27FC236}">
                    <a16:creationId xmlns:a16="http://schemas.microsoft.com/office/drawing/2014/main" id="{8E8476D8-D997-4BE4-B50F-9DA8E06AA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844567"/>
                <a:ext cx="2201051" cy="325089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מלבן 23">
                <a:extLst>
                  <a:ext uri="{FF2B5EF4-FFF2-40B4-BE49-F238E27FC236}">
                    <a16:creationId xmlns:a16="http://schemas.microsoft.com/office/drawing/2014/main" id="{BB8D547F-6CBB-4B3D-A502-44902F2D308A}"/>
                  </a:ext>
                </a:extLst>
              </p:cNvPr>
              <p:cNvSpPr/>
              <p:nvPr/>
            </p:nvSpPr>
            <p:spPr>
              <a:xfrm>
                <a:off x="-148347" y="2286689"/>
                <a:ext cx="9003262" cy="7330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))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∙(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𝑇𝐴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d>
                                <m:d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den>
                          </m:f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𝑇𝐴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𝝀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b="1" i="1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  <m:d>
                                        <m:dPr>
                                          <m:ctrlP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den>
                                  </m:f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))</m:t>
                                  </m:r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  <m:d>
                                        <m:dPr>
                                          <m:ctrlP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den>
                                  </m:f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4" name="מלבן 23">
                <a:extLst>
                  <a:ext uri="{FF2B5EF4-FFF2-40B4-BE49-F238E27FC236}">
                    <a16:creationId xmlns:a16="http://schemas.microsoft.com/office/drawing/2014/main" id="{BB8D547F-6CBB-4B3D-A502-44902F2D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8347" y="2286689"/>
                <a:ext cx="9003262" cy="7330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מלבן 24">
                <a:extLst>
                  <a:ext uri="{FF2B5EF4-FFF2-40B4-BE49-F238E27FC236}">
                    <a16:creationId xmlns:a16="http://schemas.microsoft.com/office/drawing/2014/main" id="{B837E44A-FDE3-4C4F-8832-74AC7D25E222}"/>
                  </a:ext>
                </a:extLst>
              </p:cNvPr>
              <p:cNvSpPr/>
              <p:nvPr/>
            </p:nvSpPr>
            <p:spPr>
              <a:xfrm>
                <a:off x="1403648" y="836712"/>
                <a:ext cx="11233248" cy="665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8" algn="ctr"/>
                <a:r>
                  <a:rPr lang="en-US" sz="12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/>
              </a:p>
              <a:p>
                <a:pPr algn="ctr" rtl="1"/>
                <a:endParaRPr lang="he-IL" dirty="0"/>
              </a:p>
            </p:txBody>
          </p:sp>
        </mc:Choice>
        <mc:Fallback xmlns="">
          <p:sp>
            <p:nvSpPr>
              <p:cNvPr id="25" name="מלבן 24">
                <a:extLst>
                  <a:ext uri="{FF2B5EF4-FFF2-40B4-BE49-F238E27FC236}">
                    <a16:creationId xmlns:a16="http://schemas.microsoft.com/office/drawing/2014/main" id="{B837E44A-FDE3-4C4F-8832-74AC7D25E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836712"/>
                <a:ext cx="11233248" cy="6658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מלבן 25">
                <a:extLst>
                  <a:ext uri="{FF2B5EF4-FFF2-40B4-BE49-F238E27FC236}">
                    <a16:creationId xmlns:a16="http://schemas.microsoft.com/office/drawing/2014/main" id="{7DC90A45-887E-4630-90F8-197F31159B75}"/>
                  </a:ext>
                </a:extLst>
              </p:cNvPr>
              <p:cNvSpPr/>
              <p:nvPr/>
            </p:nvSpPr>
            <p:spPr>
              <a:xfrm>
                <a:off x="-2244982" y="1215858"/>
                <a:ext cx="13276185" cy="474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𝑇𝐴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1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d>
                                <m:dPr>
                                  <m:ctrlP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den>
                          </m:f>
                        </m:sup>
                      </m:sSup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∙(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∙(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∙(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∙(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26" name="מלבן 25">
                <a:extLst>
                  <a:ext uri="{FF2B5EF4-FFF2-40B4-BE49-F238E27FC236}">
                    <a16:creationId xmlns:a16="http://schemas.microsoft.com/office/drawing/2014/main" id="{7DC90A45-887E-4630-90F8-197F31159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44982" y="1215858"/>
                <a:ext cx="13276185" cy="474104"/>
              </a:xfrm>
              <a:prstGeom prst="rect">
                <a:avLst/>
              </a:prstGeom>
              <a:blipFill>
                <a:blip r:embed="rId6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CDEE925B-5A64-4754-9DFB-A9C310605A95}"/>
                  </a:ext>
                </a:extLst>
              </p:cNvPr>
              <p:cNvSpPr txBox="1"/>
              <p:nvPr/>
            </p:nvSpPr>
            <p:spPr>
              <a:xfrm>
                <a:off x="251520" y="3730931"/>
                <a:ext cx="410176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)]=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he-IL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d>
                        <m:d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e-I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e-IL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e-I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e-IL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,</m:t>
                      </m:r>
                      <m:r>
                        <m:rPr>
                          <m:nor/>
                        </m:rPr>
                        <a:rPr lang="en-US" dirty="0"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CDEE925B-5A64-4754-9DFB-A9C310605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730931"/>
                <a:ext cx="4101764" cy="299313"/>
              </a:xfrm>
              <a:prstGeom prst="rect">
                <a:avLst/>
              </a:prstGeom>
              <a:blipFill>
                <a:blip r:embed="rId7"/>
                <a:stretch>
                  <a:fillRect l="-743" t="-6122" r="-1634" b="-3061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מלבן 27">
                <a:extLst>
                  <a:ext uri="{FF2B5EF4-FFF2-40B4-BE49-F238E27FC236}">
                    <a16:creationId xmlns:a16="http://schemas.microsoft.com/office/drawing/2014/main" id="{19750606-8B09-464F-925D-508866DCC71B}"/>
                  </a:ext>
                </a:extLst>
              </p:cNvPr>
              <p:cNvSpPr/>
              <p:nvPr/>
            </p:nvSpPr>
            <p:spPr>
              <a:xfrm>
                <a:off x="188600" y="4805477"/>
                <a:ext cx="3524106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he-I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8" name="מלבן 27">
                <a:extLst>
                  <a:ext uri="{FF2B5EF4-FFF2-40B4-BE49-F238E27FC236}">
                    <a16:creationId xmlns:a16="http://schemas.microsoft.com/office/drawing/2014/main" id="{19750606-8B09-464F-925D-508866DCC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00" y="4805477"/>
                <a:ext cx="3524106" cy="8712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תיבת טקסט 28">
                <a:extLst>
                  <a:ext uri="{FF2B5EF4-FFF2-40B4-BE49-F238E27FC236}">
                    <a16:creationId xmlns:a16="http://schemas.microsoft.com/office/drawing/2014/main" id="{E71E0E49-67A7-467D-830C-A87A154A5555}"/>
                  </a:ext>
                </a:extLst>
              </p:cNvPr>
              <p:cNvSpPr txBox="1"/>
              <p:nvPr/>
            </p:nvSpPr>
            <p:spPr>
              <a:xfrm>
                <a:off x="171544" y="3190687"/>
                <a:ext cx="5255349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Expected sensor information gain for cell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at time </a:t>
                </a:r>
                <a:r>
                  <a:rPr lang="en-US" i="1" dirty="0"/>
                  <a:t>t</a:t>
                </a:r>
                <a:r>
                  <a:rPr lang="en-US" dirty="0"/>
                  <a:t>: </a:t>
                </a:r>
                <a:endParaRPr lang="he-IL" dirty="0"/>
              </a:p>
            </p:txBody>
          </p:sp>
        </mc:Choice>
        <mc:Fallback xmlns="">
          <p:sp>
            <p:nvSpPr>
              <p:cNvPr id="29" name="תיבת טקסט 28">
                <a:extLst>
                  <a:ext uri="{FF2B5EF4-FFF2-40B4-BE49-F238E27FC236}">
                    <a16:creationId xmlns:a16="http://schemas.microsoft.com/office/drawing/2014/main" id="{E71E0E49-67A7-467D-830C-A87A154A5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44" y="3190687"/>
                <a:ext cx="5255349" cy="369332"/>
              </a:xfrm>
              <a:prstGeom prst="rect">
                <a:avLst/>
              </a:prstGeom>
              <a:blipFill>
                <a:blip r:embed="rId9"/>
                <a:stretch>
                  <a:fillRect l="-928" t="-8197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מלבן 29">
            <a:extLst>
              <a:ext uri="{FF2B5EF4-FFF2-40B4-BE49-F238E27FC236}">
                <a16:creationId xmlns:a16="http://schemas.microsoft.com/office/drawing/2014/main" id="{6E662BBB-D642-4E29-9298-DF1CCC25A091}"/>
              </a:ext>
            </a:extLst>
          </p:cNvPr>
          <p:cNvSpPr/>
          <p:nvPr/>
        </p:nvSpPr>
        <p:spPr>
          <a:xfrm>
            <a:off x="246512" y="4515376"/>
            <a:ext cx="7598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Expected sensor information gain for the domain at time </a:t>
            </a:r>
            <a:r>
              <a:rPr lang="en-US" i="1" dirty="0"/>
              <a:t>t</a:t>
            </a:r>
            <a:r>
              <a:rPr lang="en-US" dirty="0"/>
              <a:t> (independent cells):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04304185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D009B558-DEE3-4A0C-B9E4-2F0335D6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24</a:t>
            </a:fld>
            <a:endParaRPr lang="en-US" altLang="en-US"/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90D22B8E-2368-4865-84A1-5E59F36B46F0}"/>
              </a:ext>
            </a:extLst>
          </p:cNvPr>
          <p:cNvGrpSpPr/>
          <p:nvPr/>
        </p:nvGrpSpPr>
        <p:grpSpPr>
          <a:xfrm>
            <a:off x="539552" y="803161"/>
            <a:ext cx="3960440" cy="2965596"/>
            <a:chOff x="2202690" y="1340768"/>
            <a:chExt cx="4277097" cy="3186098"/>
          </a:xfrm>
        </p:grpSpPr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2D3BC6E2-C6AF-4A1C-8DF0-7A92ADF4F612}"/>
                </a:ext>
              </a:extLst>
            </p:cNvPr>
            <p:cNvSpPr/>
            <p:nvPr/>
          </p:nvSpPr>
          <p:spPr bwMode="auto">
            <a:xfrm>
              <a:off x="2303323" y="2132856"/>
              <a:ext cx="4176464" cy="9144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A84549C9-A467-4D6D-8A3F-A443D74F4935}"/>
                </a:ext>
              </a:extLst>
            </p:cNvPr>
            <p:cNvSpPr/>
            <p:nvPr/>
          </p:nvSpPr>
          <p:spPr bwMode="auto">
            <a:xfrm>
              <a:off x="4956879" y="2823654"/>
              <a:ext cx="1296144" cy="378466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0BCC330C-BC86-4E95-8664-858A8292B1EB}"/>
                </a:ext>
              </a:extLst>
            </p:cNvPr>
            <p:cNvSpPr/>
            <p:nvPr/>
          </p:nvSpPr>
          <p:spPr bwMode="auto">
            <a:xfrm>
              <a:off x="2292583" y="3878796"/>
              <a:ext cx="4176464" cy="64807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EAAF9539-6D91-4A8A-A2DC-37BA554D76FD}"/>
                </a:ext>
              </a:extLst>
            </p:cNvPr>
            <p:cNvSpPr/>
            <p:nvPr/>
          </p:nvSpPr>
          <p:spPr bwMode="auto">
            <a:xfrm>
              <a:off x="3716741" y="2252789"/>
              <a:ext cx="1296144" cy="378466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7D13709D-0FB3-453C-8B70-7C45B23EDCFF}"/>
                </a:ext>
              </a:extLst>
            </p:cNvPr>
            <p:cNvSpPr/>
            <p:nvPr/>
          </p:nvSpPr>
          <p:spPr bwMode="auto">
            <a:xfrm>
              <a:off x="2545541" y="2823654"/>
              <a:ext cx="1296144" cy="378466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תיבת טקסט 9">
                  <a:extLst>
                    <a:ext uri="{FF2B5EF4-FFF2-40B4-BE49-F238E27FC236}">
                      <a16:creationId xmlns:a16="http://schemas.microsoft.com/office/drawing/2014/main" id="{5DF3BF8F-E2EE-467F-A7BA-5C803AF1C318}"/>
                    </a:ext>
                  </a:extLst>
                </p:cNvPr>
                <p:cNvSpPr txBox="1"/>
                <p:nvPr/>
              </p:nvSpPr>
              <p:spPr>
                <a:xfrm>
                  <a:off x="3950408" y="2278916"/>
                  <a:ext cx="882293" cy="307777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400" b="1" dirty="0">
                      <a:cs typeface="+mn-cs"/>
                    </a:rPr>
                    <a:t>Policy -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𝝅</m:t>
                      </m:r>
                    </m:oMath>
                  </a14:m>
                  <a:endParaRPr lang="he-IL" sz="1400" b="1" dirty="0"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תיבת טקסט 9">
                  <a:extLst>
                    <a:ext uri="{FF2B5EF4-FFF2-40B4-BE49-F238E27FC236}">
                      <a16:creationId xmlns:a16="http://schemas.microsoft.com/office/drawing/2014/main" id="{5DF3BF8F-E2EE-467F-A7BA-5C803AF1C3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0408" y="2278916"/>
                  <a:ext cx="882293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069" t="-2000" b="-22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AB49A653-4C38-4995-A8D7-84BEBD4D6507}"/>
                </a:ext>
              </a:extLst>
            </p:cNvPr>
            <p:cNvSpPr txBox="1"/>
            <p:nvPr/>
          </p:nvSpPr>
          <p:spPr>
            <a:xfrm>
              <a:off x="3959507" y="4024769"/>
              <a:ext cx="1143262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>
                  <a:cs typeface="+mn-cs"/>
                </a:rPr>
                <a:t>Environment</a:t>
              </a:r>
              <a:endParaRPr lang="he-IL" sz="1400" b="1" dirty="0"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תיבת טקסט 11">
                  <a:extLst>
                    <a:ext uri="{FF2B5EF4-FFF2-40B4-BE49-F238E27FC236}">
                      <a16:creationId xmlns:a16="http://schemas.microsoft.com/office/drawing/2014/main" id="{699237F8-FFD9-4FF4-9939-D34CEDA72159}"/>
                    </a:ext>
                  </a:extLst>
                </p:cNvPr>
                <p:cNvSpPr txBox="1"/>
                <p:nvPr/>
              </p:nvSpPr>
              <p:spPr>
                <a:xfrm>
                  <a:off x="5089672" y="2867466"/>
                  <a:ext cx="1133195" cy="307777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400" b="1" dirty="0">
                      <a:cs typeface="+mn-cs"/>
                    </a:rPr>
                    <a:t>Action -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𝕒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he-IL" sz="1400" b="1" i="1" dirty="0"/>
                </a:p>
              </p:txBody>
            </p:sp>
          </mc:Choice>
          <mc:Fallback xmlns="">
            <p:sp>
              <p:nvSpPr>
                <p:cNvPr id="12" name="תיבת טקסט 11">
                  <a:extLst>
                    <a:ext uri="{FF2B5EF4-FFF2-40B4-BE49-F238E27FC236}">
                      <a16:creationId xmlns:a16="http://schemas.microsoft.com/office/drawing/2014/main" id="{699237F8-FFD9-4FF4-9939-D34CEDA721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672" y="2867466"/>
                  <a:ext cx="113319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613" b="-2156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877964A9-4609-4A63-B7FC-8A713F6DB747}"/>
                </a:ext>
              </a:extLst>
            </p:cNvPr>
            <p:cNvSpPr txBox="1"/>
            <p:nvPr/>
          </p:nvSpPr>
          <p:spPr>
            <a:xfrm>
              <a:off x="2644616" y="2876914"/>
              <a:ext cx="1097993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>
                  <a:cs typeface="+mn-cs"/>
                </a:rPr>
                <a:t>Observation</a:t>
              </a:r>
              <a:endParaRPr lang="he-IL" sz="1400" b="1" dirty="0">
                <a:cs typeface="+mn-cs"/>
              </a:endParaRPr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B2A4BDFD-5B35-4683-A8E2-697408D4B2AE}"/>
                </a:ext>
              </a:extLst>
            </p:cNvPr>
            <p:cNvSpPr txBox="1"/>
            <p:nvPr/>
          </p:nvSpPr>
          <p:spPr>
            <a:xfrm>
              <a:off x="2381158" y="2175891"/>
              <a:ext cx="62350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>
                  <a:cs typeface="+mn-cs"/>
                </a:rPr>
                <a:t>Agent</a:t>
              </a:r>
              <a:endParaRPr lang="he-IL" sz="1400" b="1" dirty="0">
                <a:cs typeface="+mn-cs"/>
              </a:endParaRPr>
            </a:p>
          </p:txBody>
        </p:sp>
        <p:cxnSp>
          <p:nvCxnSpPr>
            <p:cNvPr id="16" name="מחבר: מרפקי 15">
              <a:extLst>
                <a:ext uri="{FF2B5EF4-FFF2-40B4-BE49-F238E27FC236}">
                  <a16:creationId xmlns:a16="http://schemas.microsoft.com/office/drawing/2014/main" id="{3474533C-65EF-4E09-A55A-E880C9B40ACB}"/>
                </a:ext>
              </a:extLst>
            </p:cNvPr>
            <p:cNvCxnSpPr/>
            <p:nvPr/>
          </p:nvCxnSpPr>
          <p:spPr bwMode="auto">
            <a:xfrm flipV="1">
              <a:off x="3205613" y="2471541"/>
              <a:ext cx="395115" cy="275627"/>
            </a:xfrm>
            <a:prstGeom prst="bentConnector3">
              <a:avLst>
                <a:gd name="adj1" fmla="val 419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מחבר: מרפקי 17">
              <a:extLst>
                <a:ext uri="{FF2B5EF4-FFF2-40B4-BE49-F238E27FC236}">
                  <a16:creationId xmlns:a16="http://schemas.microsoft.com/office/drawing/2014/main" id="{4C60A747-027B-40C8-8337-F857A2F26B21}"/>
                </a:ext>
              </a:extLst>
            </p:cNvPr>
            <p:cNvCxnSpPr/>
            <p:nvPr/>
          </p:nvCxnSpPr>
          <p:spPr bwMode="auto">
            <a:xfrm>
              <a:off x="5128898" y="2442022"/>
              <a:ext cx="404045" cy="311761"/>
            </a:xfrm>
            <a:prstGeom prst="bentConnector3">
              <a:avLst>
                <a:gd name="adj1" fmla="val 9944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מחבר חץ ישר 21">
              <a:extLst>
                <a:ext uri="{FF2B5EF4-FFF2-40B4-BE49-F238E27FC236}">
                  <a16:creationId xmlns:a16="http://schemas.microsoft.com/office/drawing/2014/main" id="{F9975748-9106-45C7-9523-3E8CC9EE67C4}"/>
                </a:ext>
              </a:extLst>
            </p:cNvPr>
            <p:cNvCxnSpPr/>
            <p:nvPr/>
          </p:nvCxnSpPr>
          <p:spPr bwMode="auto">
            <a:xfrm>
              <a:off x="5532943" y="3396442"/>
              <a:ext cx="0" cy="3426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מחבר חץ ישר 24">
              <a:extLst>
                <a:ext uri="{FF2B5EF4-FFF2-40B4-BE49-F238E27FC236}">
                  <a16:creationId xmlns:a16="http://schemas.microsoft.com/office/drawing/2014/main" id="{4895DCE5-AC69-4018-8B0B-3378EB6C80C9}"/>
                </a:ext>
              </a:extLst>
            </p:cNvPr>
            <p:cNvCxnSpPr/>
            <p:nvPr/>
          </p:nvCxnSpPr>
          <p:spPr bwMode="auto">
            <a:xfrm flipV="1">
              <a:off x="3516719" y="3337982"/>
              <a:ext cx="0" cy="3307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מחבר חץ ישר 54">
              <a:extLst>
                <a:ext uri="{FF2B5EF4-FFF2-40B4-BE49-F238E27FC236}">
                  <a16:creationId xmlns:a16="http://schemas.microsoft.com/office/drawing/2014/main" id="{5BDE3C91-0F6B-477B-B0C4-F7DE9371791E}"/>
                </a:ext>
              </a:extLst>
            </p:cNvPr>
            <p:cNvCxnSpPr/>
            <p:nvPr/>
          </p:nvCxnSpPr>
          <p:spPr bwMode="auto">
            <a:xfrm flipV="1">
              <a:off x="2868647" y="3337982"/>
              <a:ext cx="0" cy="3307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תיבת טקסט 55">
              <a:extLst>
                <a:ext uri="{FF2B5EF4-FFF2-40B4-BE49-F238E27FC236}">
                  <a16:creationId xmlns:a16="http://schemas.microsoft.com/office/drawing/2014/main" id="{1425D3CA-862C-4FEA-8478-A60168DB4A20}"/>
                </a:ext>
              </a:extLst>
            </p:cNvPr>
            <p:cNvSpPr txBox="1"/>
            <p:nvPr/>
          </p:nvSpPr>
          <p:spPr>
            <a:xfrm>
              <a:off x="2202690" y="3269500"/>
              <a:ext cx="663385" cy="49599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b="1" dirty="0"/>
                <a:t>True </a:t>
              </a:r>
            </a:p>
            <a:p>
              <a:r>
                <a:rPr lang="en-US" sz="1200" b="1" dirty="0"/>
                <a:t>alarms</a:t>
              </a:r>
              <a:endParaRPr lang="he-IL" sz="1200" b="1" dirty="0">
                <a:cs typeface="+mn-cs"/>
              </a:endParaRPr>
            </a:p>
          </p:txBody>
        </p:sp>
        <p:sp>
          <p:nvSpPr>
            <p:cNvPr id="57" name="תיבת טקסט 56">
              <a:extLst>
                <a:ext uri="{FF2B5EF4-FFF2-40B4-BE49-F238E27FC236}">
                  <a16:creationId xmlns:a16="http://schemas.microsoft.com/office/drawing/2014/main" id="{481CD4BE-B177-45A9-941F-2D32FC849F82}"/>
                </a:ext>
              </a:extLst>
            </p:cNvPr>
            <p:cNvSpPr txBox="1"/>
            <p:nvPr/>
          </p:nvSpPr>
          <p:spPr>
            <a:xfrm>
              <a:off x="3565006" y="3303231"/>
              <a:ext cx="61427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b="1" dirty="0">
                  <a:cs typeface="+mn-cs"/>
                </a:rPr>
                <a:t>False </a:t>
              </a:r>
            </a:p>
            <a:p>
              <a:r>
                <a:rPr lang="en-US" sz="1200" b="1" dirty="0">
                  <a:cs typeface="+mn-cs"/>
                </a:rPr>
                <a:t>alarms</a:t>
              </a:r>
              <a:endParaRPr lang="he-IL" sz="1200" b="1" dirty="0">
                <a:cs typeface="+mn-cs"/>
              </a:endParaRPr>
            </a:p>
          </p:txBody>
        </p:sp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E57C1C05-9231-4CD9-9DF0-FCCB9F42207B}"/>
                </a:ext>
              </a:extLst>
            </p:cNvPr>
            <p:cNvSpPr/>
            <p:nvPr/>
          </p:nvSpPr>
          <p:spPr bwMode="auto">
            <a:xfrm>
              <a:off x="3707904" y="1340768"/>
              <a:ext cx="1296144" cy="378466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תיבת טקסט 22">
                  <a:extLst>
                    <a:ext uri="{FF2B5EF4-FFF2-40B4-BE49-F238E27FC236}">
                      <a16:creationId xmlns:a16="http://schemas.microsoft.com/office/drawing/2014/main" id="{CDB6E5C6-5C7E-4C4B-9E13-F7A4424CC2D9}"/>
                    </a:ext>
                  </a:extLst>
                </p:cNvPr>
                <p:cNvSpPr txBox="1"/>
                <p:nvPr/>
              </p:nvSpPr>
              <p:spPr>
                <a:xfrm>
                  <a:off x="3670941" y="1363849"/>
                  <a:ext cx="1308692" cy="307778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400" b="1" dirty="0">
                      <a:cs typeface="+mn-cs"/>
                    </a:rPr>
                    <a:t>Control 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a14:m>
                  <a:endParaRPr lang="he-IL" sz="1400" b="1" dirty="0"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3" name="תיבת טקסט 22">
                  <a:extLst>
                    <a:ext uri="{FF2B5EF4-FFF2-40B4-BE49-F238E27FC236}">
                      <a16:creationId xmlns:a16="http://schemas.microsoft.com/office/drawing/2014/main" id="{CDB6E5C6-5C7E-4C4B-9E13-F7A4424CC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941" y="1363849"/>
                  <a:ext cx="1308692" cy="307778"/>
                </a:xfrm>
                <a:prstGeom prst="rect">
                  <a:avLst/>
                </a:prstGeom>
                <a:blipFill>
                  <a:blip r:embed="rId4"/>
                  <a:stretch>
                    <a:fillRect l="-1515" b="-3191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מחבר חץ ישר 23">
              <a:extLst>
                <a:ext uri="{FF2B5EF4-FFF2-40B4-BE49-F238E27FC236}">
                  <a16:creationId xmlns:a16="http://schemas.microsoft.com/office/drawing/2014/main" id="{55A617FB-4556-4772-8CC6-4A076F9BB2BC}"/>
                </a:ext>
              </a:extLst>
            </p:cNvPr>
            <p:cNvCxnSpPr/>
            <p:nvPr/>
          </p:nvCxnSpPr>
          <p:spPr bwMode="auto">
            <a:xfrm>
              <a:off x="4355976" y="179124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" name="מלבן 37">
            <a:extLst>
              <a:ext uri="{FF2B5EF4-FFF2-40B4-BE49-F238E27FC236}">
                <a16:creationId xmlns:a16="http://schemas.microsoft.com/office/drawing/2014/main" id="{B4698BD9-56AE-4F41-980D-B9663ECE79C9}"/>
              </a:ext>
            </a:extLst>
          </p:cNvPr>
          <p:cNvSpPr/>
          <p:nvPr/>
        </p:nvSpPr>
        <p:spPr>
          <a:xfrm>
            <a:off x="1933327" y="153390"/>
            <a:ext cx="54336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Decision-making by expected 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טבלה 18">
                <a:extLst>
                  <a:ext uri="{FF2B5EF4-FFF2-40B4-BE49-F238E27FC236}">
                    <a16:creationId xmlns:a16="http://schemas.microsoft.com/office/drawing/2014/main" id="{94432FDC-628E-4908-8AA6-DA5AFE255E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792757"/>
                  </p:ext>
                </p:extLst>
              </p:nvPr>
            </p:nvGraphicFramePr>
            <p:xfrm>
              <a:off x="539552" y="3888000"/>
              <a:ext cx="8064895" cy="284313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041885">
                      <a:extLst>
                        <a:ext uri="{9D8B030D-6E8A-4147-A177-3AD203B41FA5}">
                          <a16:colId xmlns:a16="http://schemas.microsoft.com/office/drawing/2014/main" val="1971742398"/>
                        </a:ext>
                      </a:extLst>
                    </a:gridCol>
                    <a:gridCol w="3574739">
                      <a:extLst>
                        <a:ext uri="{9D8B030D-6E8A-4147-A177-3AD203B41FA5}">
                          <a16:colId xmlns:a16="http://schemas.microsoft.com/office/drawing/2014/main" val="2165278995"/>
                        </a:ext>
                      </a:extLst>
                    </a:gridCol>
                    <a:gridCol w="917365">
                      <a:extLst>
                        <a:ext uri="{9D8B030D-6E8A-4147-A177-3AD203B41FA5}">
                          <a16:colId xmlns:a16="http://schemas.microsoft.com/office/drawing/2014/main" val="1449551270"/>
                        </a:ext>
                      </a:extLst>
                    </a:gridCol>
                    <a:gridCol w="765453">
                      <a:extLst>
                        <a:ext uri="{9D8B030D-6E8A-4147-A177-3AD203B41FA5}">
                          <a16:colId xmlns:a16="http://schemas.microsoft.com/office/drawing/2014/main" val="281995717"/>
                        </a:ext>
                      </a:extLst>
                    </a:gridCol>
                    <a:gridCol w="765453">
                      <a:extLst>
                        <a:ext uri="{9D8B030D-6E8A-4147-A177-3AD203B41FA5}">
                          <a16:colId xmlns:a16="http://schemas.microsoft.com/office/drawing/2014/main" val="2107320342"/>
                        </a:ext>
                      </a:extLst>
                    </a:gridCol>
                  </a:tblGrid>
                  <a:tr h="332288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Decision making /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action choice</a:t>
                          </a:r>
                          <a:endParaRPr lang="en-US" sz="1400" b="1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𝑬</m:t>
                              </m:r>
                              <m:r>
                                <a:rPr lang="en-US" sz="1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1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b="1" dirty="0">
                              <a:solidFill>
                                <a:srgbClr val="000000"/>
                              </a:solidFill>
                              <a:effectLst/>
                              <a:latin typeface="Palatino Linotype" panose="0204050205050503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]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Number of alternatives</a:t>
                          </a:r>
                          <a:endParaRPr lang="en-US" sz="1100" b="1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4659606"/>
                      </a:ext>
                    </a:extLst>
                  </a:tr>
                  <a:tr h="432943"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just" defTabSz="914400" rtl="1" eaLnBrk="1" latinLnBrk="0" hangingPunct="1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𝑬𝑰𝑮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𝑪𝑶𝑽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𝑪𝑶𝑮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99988981"/>
                      </a:ext>
                    </a:extLst>
                  </a:tr>
                  <a:tr h="4329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Agent map / agent action</a:t>
                          </a:r>
                          <a:endParaRPr lang="en-US" sz="1200" b="1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e-IL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  <m:d>
                                  <m:d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)]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7679331"/>
                      </a:ext>
                    </a:extLst>
                  </a:tr>
                  <a:tr h="4329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Global map / agent action</a:t>
                          </a:r>
                          <a:endParaRPr lang="en-US" sz="1200" b="1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[(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  <m:d>
                                  <m:d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)]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66952012"/>
                      </a:ext>
                    </a:extLst>
                  </a:tr>
                  <a:tr h="4329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Global map / group action</a:t>
                          </a:r>
                          <a:endParaRPr lang="en-US" sz="1200" b="1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[(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  <m:d>
                                  <m:d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)]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8748507"/>
                      </a:ext>
                    </a:extLst>
                  </a:tr>
                  <a:tr h="7790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Integrated algorithm</a:t>
                          </a:r>
                          <a:endParaRPr lang="en-US" sz="1200" b="1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he-IL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𝑺</m:t>
                              </m:r>
                              <m:d>
                                <m:d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)]</m:t>
                              </m:r>
                            </m:oMath>
                          </a14:m>
                          <a:r>
                            <a:rPr lang="en-US" sz="1400" b="1" dirty="0">
                              <a:solidFill>
                                <a:srgbClr val="000000"/>
                              </a:solidFill>
                              <a:effectLst/>
                              <a:latin typeface="Palatino Linotype" panose="0204050205050503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Palatino Linotype" panose="0204050205050503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Exploration</a:t>
                          </a:r>
                          <a:endParaRPr lang="en-US" sz="1400" b="1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[(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𝑺</m:t>
                              </m:r>
                              <m:d>
                                <m:d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)]</m:t>
                              </m:r>
                            </m:oMath>
                          </a14:m>
                          <a:r>
                            <a:rPr lang="en-US" sz="1400" b="1" dirty="0">
                              <a:solidFill>
                                <a:srgbClr val="000000"/>
                              </a:solidFill>
                              <a:effectLst/>
                              <a:latin typeface="Palatino Linotype" panose="0204050205050503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 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Palatino Linotype" panose="0204050205050503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Exploitation</a:t>
                          </a:r>
                          <a:endParaRPr lang="en-US" sz="1400" b="1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574817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טבלה 18">
                <a:extLst>
                  <a:ext uri="{FF2B5EF4-FFF2-40B4-BE49-F238E27FC236}">
                    <a16:creationId xmlns:a16="http://schemas.microsoft.com/office/drawing/2014/main" id="{94432FDC-628E-4908-8AA6-DA5AFE255E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792757"/>
                  </p:ext>
                </p:extLst>
              </p:nvPr>
            </p:nvGraphicFramePr>
            <p:xfrm>
              <a:off x="539552" y="3888000"/>
              <a:ext cx="8064895" cy="284313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041885">
                      <a:extLst>
                        <a:ext uri="{9D8B030D-6E8A-4147-A177-3AD203B41FA5}">
                          <a16:colId xmlns:a16="http://schemas.microsoft.com/office/drawing/2014/main" val="1971742398"/>
                        </a:ext>
                      </a:extLst>
                    </a:gridCol>
                    <a:gridCol w="3574739">
                      <a:extLst>
                        <a:ext uri="{9D8B030D-6E8A-4147-A177-3AD203B41FA5}">
                          <a16:colId xmlns:a16="http://schemas.microsoft.com/office/drawing/2014/main" val="2165278995"/>
                        </a:ext>
                      </a:extLst>
                    </a:gridCol>
                    <a:gridCol w="917365">
                      <a:extLst>
                        <a:ext uri="{9D8B030D-6E8A-4147-A177-3AD203B41FA5}">
                          <a16:colId xmlns:a16="http://schemas.microsoft.com/office/drawing/2014/main" val="1449551270"/>
                        </a:ext>
                      </a:extLst>
                    </a:gridCol>
                    <a:gridCol w="765453">
                      <a:extLst>
                        <a:ext uri="{9D8B030D-6E8A-4147-A177-3AD203B41FA5}">
                          <a16:colId xmlns:a16="http://schemas.microsoft.com/office/drawing/2014/main" val="281995717"/>
                        </a:ext>
                      </a:extLst>
                    </a:gridCol>
                    <a:gridCol w="765453">
                      <a:extLst>
                        <a:ext uri="{9D8B030D-6E8A-4147-A177-3AD203B41FA5}">
                          <a16:colId xmlns:a16="http://schemas.microsoft.com/office/drawing/2014/main" val="2107320342"/>
                        </a:ext>
                      </a:extLst>
                    </a:gridCol>
                  </a:tblGrid>
                  <a:tr h="332288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Decision making /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action choice</a:t>
                          </a:r>
                          <a:endParaRPr lang="en-US" sz="1400" b="1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7240" t="-794" r="-68825" b="-273016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Number of alternatives</a:t>
                          </a:r>
                          <a:endParaRPr lang="en-US" sz="1100" b="1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4659606"/>
                      </a:ext>
                    </a:extLst>
                  </a:tr>
                  <a:tr h="432943"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11258" t="-78873" r="-167550" b="-4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859200" t="-78873" r="-102400" b="-4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51587" t="-78873" r="-1587" b="-4845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9988981"/>
                      </a:ext>
                    </a:extLst>
                  </a:tr>
                  <a:tr h="4329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Agent map / agent action</a:t>
                          </a:r>
                          <a:endParaRPr lang="en-US" sz="1200" b="1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7240" t="-178873" r="-68825" b="-3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11258" t="-178873" r="-167550" b="-3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859200" t="-178873" r="-102400" b="-3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51587" t="-178873" r="-1587" b="-3845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7679331"/>
                      </a:ext>
                    </a:extLst>
                  </a:tr>
                  <a:tr h="4329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Global map / agent action</a:t>
                          </a:r>
                          <a:endParaRPr lang="en-US" sz="1200" b="1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7240" t="-278873" r="-68825" b="-2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11258" t="-278873" r="-167550" b="-2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859200" t="-278873" r="-102400" b="-2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51587" t="-278873" r="-1587" b="-2845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6952012"/>
                      </a:ext>
                    </a:extLst>
                  </a:tr>
                  <a:tr h="4329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Global map / group action</a:t>
                          </a:r>
                          <a:endParaRPr lang="en-US" sz="1200" b="1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7240" t="-373611" r="-68825" b="-180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11258" t="-373611" r="-167550" b="-180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859200" t="-373611" r="-102400" b="-180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51587" t="-373611" r="-1587" b="-180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748507"/>
                      </a:ext>
                    </a:extLst>
                  </a:tr>
                  <a:tr h="7790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Integrated algorithm</a:t>
                          </a:r>
                          <a:endParaRPr lang="en-US" sz="1200" b="1" dirty="0">
                            <a:solidFill>
                              <a:srgbClr val="000000"/>
                            </a:solidFill>
                            <a:effectLst/>
                            <a:latin typeface="Palatino Linotype" panose="0204050205050503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7240" t="-266406" r="-68825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11258" t="-266406" r="-167550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859200" t="-266406" r="-102400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51587" t="-266406" r="-1587" b="-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74817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68921AD1-BB91-4AF1-8330-A62D98C45F76}"/>
                  </a:ext>
                </a:extLst>
              </p:cNvPr>
              <p:cNvSpPr/>
              <p:nvPr/>
            </p:nvSpPr>
            <p:spPr>
              <a:xfrm>
                <a:off x="5220072" y="3023092"/>
                <a:ext cx="2603983" cy="457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𝝅</m:t>
                    </m:r>
                    <m:d>
                      <m:dPr>
                        <m:ctrlP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n-US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𝒂𝒓𝒈𝒎𝒂𝒙</m:t>
                            </m:r>
                          </m:e>
                          <m:lim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𝒂</m:t>
                            </m:r>
                          </m:lim>
                        </m:limLow>
                      </m:fName>
                      <m:e>
                        <m:r>
                          <a:rPr lang="en-US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𝑬</m:t>
                        </m:r>
                        <m:r>
                          <a:rPr lang="en-US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𝝅</m:t>
                            </m:r>
                          </m:sub>
                        </m:sSub>
                        <m:d>
                          <m:dPr>
                            <m:ctrlP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b="1" dirty="0"/>
                  <a:t> </a:t>
                </a:r>
                <a:endParaRPr lang="he-IL" b="1" dirty="0"/>
              </a:p>
            </p:txBody>
          </p:sp>
        </mc:Choice>
        <mc:Fallback xmlns="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68921AD1-BB91-4AF1-8330-A62D98C45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023092"/>
                <a:ext cx="2603983" cy="457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332F6D4A-8902-44CA-9E80-92453FB7F7DF}"/>
                  </a:ext>
                </a:extLst>
              </p:cNvPr>
              <p:cNvSpPr/>
              <p:nvPr/>
            </p:nvSpPr>
            <p:spPr>
              <a:xfrm>
                <a:off x="4720800" y="1980418"/>
                <a:ext cx="431534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𝝅</m:t>
                            </m:r>
                          </m:sub>
                        </m:sSub>
                        <m:d>
                          <m:dPr>
                            <m:ctrlP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sz="1600" b="1" dirty="0"/>
                  <a:t>Expected information gain at time t:</a:t>
                </a:r>
                <a:endParaRPr lang="he-IL" sz="1600" dirty="0"/>
              </a:p>
            </p:txBody>
          </p:sp>
        </mc:Choice>
        <mc:Fallback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332F6D4A-8902-44CA-9E80-92453FB7F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800" y="1980418"/>
                <a:ext cx="4315349" cy="338554"/>
              </a:xfrm>
              <a:prstGeom prst="rect">
                <a:avLst/>
              </a:prstGeom>
              <a:blipFill>
                <a:blip r:embed="rId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מלבן 27">
                <a:extLst>
                  <a:ext uri="{FF2B5EF4-FFF2-40B4-BE49-F238E27FC236}">
                    <a16:creationId xmlns:a16="http://schemas.microsoft.com/office/drawing/2014/main" id="{B4DFB87B-E298-4983-B754-A6CCCF055198}"/>
                  </a:ext>
                </a:extLst>
              </p:cNvPr>
              <p:cNvSpPr/>
              <p:nvPr/>
            </p:nvSpPr>
            <p:spPr>
              <a:xfrm>
                <a:off x="4782514" y="2496748"/>
                <a:ext cx="3884140" cy="347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700"/>
                  </a:lnSpc>
                  <a:spcAft>
                    <a:spcPts val="3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n-US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𝑲𝑳</m:t>
                        </m:r>
                      </m:sub>
                    </m:sSub>
                    <m:d>
                      <m:dPr>
                        <m:ctrlP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𝒈𝒍𝒐𝒃𝒂𝒍</m:t>
                            </m:r>
                          </m:sup>
                        </m:sSup>
                        <m:d>
                          <m:dPr>
                            <m:ctrlP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||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𝒈𝒍𝒐𝒃𝒂𝒍</m:t>
                            </m:r>
                          </m:sup>
                        </m:sSup>
                        <m:d>
                          <m:dPr>
                            <m:ctrlP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𝒕</m:t>
                            </m:r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endParaRPr 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מלבן 27">
                <a:extLst>
                  <a:ext uri="{FF2B5EF4-FFF2-40B4-BE49-F238E27FC236}">
                    <a16:creationId xmlns:a16="http://schemas.microsoft.com/office/drawing/2014/main" id="{B4DFB87B-E298-4983-B754-A6CCCF055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514" y="2496748"/>
                <a:ext cx="3884140" cy="347916"/>
              </a:xfrm>
              <a:prstGeom prst="rect">
                <a:avLst/>
              </a:prstGeom>
              <a:blipFill>
                <a:blip r:embed="rId8"/>
                <a:stretch>
                  <a:fillRect t="-19298" r="-314" b="-526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837204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25</a:t>
            </a:fld>
            <a:endParaRPr lang="en-US" altLang="en-US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1FD2D174-0267-4E30-80C6-F124C214461D}"/>
              </a:ext>
            </a:extLst>
          </p:cNvPr>
          <p:cNvSpPr/>
          <p:nvPr/>
        </p:nvSpPr>
        <p:spPr>
          <a:xfrm>
            <a:off x="1862705" y="112788"/>
            <a:ext cx="57972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rtl="1" eaLnBrk="1" hangingPunct="1">
              <a:defRPr>
                <a:effectLst/>
              </a:defRPr>
            </a:pPr>
            <a:r>
              <a:rPr lang="en-US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Entropy and mutual information for search problems</a:t>
            </a:r>
            <a:endParaRPr lang="en-US" altLang="en-US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9A33C2D3-BBE7-4C67-A6FE-BBBD77005F57}"/>
              </a:ext>
            </a:extLst>
          </p:cNvPr>
          <p:cNvSpPr txBox="1"/>
          <p:nvPr/>
        </p:nvSpPr>
        <p:spPr>
          <a:xfrm>
            <a:off x="457200" y="1052736"/>
            <a:ext cx="8367996" cy="535531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202020204" pitchFamily="34" charset="0"/>
                <a:cs typeface="+mj-cs"/>
              </a:rPr>
              <a:t>Single agent - Single cell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202020204" pitchFamily="34" charset="0"/>
                <a:cs typeface="+mj-cs"/>
              </a:rPr>
              <a:t>Single agent - Multi cells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202020204" pitchFamily="34" charset="0"/>
                <a:cs typeface="+mj-cs"/>
              </a:rPr>
              <a:t>Multi agents - Multi cells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202020204" pitchFamily="34" charset="0"/>
                <a:cs typeface="+mj-cs"/>
              </a:rPr>
              <a:t>Multi agents - Multi sensors per agent - Multi cells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202020204" pitchFamily="34" charset="0"/>
              </a:rPr>
              <a:t>Decision making by expected mutual information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accent1"/>
                </a:solidFill>
                <a:latin typeface="Abadi" panose="020B0604020202020204" pitchFamily="34" charset="0"/>
              </a:rPr>
              <a:t>Converge rate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202020204" pitchFamily="34" charset="0"/>
                <a:cs typeface="+mj-cs"/>
              </a:rPr>
              <a:t>Moving Targets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202020204" pitchFamily="34" charset="0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97717653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26</a:t>
            </a:fld>
            <a:endParaRPr lang="en-US" altLang="en-US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1FD2D174-0267-4E30-80C6-F124C214461D}"/>
              </a:ext>
            </a:extLst>
          </p:cNvPr>
          <p:cNvSpPr/>
          <p:nvPr/>
        </p:nvSpPr>
        <p:spPr>
          <a:xfrm>
            <a:off x="3594168" y="111155"/>
            <a:ext cx="1955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 eaLnBrk="1" hangingPunct="1">
              <a:defRPr>
                <a:effectLst/>
              </a:defRPr>
            </a:pP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Converge rate</a:t>
            </a:r>
            <a:endParaRPr lang="en-US" alt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</a:endParaRPr>
          </a:p>
        </p:txBody>
      </p: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220DC799-222A-4A33-ABCE-CB9CF3C48CF1}"/>
              </a:ext>
            </a:extLst>
          </p:cNvPr>
          <p:cNvGrpSpPr/>
          <p:nvPr/>
        </p:nvGrpSpPr>
        <p:grpSpPr>
          <a:xfrm>
            <a:off x="107504" y="1823888"/>
            <a:ext cx="8571411" cy="4513079"/>
            <a:chOff x="105045" y="1916832"/>
            <a:chExt cx="8571411" cy="45130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מלבן 9">
                  <a:extLst>
                    <a:ext uri="{FF2B5EF4-FFF2-40B4-BE49-F238E27FC236}">
                      <a16:creationId xmlns:a16="http://schemas.microsoft.com/office/drawing/2014/main" id="{72BFD6CD-1655-4475-A3EC-0CBA57DC296F}"/>
                    </a:ext>
                  </a:extLst>
                </p:cNvPr>
                <p:cNvSpPr/>
                <p:nvPr/>
              </p:nvSpPr>
              <p:spPr>
                <a:xfrm>
                  <a:off x="4423717" y="5932018"/>
                  <a:ext cx="594971" cy="4978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d>
                              <m:dPr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he-IL" b="1" dirty="0"/>
                </a:p>
              </p:txBody>
            </p:sp>
          </mc:Choice>
          <mc:Fallback xmlns="">
            <p:sp>
              <p:nvSpPr>
                <p:cNvPr id="10" name="מלבן 9">
                  <a:extLst>
                    <a:ext uri="{FF2B5EF4-FFF2-40B4-BE49-F238E27FC236}">
                      <a16:creationId xmlns:a16="http://schemas.microsoft.com/office/drawing/2014/main" id="{72BFD6CD-1655-4475-A3EC-0CBA57DC29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3717" y="5932018"/>
                  <a:ext cx="594971" cy="4978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תמונה 13">
              <a:extLst>
                <a:ext uri="{FF2B5EF4-FFF2-40B4-BE49-F238E27FC236}">
                  <a16:creationId xmlns:a16="http://schemas.microsoft.com/office/drawing/2014/main" id="{C74CED3D-E260-4FD8-A2A2-7904208A86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651" t="41600" r="44731" b="17801"/>
            <a:stretch/>
          </p:blipFill>
          <p:spPr>
            <a:xfrm>
              <a:off x="1331640" y="1916832"/>
              <a:ext cx="7344816" cy="396131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מלבן 11">
                  <a:extLst>
                    <a:ext uri="{FF2B5EF4-FFF2-40B4-BE49-F238E27FC236}">
                      <a16:creationId xmlns:a16="http://schemas.microsoft.com/office/drawing/2014/main" id="{F79414BA-22B1-4754-8263-E67C1CF61F36}"/>
                    </a:ext>
                  </a:extLst>
                </p:cNvPr>
                <p:cNvSpPr/>
                <p:nvPr/>
              </p:nvSpPr>
              <p:spPr>
                <a:xfrm rot="2113788">
                  <a:off x="2948697" y="4287089"/>
                  <a:ext cx="45063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e-IL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he-IL" sz="1200" dirty="0"/>
                    <a:t>=</a:t>
                  </a:r>
                  <a:r>
                    <a:rPr lang="en-US" sz="1200" dirty="0"/>
                    <a:t>0</a:t>
                  </a:r>
                  <a:endParaRPr lang="he-IL" sz="1200" dirty="0"/>
                </a:p>
              </p:txBody>
            </p:sp>
          </mc:Choice>
          <mc:Fallback xmlns="">
            <p:sp>
              <p:nvSpPr>
                <p:cNvPr id="12" name="מלבן 11">
                  <a:extLst>
                    <a:ext uri="{FF2B5EF4-FFF2-40B4-BE49-F238E27FC236}">
                      <a16:creationId xmlns:a16="http://schemas.microsoft.com/office/drawing/2014/main" id="{F79414BA-22B1-4754-8263-E67C1CF61F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3788">
                  <a:off x="2948697" y="4287089"/>
                  <a:ext cx="450636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מלבן 10">
                  <a:extLst>
                    <a:ext uri="{FF2B5EF4-FFF2-40B4-BE49-F238E27FC236}">
                      <a16:creationId xmlns:a16="http://schemas.microsoft.com/office/drawing/2014/main" id="{AECBFDB6-A099-4FC8-8E67-EACC8EF2AE24}"/>
                    </a:ext>
                  </a:extLst>
                </p:cNvPr>
                <p:cNvSpPr/>
                <p:nvPr/>
              </p:nvSpPr>
              <p:spPr>
                <a:xfrm rot="1908258">
                  <a:off x="1885093" y="5090654"/>
                  <a:ext cx="64620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e-IL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he-IL" sz="1200" dirty="0"/>
                    <a:t>=</a:t>
                  </a:r>
                  <a:r>
                    <a:rPr lang="en-US" sz="1200" dirty="0"/>
                    <a:t>0.75</a:t>
                  </a:r>
                  <a:endParaRPr lang="he-IL" sz="1200" dirty="0"/>
                </a:p>
              </p:txBody>
            </p:sp>
          </mc:Choice>
          <mc:Fallback xmlns="">
            <p:sp>
              <p:nvSpPr>
                <p:cNvPr id="11" name="מלבן 10">
                  <a:extLst>
                    <a:ext uri="{FF2B5EF4-FFF2-40B4-BE49-F238E27FC236}">
                      <a16:creationId xmlns:a16="http://schemas.microsoft.com/office/drawing/2014/main" id="{AECBFDB6-A099-4FC8-8E67-EACC8EF2AE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08258">
                  <a:off x="1885093" y="5090654"/>
                  <a:ext cx="646203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729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מלבן 12">
                  <a:extLst>
                    <a:ext uri="{FF2B5EF4-FFF2-40B4-BE49-F238E27FC236}">
                      <a16:creationId xmlns:a16="http://schemas.microsoft.com/office/drawing/2014/main" id="{FC212E5D-1A3B-4AEB-A170-C745178DCE64}"/>
                    </a:ext>
                  </a:extLst>
                </p:cNvPr>
                <p:cNvSpPr/>
                <p:nvPr/>
              </p:nvSpPr>
              <p:spPr>
                <a:xfrm rot="2041981">
                  <a:off x="2338557" y="4632261"/>
                  <a:ext cx="64620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e-IL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he-IL" sz="1200" dirty="0"/>
                    <a:t>=</a:t>
                  </a:r>
                  <a:r>
                    <a:rPr lang="en-US" sz="1200" dirty="0"/>
                    <a:t>0.25</a:t>
                  </a:r>
                  <a:endParaRPr lang="he-IL" sz="1200" dirty="0"/>
                </a:p>
              </p:txBody>
            </p:sp>
          </mc:Choice>
          <mc:Fallback xmlns="">
            <p:sp>
              <p:nvSpPr>
                <p:cNvPr id="13" name="מלבן 12">
                  <a:extLst>
                    <a:ext uri="{FF2B5EF4-FFF2-40B4-BE49-F238E27FC236}">
                      <a16:creationId xmlns:a16="http://schemas.microsoft.com/office/drawing/2014/main" id="{FC212E5D-1A3B-4AEB-A170-C745178DCE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1981">
                  <a:off x="2338557" y="4632261"/>
                  <a:ext cx="646203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מלבן 18">
                  <a:extLst>
                    <a:ext uri="{FF2B5EF4-FFF2-40B4-BE49-F238E27FC236}">
                      <a16:creationId xmlns:a16="http://schemas.microsoft.com/office/drawing/2014/main" id="{FEC13081-4648-4226-B54B-C1F61A40B3E7}"/>
                    </a:ext>
                  </a:extLst>
                </p:cNvPr>
                <p:cNvSpPr/>
                <p:nvPr/>
              </p:nvSpPr>
              <p:spPr>
                <a:xfrm rot="2405480">
                  <a:off x="2032557" y="4871969"/>
                  <a:ext cx="56765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e-IL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he-IL" sz="1200" dirty="0"/>
                    <a:t>=</a:t>
                  </a:r>
                  <a:r>
                    <a:rPr lang="en-US" sz="1200" dirty="0"/>
                    <a:t>0.5</a:t>
                  </a:r>
                  <a:endParaRPr lang="he-IL" sz="1200" dirty="0"/>
                </a:p>
              </p:txBody>
            </p:sp>
          </mc:Choice>
          <mc:Fallback xmlns="">
            <p:sp>
              <p:nvSpPr>
                <p:cNvPr id="19" name="מלבן 18">
                  <a:extLst>
                    <a:ext uri="{FF2B5EF4-FFF2-40B4-BE49-F238E27FC236}">
                      <a16:creationId xmlns:a16="http://schemas.microsoft.com/office/drawing/2014/main" id="{FEC13081-4648-4226-B54B-C1F61A40B3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405480">
                  <a:off x="2032557" y="4871969"/>
                  <a:ext cx="56765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מלבן 19">
                  <a:extLst>
                    <a:ext uri="{FF2B5EF4-FFF2-40B4-BE49-F238E27FC236}">
                      <a16:creationId xmlns:a16="http://schemas.microsoft.com/office/drawing/2014/main" id="{7AC98E78-D33A-4CA4-A3A8-A6DF5D78CFFC}"/>
                    </a:ext>
                  </a:extLst>
                </p:cNvPr>
                <p:cNvSpPr/>
                <p:nvPr/>
              </p:nvSpPr>
              <p:spPr>
                <a:xfrm>
                  <a:off x="105045" y="2038313"/>
                  <a:ext cx="188853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sz="1400" b="1" i="1" spc="-5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 spc="-5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</m:d>
                    </m:oMath>
                  </a14:m>
                  <a:r>
                    <a:rPr lang="en-US" sz="1400" b="1" dirty="0"/>
                    <a:t>,</a:t>
                  </a:r>
                  <a:r>
                    <a:rPr lang="en-US" sz="1400" b="1" dirty="0"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400" b="1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he-IL" sz="1400" b="1" dirty="0"/>
                </a:p>
              </p:txBody>
            </p:sp>
          </mc:Choice>
          <mc:Fallback xmlns="">
            <p:sp>
              <p:nvSpPr>
                <p:cNvPr id="20" name="מלבן 19">
                  <a:extLst>
                    <a:ext uri="{FF2B5EF4-FFF2-40B4-BE49-F238E27FC236}">
                      <a16:creationId xmlns:a16="http://schemas.microsoft.com/office/drawing/2014/main" id="{7AC98E78-D33A-4CA4-A3A8-A6DF5D78CF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45" y="2038313"/>
                  <a:ext cx="1888530" cy="307777"/>
                </a:xfrm>
                <a:prstGeom prst="rect">
                  <a:avLst/>
                </a:prstGeom>
                <a:blipFill>
                  <a:blip r:embed="rId9"/>
                  <a:stretch>
                    <a:fillRect t="-2000" b="-22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BFC24414-5172-4322-93C4-0B6BF38CB828}"/>
                  </a:ext>
                </a:extLst>
              </p:cNvPr>
              <p:cNvSpPr/>
              <p:nvPr/>
            </p:nvSpPr>
            <p:spPr>
              <a:xfrm>
                <a:off x="461524" y="935929"/>
                <a:ext cx="533461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BFC24414-5172-4322-93C4-0B6BF38CB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24" y="935929"/>
                <a:ext cx="5334611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860041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27</a:t>
            </a:fld>
            <a:endParaRPr lang="en-US" altLang="en-US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1FD2D174-0267-4E30-80C6-F124C214461D}"/>
              </a:ext>
            </a:extLst>
          </p:cNvPr>
          <p:cNvSpPr/>
          <p:nvPr/>
        </p:nvSpPr>
        <p:spPr>
          <a:xfrm>
            <a:off x="3347864" y="104631"/>
            <a:ext cx="4464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 eaLnBrk="1" hangingPunct="1">
              <a:defRPr>
                <a:effectLst/>
              </a:defRPr>
            </a:pP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Converge rate</a:t>
            </a:r>
            <a:endParaRPr lang="en-US" alt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</a:endParaRP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EF06E57E-6442-4749-82A8-5DA68EB17094}"/>
              </a:ext>
            </a:extLst>
          </p:cNvPr>
          <p:cNvGrpSpPr/>
          <p:nvPr/>
        </p:nvGrpSpPr>
        <p:grpSpPr>
          <a:xfrm>
            <a:off x="323528" y="1844824"/>
            <a:ext cx="7344816" cy="3806093"/>
            <a:chOff x="817748" y="2202702"/>
            <a:chExt cx="6042342" cy="30027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מלבן 2">
                  <a:extLst>
                    <a:ext uri="{FF2B5EF4-FFF2-40B4-BE49-F238E27FC236}">
                      <a16:creationId xmlns:a16="http://schemas.microsoft.com/office/drawing/2014/main" id="{9E03C49D-F36E-43D4-B231-FA7414FD1DA5}"/>
                    </a:ext>
                  </a:extLst>
                </p:cNvPr>
                <p:cNvSpPr/>
                <p:nvPr/>
              </p:nvSpPr>
              <p:spPr>
                <a:xfrm>
                  <a:off x="4070089" y="4962654"/>
                  <a:ext cx="1215794" cy="24281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he-IL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he-IL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e-IL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he-IL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he-IL" sz="16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מלבן 2">
                  <a:extLst>
                    <a:ext uri="{FF2B5EF4-FFF2-40B4-BE49-F238E27FC236}">
                      <a16:creationId xmlns:a16="http://schemas.microsoft.com/office/drawing/2014/main" id="{9E03C49D-F36E-43D4-B231-FA7414FD1D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089" y="4962654"/>
                  <a:ext cx="1215794" cy="24281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מלבן 3">
                  <a:extLst>
                    <a:ext uri="{FF2B5EF4-FFF2-40B4-BE49-F238E27FC236}">
                      <a16:creationId xmlns:a16="http://schemas.microsoft.com/office/drawing/2014/main" id="{77D47075-0C77-4236-8C97-42F78A0126F0}"/>
                    </a:ext>
                  </a:extLst>
                </p:cNvPr>
                <p:cNvSpPr/>
                <p:nvPr/>
              </p:nvSpPr>
              <p:spPr>
                <a:xfrm>
                  <a:off x="817748" y="3171484"/>
                  <a:ext cx="1388368" cy="2185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̃"/>
                            <m:ctrlPr>
                              <a:rPr lang="en-US" sz="1200" b="1" i="1" spc="-5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1" i="1" spc="-5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d>
                          <m:dPr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1200" b="1" dirty="0"/>
                          <m:t>,</m:t>
                        </m:r>
                        <m:r>
                          <m:rPr>
                            <m:nor/>
                          </m:rPr>
                          <a:rPr lang="en-US" sz="1200" b="1" dirty="0"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𝒔</m:t>
                        </m:r>
                        <m:d>
                          <m:dPr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𝒕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12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200" b="1" dirty="0"/>
                </a:p>
              </p:txBody>
            </p:sp>
          </mc:Choice>
          <mc:Fallback xmlns="">
            <p:sp>
              <p:nvSpPr>
                <p:cNvPr id="4" name="מלבן 3">
                  <a:extLst>
                    <a:ext uri="{FF2B5EF4-FFF2-40B4-BE49-F238E27FC236}">
                      <a16:creationId xmlns:a16="http://schemas.microsoft.com/office/drawing/2014/main" id="{77D47075-0C77-4236-8C97-42F78A0126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748" y="3171484"/>
                  <a:ext cx="1388368" cy="218535"/>
                </a:xfrm>
                <a:prstGeom prst="rect">
                  <a:avLst/>
                </a:prstGeom>
                <a:blipFill>
                  <a:blip r:embed="rId4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83863AC5-EB96-4938-B503-1F4D7BDEDF91}"/>
                </a:ext>
              </a:extLst>
            </p:cNvPr>
            <p:cNvSpPr txBox="1"/>
            <p:nvPr/>
          </p:nvSpPr>
          <p:spPr>
            <a:xfrm>
              <a:off x="1187624" y="3426311"/>
              <a:ext cx="561372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/>
                <a:t>[bits]</a:t>
              </a:r>
              <a:endParaRPr lang="he-IL" sz="1400" dirty="0"/>
            </a:p>
          </p:txBody>
        </p:sp>
        <p:pic>
          <p:nvPicPr>
            <p:cNvPr id="10" name="תמונה 9">
              <a:extLst>
                <a:ext uri="{FF2B5EF4-FFF2-40B4-BE49-F238E27FC236}">
                  <a16:creationId xmlns:a16="http://schemas.microsoft.com/office/drawing/2014/main" id="{0EF63C87-2CB5-4E6F-8717-2D68D22B6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75501" y="2202702"/>
              <a:ext cx="4584589" cy="275563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מלבן 10">
                  <a:extLst>
                    <a:ext uri="{FF2B5EF4-FFF2-40B4-BE49-F238E27FC236}">
                      <a16:creationId xmlns:a16="http://schemas.microsoft.com/office/drawing/2014/main" id="{FA8A9D45-6206-48F5-8145-6307D27641CB}"/>
                    </a:ext>
                  </a:extLst>
                </p:cNvPr>
                <p:cNvSpPr/>
                <p:nvPr/>
              </p:nvSpPr>
              <p:spPr>
                <a:xfrm>
                  <a:off x="4070089" y="2346764"/>
                  <a:ext cx="45063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e-IL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he-IL" sz="1200" dirty="0"/>
                    <a:t>=</a:t>
                  </a:r>
                  <a:r>
                    <a:rPr lang="en-US" sz="1200" dirty="0"/>
                    <a:t>0</a:t>
                  </a:r>
                  <a:endParaRPr lang="he-IL" sz="1200" dirty="0"/>
                </a:p>
              </p:txBody>
            </p:sp>
          </mc:Choice>
          <mc:Fallback xmlns="">
            <p:sp>
              <p:nvSpPr>
                <p:cNvPr id="11" name="מלבן 10">
                  <a:extLst>
                    <a:ext uri="{FF2B5EF4-FFF2-40B4-BE49-F238E27FC236}">
                      <a16:creationId xmlns:a16="http://schemas.microsoft.com/office/drawing/2014/main" id="{FA8A9D45-6206-48F5-8145-6307D27641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089" y="2346764"/>
                  <a:ext cx="450636" cy="276999"/>
                </a:xfrm>
                <a:prstGeom prst="rect">
                  <a:avLst/>
                </a:prstGeom>
                <a:blipFill>
                  <a:blip r:embed="rId6"/>
                  <a:stretch>
                    <a:fillRect t="-350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מלבן 11">
                  <a:extLst>
                    <a:ext uri="{FF2B5EF4-FFF2-40B4-BE49-F238E27FC236}">
                      <a16:creationId xmlns:a16="http://schemas.microsoft.com/office/drawing/2014/main" id="{D8D205E7-98FE-4A49-86FB-388EAAB52591}"/>
                    </a:ext>
                  </a:extLst>
                </p:cNvPr>
                <p:cNvSpPr/>
                <p:nvPr/>
              </p:nvSpPr>
              <p:spPr>
                <a:xfrm>
                  <a:off x="4139952" y="3114041"/>
                  <a:ext cx="56765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e-IL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he-IL" sz="1200" dirty="0"/>
                    <a:t>=</a:t>
                  </a:r>
                  <a:r>
                    <a:rPr lang="en-US" sz="1200" dirty="0"/>
                    <a:t>0.1</a:t>
                  </a:r>
                  <a:endParaRPr lang="he-IL" sz="1200" dirty="0"/>
                </a:p>
              </p:txBody>
            </p:sp>
          </mc:Choice>
          <mc:Fallback xmlns="">
            <p:sp>
              <p:nvSpPr>
                <p:cNvPr id="12" name="מלבן 11">
                  <a:extLst>
                    <a:ext uri="{FF2B5EF4-FFF2-40B4-BE49-F238E27FC236}">
                      <a16:creationId xmlns:a16="http://schemas.microsoft.com/office/drawing/2014/main" id="{D8D205E7-98FE-4A49-86FB-388EAAB52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3114041"/>
                  <a:ext cx="567656" cy="276999"/>
                </a:xfrm>
                <a:prstGeom prst="rect">
                  <a:avLst/>
                </a:prstGeom>
                <a:blipFill>
                  <a:blip r:embed="rId7"/>
                  <a:stretch>
                    <a:fillRect t="-172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מלבן 12">
                  <a:extLst>
                    <a:ext uri="{FF2B5EF4-FFF2-40B4-BE49-F238E27FC236}">
                      <a16:creationId xmlns:a16="http://schemas.microsoft.com/office/drawing/2014/main" id="{006B75C7-BF23-44BB-AD22-9B4A45170BFA}"/>
                    </a:ext>
                  </a:extLst>
                </p:cNvPr>
                <p:cNvSpPr/>
                <p:nvPr/>
              </p:nvSpPr>
              <p:spPr>
                <a:xfrm>
                  <a:off x="4211960" y="3628143"/>
                  <a:ext cx="64620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e-IL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he-IL" sz="1200" dirty="0"/>
                    <a:t>=</a:t>
                  </a:r>
                  <a:r>
                    <a:rPr lang="en-US" sz="1200" dirty="0"/>
                    <a:t>0.25</a:t>
                  </a:r>
                  <a:endParaRPr lang="he-IL" sz="1200" dirty="0"/>
                </a:p>
              </p:txBody>
            </p:sp>
          </mc:Choice>
          <mc:Fallback xmlns="">
            <p:sp>
              <p:nvSpPr>
                <p:cNvPr id="13" name="מלבן 12">
                  <a:extLst>
                    <a:ext uri="{FF2B5EF4-FFF2-40B4-BE49-F238E27FC236}">
                      <a16:creationId xmlns:a16="http://schemas.microsoft.com/office/drawing/2014/main" id="{006B75C7-BF23-44BB-AD22-9B4A45170B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960" y="3628143"/>
                  <a:ext cx="646203" cy="276999"/>
                </a:xfrm>
                <a:prstGeom prst="rect">
                  <a:avLst/>
                </a:prstGeom>
                <a:blipFill>
                  <a:blip r:embed="rId8"/>
                  <a:stretch>
                    <a:fillRect t="-172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105EE1A5-C902-43E7-B568-DEB743BA4182}"/>
                  </a:ext>
                </a:extLst>
              </p:cNvPr>
              <p:cNvSpPr/>
              <p:nvPr/>
            </p:nvSpPr>
            <p:spPr>
              <a:xfrm>
                <a:off x="2989158" y="894377"/>
                <a:ext cx="1752211" cy="463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𝑇𝐴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/>
                  <a:t>  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𝝀</m:t>
                        </m:r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/>
                  <a:t> </a:t>
                </a:r>
                <a:endParaRPr lang="he-IL" dirty="0"/>
              </a:p>
            </p:txBody>
          </p:sp>
        </mc:Choice>
        <mc:Fallback xmlns="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105EE1A5-C902-43E7-B568-DEB743BA4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158" y="894377"/>
                <a:ext cx="1752211" cy="46378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36658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מלבן 30">
            <a:extLst>
              <a:ext uri="{FF2B5EF4-FFF2-40B4-BE49-F238E27FC236}">
                <a16:creationId xmlns:a16="http://schemas.microsoft.com/office/drawing/2014/main" id="{1FD2D174-0267-4E30-80C6-F124C214461D}"/>
              </a:ext>
            </a:extLst>
          </p:cNvPr>
          <p:cNvSpPr/>
          <p:nvPr/>
        </p:nvSpPr>
        <p:spPr>
          <a:xfrm>
            <a:off x="3417148" y="120479"/>
            <a:ext cx="10297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 eaLnBrk="1" hangingPunct="1">
              <a:defRPr>
                <a:effectLst/>
              </a:defRPr>
            </a:pP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Converge rate</a:t>
            </a:r>
            <a:endParaRPr lang="en-US" alt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מלבן 8">
                <a:extLst>
                  <a:ext uri="{FF2B5EF4-FFF2-40B4-BE49-F238E27FC236}">
                    <a16:creationId xmlns:a16="http://schemas.microsoft.com/office/drawing/2014/main" id="{D6ACDED9-8270-46D8-8F6C-247B95C73F9C}"/>
                  </a:ext>
                </a:extLst>
              </p:cNvPr>
              <p:cNvSpPr/>
              <p:nvPr/>
            </p:nvSpPr>
            <p:spPr>
              <a:xfrm>
                <a:off x="30048" y="1214135"/>
                <a:ext cx="7075040" cy="5353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30"/>
                  </a:spcAft>
                </a:pP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𝑃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𝑗𝑘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|</m:t>
                    </m:r>
                    <m:acc>
                      <m:accPr>
                        <m:chr m:val="̃"/>
                        <m:ctrlPr>
                          <a:rPr lang="en-US" sz="1200" i="1" spc="-5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 spc="-5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  <m:r>
                      <a:rPr lang="en-US" sz="12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𝑗𝑘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)</m:t>
                            </m:r>
                          </m:e>
                        </m:d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𝑇𝐴</m:t>
                            </m:r>
                          </m:sub>
                        </m:sSub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𝑗𝑘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)</m:t>
                            </m:r>
                          </m:e>
                        </m:d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𝑇𝐴</m:t>
                            </m:r>
                          </m:sub>
                        </m:sSub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+[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𝑗𝑘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)</m:t>
                            </m:r>
                          </m:e>
                        </m:d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]∙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𝑇𝐴</m:t>
                            </m:r>
                          </m:sub>
                        </m:sSub>
                      </m:den>
                    </m:f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9" name="מלבן 8">
                <a:extLst>
                  <a:ext uri="{FF2B5EF4-FFF2-40B4-BE49-F238E27FC236}">
                    <a16:creationId xmlns:a16="http://schemas.microsoft.com/office/drawing/2014/main" id="{D6ACDED9-8270-46D8-8F6C-247B95C73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8" y="1214135"/>
                <a:ext cx="7075040" cy="535339"/>
              </a:xfrm>
              <a:prstGeom prst="rect">
                <a:avLst/>
              </a:prstGeom>
              <a:blipFill>
                <a:blip r:embed="rId3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4A5AB11A-CB0E-435D-9AC9-C83472C84C2F}"/>
                  </a:ext>
                </a:extLst>
              </p:cNvPr>
              <p:cNvSpPr/>
              <p:nvPr/>
            </p:nvSpPr>
            <p:spPr>
              <a:xfrm>
                <a:off x="-396552" y="2255844"/>
                <a:ext cx="9242787" cy="754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𝑗𝑘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|</m:t>
                      </m:r>
                      <m:acc>
                        <m:accPr>
                          <m:chr m:val="̃"/>
                          <m:ctrlPr>
                            <a:rPr lang="en-US" sz="1100" i="1" spc="-5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0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)=</m:t>
                      </m:r>
                      <m:f>
                        <m:fPr>
                          <m:ctrlPr>
                            <a:rPr lang="en-US" sz="11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1100" dirty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1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100" b="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⋅(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100" b="0" i="1" dirty="0">
                              <a:latin typeface="Cambria Math" panose="02040503050406030204" pitchFamily="18" charset="0"/>
                            </a:rPr>
                            <m:t>)]</m:t>
                          </m:r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1100" dirty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1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100" b="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⋅(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100" b="0" i="1" dirty="0"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en-US" sz="1100" b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11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sz="1100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1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10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100" b="0" i="1" dirty="0">
                              <a:latin typeface="Cambria Math" panose="02040503050406030204" pitchFamily="18" charset="0"/>
                            </a:rPr>
                            <m:t>)]</m:t>
                          </m:r>
                        </m:den>
                      </m:f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4A5AB11A-CB0E-435D-9AC9-C83472C84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552" y="2255844"/>
                <a:ext cx="9242787" cy="754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טבלה 15">
                <a:extLst>
                  <a:ext uri="{FF2B5EF4-FFF2-40B4-BE49-F238E27FC236}">
                    <a16:creationId xmlns:a16="http://schemas.microsoft.com/office/drawing/2014/main" id="{F797DB0A-D184-4615-A19A-750DD136C7F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48264" y="620688"/>
              <a:ext cx="2165688" cy="1483360"/>
            </p:xfrm>
            <a:graphic>
              <a:graphicData uri="http://schemas.openxmlformats.org/drawingml/2006/table">
                <a:tbl>
                  <a:tblPr rtl="1">
                    <a:tableStyleId>{5C22544A-7EE6-4342-B048-85BDC9FD1C3A}</a:tableStyleId>
                  </a:tblPr>
                  <a:tblGrid>
                    <a:gridCol w="721896">
                      <a:extLst>
                        <a:ext uri="{9D8B030D-6E8A-4147-A177-3AD203B41FA5}">
                          <a16:colId xmlns:a16="http://schemas.microsoft.com/office/drawing/2014/main" val="2568987701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1081583587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2963251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9209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773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0124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0955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טבלה 15">
                <a:extLst>
                  <a:ext uri="{FF2B5EF4-FFF2-40B4-BE49-F238E27FC236}">
                    <a16:creationId xmlns:a16="http://schemas.microsoft.com/office/drawing/2014/main" id="{F797DB0A-D184-4615-A19A-750DD136C7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8089512"/>
                  </p:ext>
                </p:extLst>
              </p:nvPr>
            </p:nvGraphicFramePr>
            <p:xfrm>
              <a:off x="6948264" y="620688"/>
              <a:ext cx="2165688" cy="1483360"/>
            </p:xfrm>
            <a:graphic>
              <a:graphicData uri="http://schemas.openxmlformats.org/drawingml/2006/table">
                <a:tbl>
                  <a:tblPr rtl="1">
                    <a:tableStyleId>{5C22544A-7EE6-4342-B048-85BDC9FD1C3A}</a:tableStyleId>
                  </a:tblPr>
                  <a:tblGrid>
                    <a:gridCol w="721896">
                      <a:extLst>
                        <a:ext uri="{9D8B030D-6E8A-4147-A177-3AD203B41FA5}">
                          <a16:colId xmlns:a16="http://schemas.microsoft.com/office/drawing/2014/main" val="2568987701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1081583587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2963251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00840" t="-1639" r="-1681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209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773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0124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09553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משולש שווה-שוקיים 37">
            <a:extLst>
              <a:ext uri="{FF2B5EF4-FFF2-40B4-BE49-F238E27FC236}">
                <a16:creationId xmlns:a16="http://schemas.microsoft.com/office/drawing/2014/main" id="{8BC4897A-7666-486C-88C5-E2E761F3019D}"/>
              </a:ext>
            </a:extLst>
          </p:cNvPr>
          <p:cNvSpPr/>
          <p:nvPr/>
        </p:nvSpPr>
        <p:spPr bwMode="auto">
          <a:xfrm>
            <a:off x="7920384" y="1875234"/>
            <a:ext cx="108000" cy="108000"/>
          </a:xfrm>
          <a:prstGeom prst="triangle">
            <a:avLst/>
          </a:prstGeom>
          <a:solidFill>
            <a:schemeClr val="bg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מלבן 38">
                <a:extLst>
                  <a:ext uri="{FF2B5EF4-FFF2-40B4-BE49-F238E27FC236}">
                    <a16:creationId xmlns:a16="http://schemas.microsoft.com/office/drawing/2014/main" id="{79CBFF76-54FC-4FFF-9C4D-95A373FFF487}"/>
                  </a:ext>
                </a:extLst>
              </p:cNvPr>
              <p:cNvSpPr/>
              <p:nvPr/>
            </p:nvSpPr>
            <p:spPr>
              <a:xfrm>
                <a:off x="7763236" y="2000158"/>
                <a:ext cx="422295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9" name="מלבן 38">
                <a:extLst>
                  <a:ext uri="{FF2B5EF4-FFF2-40B4-BE49-F238E27FC236}">
                    <a16:creationId xmlns:a16="http://schemas.microsoft.com/office/drawing/2014/main" id="{79CBFF76-54FC-4FFF-9C4D-95A373FFF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236" y="2000158"/>
                <a:ext cx="422295" cy="391646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91CB5009-6FCE-4604-9965-158B790FE5E9}"/>
                  </a:ext>
                </a:extLst>
              </p:cNvPr>
              <p:cNvSpPr/>
              <p:nvPr/>
            </p:nvSpPr>
            <p:spPr>
              <a:xfrm>
                <a:off x="-612576" y="4077072"/>
                <a:ext cx="10049983" cy="379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|</m:t>
                          </m:r>
                          <m:acc>
                            <m:accPr>
                              <m:chr m:val="̃"/>
                              <m:ctrlPr>
                                <a:rPr lang="en-US" sz="1600" i="1" spc="-5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 spc="-5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e>
                      </m:d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600" i="1" spc="-5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 spc="-5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|</m:t>
                          </m:r>
                          <m:acc>
                            <m:accPr>
                              <m:chr m:val="̃"/>
                              <m:ctrlPr>
                                <a:rPr lang="en-US" sz="1600" i="1" spc="-5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 spc="-5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0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600" i="1" spc="-5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 spc="-5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91CB5009-6FCE-4604-9965-158B790FE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2576" y="4077072"/>
                <a:ext cx="10049983" cy="379015"/>
              </a:xfrm>
              <a:prstGeom prst="rect">
                <a:avLst/>
              </a:prstGeom>
              <a:blipFill>
                <a:blip r:embed="rId12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תיבת טקסט 18">
                <a:extLst>
                  <a:ext uri="{FF2B5EF4-FFF2-40B4-BE49-F238E27FC236}">
                    <a16:creationId xmlns:a16="http://schemas.microsoft.com/office/drawing/2014/main" id="{8DEC8453-CE4D-42A4-B90E-4680C9F62232}"/>
                  </a:ext>
                </a:extLst>
              </p:cNvPr>
              <p:cNvSpPr txBox="1"/>
              <p:nvPr/>
            </p:nvSpPr>
            <p:spPr>
              <a:xfrm>
                <a:off x="251520" y="3489243"/>
                <a:ext cx="2947282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Expected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:</a:t>
                </a:r>
                <a:endParaRPr lang="he-IL" dirty="0"/>
              </a:p>
            </p:txBody>
          </p:sp>
        </mc:Choice>
        <mc:Fallback xmlns="">
          <p:sp>
            <p:nvSpPr>
              <p:cNvPr id="19" name="תיבת טקסט 18">
                <a:extLst>
                  <a:ext uri="{FF2B5EF4-FFF2-40B4-BE49-F238E27FC236}">
                    <a16:creationId xmlns:a16="http://schemas.microsoft.com/office/drawing/2014/main" id="{8DEC8453-CE4D-42A4-B90E-4680C9F62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489243"/>
                <a:ext cx="2947282" cy="369332"/>
              </a:xfrm>
              <a:prstGeom prst="rect">
                <a:avLst/>
              </a:prstGeom>
              <a:blipFill>
                <a:blip r:embed="rId13"/>
                <a:stretch>
                  <a:fillRect l="-1653" t="-8197" r="-826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883258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מלבן 30">
                <a:extLst>
                  <a:ext uri="{FF2B5EF4-FFF2-40B4-BE49-F238E27FC236}">
                    <a16:creationId xmlns:a16="http://schemas.microsoft.com/office/drawing/2014/main" id="{1FD2D174-0267-4E30-80C6-F124C214461D}"/>
                  </a:ext>
                </a:extLst>
              </p:cNvPr>
              <p:cNvSpPr/>
              <p:nvPr/>
            </p:nvSpPr>
            <p:spPr>
              <a:xfrm>
                <a:off x="2339752" y="112107"/>
                <a:ext cx="102971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 eaLnBrk="1" hangingPunct="1">
                  <a:defRPr>
                    <a:effectLst/>
                  </a:defRPr>
                </a:pPr>
                <a:r>
                  <a:rPr lang="en-US" alt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alibri"/>
                  </a:rPr>
                  <a:t>Converge rate - </a:t>
                </a:r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alibri"/>
                  </a:rPr>
                  <a:t>Target exists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400" b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en-US" sz="3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/>
                </a:endParaRPr>
              </a:p>
            </p:txBody>
          </p:sp>
        </mc:Choice>
        <mc:Fallback xmlns="">
          <p:sp>
            <p:nvSpPr>
              <p:cNvPr id="31" name="מלבן 30">
                <a:extLst>
                  <a:ext uri="{FF2B5EF4-FFF2-40B4-BE49-F238E27FC236}">
                    <a16:creationId xmlns:a16="http://schemas.microsoft.com/office/drawing/2014/main" id="{1FD2D174-0267-4E30-80C6-F124C2144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12107"/>
                <a:ext cx="10297144" cy="461665"/>
              </a:xfrm>
              <a:prstGeom prst="rect">
                <a:avLst/>
              </a:prstGeom>
              <a:blipFill>
                <a:blip r:embed="rId3"/>
                <a:stretch>
                  <a:fillRect l="-947" t="-10526" b="-368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טבלה 15">
                <a:extLst>
                  <a:ext uri="{FF2B5EF4-FFF2-40B4-BE49-F238E27FC236}">
                    <a16:creationId xmlns:a16="http://schemas.microsoft.com/office/drawing/2014/main" id="{F797DB0A-D184-4615-A19A-750DD136C7F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48264" y="620688"/>
              <a:ext cx="2165688" cy="1483360"/>
            </p:xfrm>
            <a:graphic>
              <a:graphicData uri="http://schemas.openxmlformats.org/drawingml/2006/table">
                <a:tbl>
                  <a:tblPr rtl="1">
                    <a:tableStyleId>{5C22544A-7EE6-4342-B048-85BDC9FD1C3A}</a:tableStyleId>
                  </a:tblPr>
                  <a:tblGrid>
                    <a:gridCol w="721896">
                      <a:extLst>
                        <a:ext uri="{9D8B030D-6E8A-4147-A177-3AD203B41FA5}">
                          <a16:colId xmlns:a16="http://schemas.microsoft.com/office/drawing/2014/main" val="2568987701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1081583587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2963251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9209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773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0124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0955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טבלה 15">
                <a:extLst>
                  <a:ext uri="{FF2B5EF4-FFF2-40B4-BE49-F238E27FC236}">
                    <a16:creationId xmlns:a16="http://schemas.microsoft.com/office/drawing/2014/main" id="{F797DB0A-D184-4615-A19A-750DD136C7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8089512"/>
                  </p:ext>
                </p:extLst>
              </p:nvPr>
            </p:nvGraphicFramePr>
            <p:xfrm>
              <a:off x="6948264" y="620688"/>
              <a:ext cx="2165688" cy="1483360"/>
            </p:xfrm>
            <a:graphic>
              <a:graphicData uri="http://schemas.openxmlformats.org/drawingml/2006/table">
                <a:tbl>
                  <a:tblPr rtl="1">
                    <a:tableStyleId>{5C22544A-7EE6-4342-B048-85BDC9FD1C3A}</a:tableStyleId>
                  </a:tblPr>
                  <a:tblGrid>
                    <a:gridCol w="721896">
                      <a:extLst>
                        <a:ext uri="{9D8B030D-6E8A-4147-A177-3AD203B41FA5}">
                          <a16:colId xmlns:a16="http://schemas.microsoft.com/office/drawing/2014/main" val="2568987701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1081583587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2963251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00840" t="-1639" r="-1681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209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773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0124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09553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משולש שווה-שוקיים 37">
            <a:extLst>
              <a:ext uri="{FF2B5EF4-FFF2-40B4-BE49-F238E27FC236}">
                <a16:creationId xmlns:a16="http://schemas.microsoft.com/office/drawing/2014/main" id="{8BC4897A-7666-486C-88C5-E2E761F3019D}"/>
              </a:ext>
            </a:extLst>
          </p:cNvPr>
          <p:cNvSpPr/>
          <p:nvPr/>
        </p:nvSpPr>
        <p:spPr bwMode="auto">
          <a:xfrm>
            <a:off x="7920384" y="1875234"/>
            <a:ext cx="108000" cy="108000"/>
          </a:xfrm>
          <a:prstGeom prst="triangle">
            <a:avLst/>
          </a:prstGeom>
          <a:solidFill>
            <a:schemeClr val="bg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מלבן 38">
                <a:extLst>
                  <a:ext uri="{FF2B5EF4-FFF2-40B4-BE49-F238E27FC236}">
                    <a16:creationId xmlns:a16="http://schemas.microsoft.com/office/drawing/2014/main" id="{79CBFF76-54FC-4FFF-9C4D-95A373FFF487}"/>
                  </a:ext>
                </a:extLst>
              </p:cNvPr>
              <p:cNvSpPr/>
              <p:nvPr/>
            </p:nvSpPr>
            <p:spPr>
              <a:xfrm>
                <a:off x="7763236" y="2000158"/>
                <a:ext cx="422295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9" name="מלבן 38">
                <a:extLst>
                  <a:ext uri="{FF2B5EF4-FFF2-40B4-BE49-F238E27FC236}">
                    <a16:creationId xmlns:a16="http://schemas.microsoft.com/office/drawing/2014/main" id="{79CBFF76-54FC-4FFF-9C4D-95A373FFF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236" y="2000158"/>
                <a:ext cx="422295" cy="391646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91CB5009-6FCE-4604-9965-158B790FE5E9}"/>
                  </a:ext>
                </a:extLst>
              </p:cNvPr>
              <p:cNvSpPr/>
              <p:nvPr/>
            </p:nvSpPr>
            <p:spPr>
              <a:xfrm>
                <a:off x="-3636912" y="3194153"/>
                <a:ext cx="14545616" cy="529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[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𝑗𝑘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|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𝑇𝑎𝑟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1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)]=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𝑗𝑘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</m:den>
                      </m:f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𝑇𝐴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d>
                                <m:d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den>
                          </m:f>
                        </m:sup>
                      </m:sSup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91CB5009-6FCE-4604-9965-158B790FE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36912" y="3194153"/>
                <a:ext cx="14545616" cy="529247"/>
              </a:xfrm>
              <a:prstGeom prst="rect">
                <a:avLst/>
              </a:prstGeom>
              <a:blipFill>
                <a:blip r:embed="rId12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תיבת טקסט 18">
                <a:extLst>
                  <a:ext uri="{FF2B5EF4-FFF2-40B4-BE49-F238E27FC236}">
                    <a16:creationId xmlns:a16="http://schemas.microsoft.com/office/drawing/2014/main" id="{8DEC8453-CE4D-42A4-B90E-4680C9F62232}"/>
                  </a:ext>
                </a:extLst>
              </p:cNvPr>
              <p:cNvSpPr txBox="1"/>
              <p:nvPr/>
            </p:nvSpPr>
            <p:spPr>
              <a:xfrm>
                <a:off x="251520" y="1952763"/>
                <a:ext cx="3063083" cy="391646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Expected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𝑗𝑘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19" name="תיבת טקסט 18">
                <a:extLst>
                  <a:ext uri="{FF2B5EF4-FFF2-40B4-BE49-F238E27FC236}">
                    <a16:creationId xmlns:a16="http://schemas.microsoft.com/office/drawing/2014/main" id="{8DEC8453-CE4D-42A4-B90E-4680C9F62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52763"/>
                <a:ext cx="3063083" cy="391646"/>
              </a:xfrm>
              <a:prstGeom prst="rect">
                <a:avLst/>
              </a:prstGeom>
              <a:blipFill>
                <a:blip r:embed="rId13"/>
                <a:stretch>
                  <a:fillRect l="-1590" t="-6154" b="-1846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B03D7ECF-BF44-4D88-B1A8-F5FED35A69DB}"/>
                  </a:ext>
                </a:extLst>
              </p:cNvPr>
              <p:cNvSpPr txBox="1"/>
              <p:nvPr/>
            </p:nvSpPr>
            <p:spPr>
              <a:xfrm>
                <a:off x="2455509" y="1064213"/>
                <a:ext cx="2618024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/>
                  <a:t>Case 1: Target exists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endParaRPr lang="he-IL" b="1" dirty="0"/>
              </a:p>
            </p:txBody>
          </p:sp>
        </mc:Choice>
        <mc:Fallback xmlns="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B03D7ECF-BF44-4D88-B1A8-F5FED35A6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509" y="1064213"/>
                <a:ext cx="2618024" cy="369332"/>
              </a:xfrm>
              <a:prstGeom prst="rect">
                <a:avLst/>
              </a:prstGeom>
              <a:blipFill>
                <a:blip r:embed="rId14"/>
                <a:stretch>
                  <a:fillRect l="-2098" t="-10000" b="-2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9633E431-6FF9-44AC-968E-E6E825987831}"/>
                  </a:ext>
                </a:extLst>
              </p:cNvPr>
              <p:cNvSpPr/>
              <p:nvPr/>
            </p:nvSpPr>
            <p:spPr>
              <a:xfrm>
                <a:off x="-2304765" y="5080218"/>
                <a:ext cx="13609512" cy="702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[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𝑗𝑘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|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𝑇𝑎𝑟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1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)]=</m:t>
                      </m:r>
                      <m:f>
                        <m:fPr>
                          <m:ctrlPr>
                            <a:rPr lang="en-US" sz="11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sz="11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100" b="1" i="1"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  <m:d>
                                        <m:dPr>
                                          <m:ctrlPr>
                                            <a:rPr lang="en-US" sz="1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den>
                                  </m:f>
                                </m:sup>
                              </m:sSup>
                              <m:r>
                                <a:rPr lang="en-US" sz="11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1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10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m:rPr>
                              <m:nor/>
                            </m:rPr>
                            <a:rPr lang="en-US" sz="11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9633E431-6FF9-44AC-968E-E6E825987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04765" y="5080218"/>
                <a:ext cx="13609512" cy="70230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B848BFFC-94AB-46D9-AB9F-74EA82237D67}"/>
              </a:ext>
            </a:extLst>
          </p:cNvPr>
          <p:cNvSpPr/>
          <p:nvPr/>
        </p:nvSpPr>
        <p:spPr bwMode="auto">
          <a:xfrm>
            <a:off x="0" y="4962872"/>
            <a:ext cx="9036496" cy="914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2B58478D-40F7-4E34-9762-4DE40BD7C43D}"/>
                  </a:ext>
                </a:extLst>
              </p:cNvPr>
              <p:cNvSpPr/>
              <p:nvPr/>
            </p:nvSpPr>
            <p:spPr>
              <a:xfrm>
                <a:off x="-1346094" y="2538168"/>
                <a:ext cx="11836188" cy="275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[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𝑗𝑘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|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𝑇𝑎𝑟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1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)] =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𝑗𝑘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)|</m:t>
                      </m:r>
                      <m:acc>
                        <m:accPr>
                          <m:chr m:val="̃"/>
                          <m:ctrlPr>
                            <a:rPr lang="en-US" sz="1100" i="1" spc="-5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)∙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100" i="1" spc="-5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 spc="-5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|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𝑇𝑎𝑟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+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((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𝑗𝑘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)|</m:t>
                      </m:r>
                      <m:acc>
                        <m:accPr>
                          <m:chr m:val="̃"/>
                          <m:ctrlPr>
                            <a:rPr lang="en-US" sz="1100" i="1" spc="-5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0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100" i="1" spc="-5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 spc="-5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0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|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𝑇𝑎𝑟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2B58478D-40F7-4E34-9762-4DE40BD7C4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46094" y="2538168"/>
                <a:ext cx="11836188" cy="2752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E14B5F08-5E7B-40DB-B5AC-164C600A1FDC}"/>
                  </a:ext>
                </a:extLst>
              </p:cNvPr>
              <p:cNvSpPr/>
              <p:nvPr/>
            </p:nvSpPr>
            <p:spPr>
              <a:xfrm>
                <a:off x="-1673353" y="3679128"/>
                <a:ext cx="12346689" cy="839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1200" dirty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)]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1200" dirty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en-US" sz="120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sz="1200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20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)]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𝑇𝐴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d>
                                <m:d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den>
                          </m:f>
                        </m:sup>
                      </m:sSup>
                      <m:r>
                        <a:rPr lang="en-US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E14B5F08-5E7B-40DB-B5AC-164C600A1F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73353" y="3679128"/>
                <a:ext cx="12346689" cy="8394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051194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מלבן 30">
            <a:extLst>
              <a:ext uri="{FF2B5EF4-FFF2-40B4-BE49-F238E27FC236}">
                <a16:creationId xmlns:a16="http://schemas.microsoft.com/office/drawing/2014/main" id="{1FD2D174-0267-4E30-80C6-F124C214461D}"/>
              </a:ext>
            </a:extLst>
          </p:cNvPr>
          <p:cNvSpPr/>
          <p:nvPr/>
        </p:nvSpPr>
        <p:spPr>
          <a:xfrm>
            <a:off x="3143630" y="112788"/>
            <a:ext cx="3235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 eaLnBrk="1" hangingPunct="1">
              <a:defRPr>
                <a:effectLst/>
              </a:defRPr>
            </a:pP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Single agent - Single cell</a:t>
            </a:r>
            <a:endParaRPr lang="en-US" alt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51DCFDE7-5CA2-409B-A794-989BD12EE568}"/>
                  </a:ext>
                </a:extLst>
              </p:cNvPr>
              <p:cNvSpPr txBox="1"/>
              <p:nvPr/>
            </p:nvSpPr>
            <p:spPr>
              <a:xfrm>
                <a:off x="18961" y="722787"/>
                <a:ext cx="9146991" cy="1030475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pc="-5" dirty="0" smtClean="0"/>
                        <m:t>P</m:t>
                      </m:r>
                      <m:r>
                        <a:rPr lang="en-US" spc="-5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i="1" spc="-5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𝕤</m:t>
                                          </m:r>
                                        </m:e>
                                      </m:d>
                                    </m:den>
                                  </m:f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𝑇𝐴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𝕤</m:t>
                                          </m:r>
                                        </m:e>
                                      </m:d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𝕤</m:t>
                                          </m:r>
                                        </m:e>
                                      </m:d>
                                    </m:den>
                                  </m:f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𝑇𝐴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𝕤</m:t>
                                          </m:r>
                                        </m:e>
                                      </m:d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51DCFDE7-5CA2-409B-A794-989BD12EE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1" y="722787"/>
                <a:ext cx="9146991" cy="1030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קבוצה 122">
            <a:extLst>
              <a:ext uri="{FF2B5EF4-FFF2-40B4-BE49-F238E27FC236}">
                <a16:creationId xmlns:a16="http://schemas.microsoft.com/office/drawing/2014/main" id="{CFF45627-DF00-4610-B67F-523B6E9E14A3}"/>
              </a:ext>
            </a:extLst>
          </p:cNvPr>
          <p:cNvGrpSpPr/>
          <p:nvPr/>
        </p:nvGrpSpPr>
        <p:grpSpPr>
          <a:xfrm>
            <a:off x="1076535" y="2636912"/>
            <a:ext cx="6628442" cy="3279796"/>
            <a:chOff x="1316220" y="2944715"/>
            <a:chExt cx="5629821" cy="2905531"/>
          </a:xfrm>
        </p:grpSpPr>
        <p:grpSp>
          <p:nvGrpSpPr>
            <p:cNvPr id="85" name="קבוצה 84">
              <a:extLst>
                <a:ext uri="{FF2B5EF4-FFF2-40B4-BE49-F238E27FC236}">
                  <a16:creationId xmlns:a16="http://schemas.microsoft.com/office/drawing/2014/main" id="{B80C87A2-FC94-47E9-9CD8-68320FBA122A}"/>
                </a:ext>
              </a:extLst>
            </p:cNvPr>
            <p:cNvGrpSpPr/>
            <p:nvPr/>
          </p:nvGrpSpPr>
          <p:grpSpPr>
            <a:xfrm>
              <a:off x="1793752" y="2944715"/>
              <a:ext cx="5007180" cy="2663221"/>
              <a:chOff x="1627834" y="2338522"/>
              <a:chExt cx="5007180" cy="2663221"/>
            </a:xfrm>
          </p:grpSpPr>
          <p:grpSp>
            <p:nvGrpSpPr>
              <p:cNvPr id="66" name="קבוצה 65">
                <a:extLst>
                  <a:ext uri="{FF2B5EF4-FFF2-40B4-BE49-F238E27FC236}">
                    <a16:creationId xmlns:a16="http://schemas.microsoft.com/office/drawing/2014/main" id="{79D1EC71-F763-4ECE-9779-A28F5F7A86EE}"/>
                  </a:ext>
                </a:extLst>
              </p:cNvPr>
              <p:cNvGrpSpPr/>
              <p:nvPr/>
            </p:nvGrpSpPr>
            <p:grpSpPr>
              <a:xfrm>
                <a:off x="2772907" y="2338522"/>
                <a:ext cx="2635557" cy="886498"/>
                <a:chOff x="3162504" y="2338522"/>
                <a:chExt cx="2245960" cy="886498"/>
              </a:xfrm>
            </p:grpSpPr>
            <p:cxnSp>
              <p:nvCxnSpPr>
                <p:cNvPr id="7" name="מחבר ישר 6">
                  <a:extLst>
                    <a:ext uri="{FF2B5EF4-FFF2-40B4-BE49-F238E27FC236}">
                      <a16:creationId xmlns:a16="http://schemas.microsoft.com/office/drawing/2014/main" id="{BEB7DBAB-3E6A-4D92-9696-232F4835794E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263716" y="2338522"/>
                  <a:ext cx="1144748" cy="88649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" name="מחבר ישר 21">
                  <a:extLst>
                    <a:ext uri="{FF2B5EF4-FFF2-40B4-BE49-F238E27FC236}">
                      <a16:creationId xmlns:a16="http://schemas.microsoft.com/office/drawing/2014/main" id="{AF3367A6-C27C-41DF-968F-A89189E2B1DB}"/>
                    </a:ext>
                  </a:extLst>
                </p:cNvPr>
                <p:cNvCxnSpPr/>
                <p:nvPr/>
              </p:nvCxnSpPr>
              <p:spPr bwMode="auto">
                <a:xfrm flipV="1">
                  <a:off x="3162504" y="2338523"/>
                  <a:ext cx="1096367" cy="87166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67" name="קבוצה 66">
                <a:extLst>
                  <a:ext uri="{FF2B5EF4-FFF2-40B4-BE49-F238E27FC236}">
                    <a16:creationId xmlns:a16="http://schemas.microsoft.com/office/drawing/2014/main" id="{1FA715A5-6154-4E98-B69B-D0894DCA3C37}"/>
                  </a:ext>
                </a:extLst>
              </p:cNvPr>
              <p:cNvGrpSpPr/>
              <p:nvPr/>
            </p:nvGrpSpPr>
            <p:grpSpPr>
              <a:xfrm>
                <a:off x="4739773" y="3228747"/>
                <a:ext cx="1389277" cy="888361"/>
                <a:chOff x="3161561" y="2338522"/>
                <a:chExt cx="2255713" cy="888361"/>
              </a:xfrm>
            </p:grpSpPr>
            <p:cxnSp>
              <p:nvCxnSpPr>
                <p:cNvPr id="68" name="מחבר ישר 67">
                  <a:extLst>
                    <a:ext uri="{FF2B5EF4-FFF2-40B4-BE49-F238E27FC236}">
                      <a16:creationId xmlns:a16="http://schemas.microsoft.com/office/drawing/2014/main" id="{922A9B49-C748-42A0-A097-FAC35D9E4357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252135" y="2338523"/>
                  <a:ext cx="1165139" cy="88836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9" name="מחבר ישר 68">
                  <a:extLst>
                    <a:ext uri="{FF2B5EF4-FFF2-40B4-BE49-F238E27FC236}">
                      <a16:creationId xmlns:a16="http://schemas.microsoft.com/office/drawing/2014/main" id="{91666094-3672-41C8-BD61-D7985BA554CF}"/>
                    </a:ext>
                  </a:extLst>
                </p:cNvPr>
                <p:cNvCxnSpPr/>
                <p:nvPr/>
              </p:nvCxnSpPr>
              <p:spPr bwMode="auto">
                <a:xfrm flipV="1">
                  <a:off x="3161561" y="2338522"/>
                  <a:ext cx="1097309" cy="87388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0" name="קבוצה 69">
                <a:extLst>
                  <a:ext uri="{FF2B5EF4-FFF2-40B4-BE49-F238E27FC236}">
                    <a16:creationId xmlns:a16="http://schemas.microsoft.com/office/drawing/2014/main" id="{0ADD946A-D610-476C-AEAD-DCC96F0DEBF4}"/>
                  </a:ext>
                </a:extLst>
              </p:cNvPr>
              <p:cNvGrpSpPr/>
              <p:nvPr/>
            </p:nvGrpSpPr>
            <p:grpSpPr>
              <a:xfrm>
                <a:off x="2114663" y="3212883"/>
                <a:ext cx="1397981" cy="897174"/>
                <a:chOff x="3161561" y="2349064"/>
                <a:chExt cx="2269846" cy="897174"/>
              </a:xfrm>
            </p:grpSpPr>
            <p:cxnSp>
              <p:nvCxnSpPr>
                <p:cNvPr id="71" name="מחבר ישר 70">
                  <a:extLst>
                    <a:ext uri="{FF2B5EF4-FFF2-40B4-BE49-F238E27FC236}">
                      <a16:creationId xmlns:a16="http://schemas.microsoft.com/office/drawing/2014/main" id="{DC56257C-33B4-4CD9-98BC-85E9C17880B3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219089" y="2349064"/>
                  <a:ext cx="1212318" cy="89717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2" name="מחבר ישר 71">
                  <a:extLst>
                    <a:ext uri="{FF2B5EF4-FFF2-40B4-BE49-F238E27FC236}">
                      <a16:creationId xmlns:a16="http://schemas.microsoft.com/office/drawing/2014/main" id="{05748139-F8FF-4E9A-9F2F-8B5039AA2A28}"/>
                    </a:ext>
                  </a:extLst>
                </p:cNvPr>
                <p:cNvCxnSpPr/>
                <p:nvPr/>
              </p:nvCxnSpPr>
              <p:spPr bwMode="auto">
                <a:xfrm flipV="1">
                  <a:off x="3161561" y="2361201"/>
                  <a:ext cx="1065710" cy="85121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3" name="קבוצה 72">
                <a:extLst>
                  <a:ext uri="{FF2B5EF4-FFF2-40B4-BE49-F238E27FC236}">
                    <a16:creationId xmlns:a16="http://schemas.microsoft.com/office/drawing/2014/main" id="{DC6E5AF1-3545-4BE0-917B-F86D7DED0142}"/>
                  </a:ext>
                </a:extLst>
              </p:cNvPr>
              <p:cNvGrpSpPr/>
              <p:nvPr/>
            </p:nvGrpSpPr>
            <p:grpSpPr>
              <a:xfrm>
                <a:off x="5613829" y="4085522"/>
                <a:ext cx="1021185" cy="916221"/>
                <a:chOff x="3143338" y="2294514"/>
                <a:chExt cx="2286928" cy="916221"/>
              </a:xfrm>
            </p:grpSpPr>
            <p:cxnSp>
              <p:nvCxnSpPr>
                <p:cNvPr id="74" name="מחבר ישר 73">
                  <a:extLst>
                    <a:ext uri="{FF2B5EF4-FFF2-40B4-BE49-F238E27FC236}">
                      <a16:creationId xmlns:a16="http://schemas.microsoft.com/office/drawing/2014/main" id="{9A790278-0C58-4315-BA5C-478D4F12167B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285518" y="2324237"/>
                  <a:ext cx="1144748" cy="88649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5" name="מחבר ישר 74">
                  <a:extLst>
                    <a:ext uri="{FF2B5EF4-FFF2-40B4-BE49-F238E27FC236}">
                      <a16:creationId xmlns:a16="http://schemas.microsoft.com/office/drawing/2014/main" id="{799971E8-76CB-4ED6-814F-DA618C7E4656}"/>
                    </a:ext>
                  </a:extLst>
                </p:cNvPr>
                <p:cNvCxnSpPr/>
                <p:nvPr/>
              </p:nvCxnSpPr>
              <p:spPr bwMode="auto">
                <a:xfrm flipV="1">
                  <a:off x="3143338" y="2294514"/>
                  <a:ext cx="1097309" cy="87388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6" name="קבוצה 75">
                <a:extLst>
                  <a:ext uri="{FF2B5EF4-FFF2-40B4-BE49-F238E27FC236}">
                    <a16:creationId xmlns:a16="http://schemas.microsoft.com/office/drawing/2014/main" id="{C0E8B3E9-E9B7-4B08-B0F3-66B8C1DDA03B}"/>
                  </a:ext>
                </a:extLst>
              </p:cNvPr>
              <p:cNvGrpSpPr/>
              <p:nvPr/>
            </p:nvGrpSpPr>
            <p:grpSpPr>
              <a:xfrm>
                <a:off x="4250775" y="4085522"/>
                <a:ext cx="1004133" cy="886498"/>
                <a:chOff x="3141677" y="2321408"/>
                <a:chExt cx="2248739" cy="886498"/>
              </a:xfrm>
            </p:grpSpPr>
            <p:cxnSp>
              <p:nvCxnSpPr>
                <p:cNvPr id="77" name="מחבר ישר 76">
                  <a:extLst>
                    <a:ext uri="{FF2B5EF4-FFF2-40B4-BE49-F238E27FC236}">
                      <a16:creationId xmlns:a16="http://schemas.microsoft.com/office/drawing/2014/main" id="{ED769AC5-4E8C-48C6-91C0-502FA8AAB5B1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245668" y="2321408"/>
                  <a:ext cx="1144748" cy="88649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8" name="מחבר ישר 77">
                  <a:extLst>
                    <a:ext uri="{FF2B5EF4-FFF2-40B4-BE49-F238E27FC236}">
                      <a16:creationId xmlns:a16="http://schemas.microsoft.com/office/drawing/2014/main" id="{1D32841B-9E72-4750-94FB-E121A52A19AA}"/>
                    </a:ext>
                  </a:extLst>
                </p:cNvPr>
                <p:cNvCxnSpPr/>
                <p:nvPr/>
              </p:nvCxnSpPr>
              <p:spPr bwMode="auto">
                <a:xfrm flipV="1">
                  <a:off x="3141677" y="2334017"/>
                  <a:ext cx="1097309" cy="87388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9" name="קבוצה 78">
                <a:extLst>
                  <a:ext uri="{FF2B5EF4-FFF2-40B4-BE49-F238E27FC236}">
                    <a16:creationId xmlns:a16="http://schemas.microsoft.com/office/drawing/2014/main" id="{FCC841CE-6EA8-4ED8-A3F6-CC534463FC6D}"/>
                  </a:ext>
                </a:extLst>
              </p:cNvPr>
              <p:cNvGrpSpPr/>
              <p:nvPr/>
            </p:nvGrpSpPr>
            <p:grpSpPr>
              <a:xfrm>
                <a:off x="3006615" y="4085522"/>
                <a:ext cx="1001911" cy="891285"/>
                <a:chOff x="3170250" y="2321408"/>
                <a:chExt cx="2243763" cy="891285"/>
              </a:xfrm>
            </p:grpSpPr>
            <p:cxnSp>
              <p:nvCxnSpPr>
                <p:cNvPr id="80" name="מחבר ישר 79">
                  <a:extLst>
                    <a:ext uri="{FF2B5EF4-FFF2-40B4-BE49-F238E27FC236}">
                      <a16:creationId xmlns:a16="http://schemas.microsoft.com/office/drawing/2014/main" id="{7921DEAF-6AA9-4D33-9542-7D624B6B5BD5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269265" y="2326195"/>
                  <a:ext cx="1144748" cy="88649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1" name="מחבר ישר 80">
                  <a:extLst>
                    <a:ext uri="{FF2B5EF4-FFF2-40B4-BE49-F238E27FC236}">
                      <a16:creationId xmlns:a16="http://schemas.microsoft.com/office/drawing/2014/main" id="{CCB03345-C432-42E1-A13B-82645D479A8E}"/>
                    </a:ext>
                  </a:extLst>
                </p:cNvPr>
                <p:cNvCxnSpPr/>
                <p:nvPr/>
              </p:nvCxnSpPr>
              <p:spPr bwMode="auto">
                <a:xfrm flipV="1">
                  <a:off x="3170250" y="2321408"/>
                  <a:ext cx="1097309" cy="87388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82" name="קבוצה 81">
                <a:extLst>
                  <a:ext uri="{FF2B5EF4-FFF2-40B4-BE49-F238E27FC236}">
                    <a16:creationId xmlns:a16="http://schemas.microsoft.com/office/drawing/2014/main" id="{EBA30BB5-096A-4E1F-A2DC-BD647802D52B}"/>
                  </a:ext>
                </a:extLst>
              </p:cNvPr>
              <p:cNvGrpSpPr/>
              <p:nvPr/>
            </p:nvGrpSpPr>
            <p:grpSpPr>
              <a:xfrm>
                <a:off x="1627834" y="4071671"/>
                <a:ext cx="992583" cy="900349"/>
                <a:chOff x="3194764" y="2313862"/>
                <a:chExt cx="2222873" cy="900349"/>
              </a:xfrm>
            </p:grpSpPr>
            <p:cxnSp>
              <p:nvCxnSpPr>
                <p:cNvPr id="83" name="מחבר ישר 82">
                  <a:extLst>
                    <a:ext uri="{FF2B5EF4-FFF2-40B4-BE49-F238E27FC236}">
                      <a16:creationId xmlns:a16="http://schemas.microsoft.com/office/drawing/2014/main" id="{C4DA906E-08AB-465B-AAC5-4BA35B18090A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272889" y="2327713"/>
                  <a:ext cx="1144748" cy="88649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4" name="מחבר ישר 83">
                  <a:extLst>
                    <a:ext uri="{FF2B5EF4-FFF2-40B4-BE49-F238E27FC236}">
                      <a16:creationId xmlns:a16="http://schemas.microsoft.com/office/drawing/2014/main" id="{39E87583-D8C4-4B47-8AF1-57AD4307DCE6}"/>
                    </a:ext>
                  </a:extLst>
                </p:cNvPr>
                <p:cNvCxnSpPr/>
                <p:nvPr/>
              </p:nvCxnSpPr>
              <p:spPr bwMode="auto">
                <a:xfrm flipV="1">
                  <a:off x="3194764" y="2313862"/>
                  <a:ext cx="1097309" cy="87388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מלבן 85">
                  <a:extLst>
                    <a:ext uri="{FF2B5EF4-FFF2-40B4-BE49-F238E27FC236}">
                      <a16:creationId xmlns:a16="http://schemas.microsoft.com/office/drawing/2014/main" id="{E7ECA41C-A1FD-4411-8A72-624B29581891}"/>
                    </a:ext>
                  </a:extLst>
                </p:cNvPr>
                <p:cNvSpPr/>
                <p:nvPr/>
              </p:nvSpPr>
              <p:spPr>
                <a:xfrm>
                  <a:off x="4780530" y="3083660"/>
                  <a:ext cx="108497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he-IL" sz="1100" dirty="0"/>
                </a:p>
              </p:txBody>
            </p:sp>
          </mc:Choice>
          <mc:Fallback xmlns="">
            <p:sp>
              <p:nvSpPr>
                <p:cNvPr id="86" name="מלבן 85">
                  <a:extLst>
                    <a:ext uri="{FF2B5EF4-FFF2-40B4-BE49-F238E27FC236}">
                      <a16:creationId xmlns:a16="http://schemas.microsoft.com/office/drawing/2014/main" id="{E7ECA41C-A1FD-4411-8A72-624B295818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0530" y="3083660"/>
                  <a:ext cx="1084976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מלבן 86">
                  <a:extLst>
                    <a:ext uri="{FF2B5EF4-FFF2-40B4-BE49-F238E27FC236}">
                      <a16:creationId xmlns:a16="http://schemas.microsoft.com/office/drawing/2014/main" id="{011D6845-C2A1-4237-8430-6D67BEEDCBB4}"/>
                    </a:ext>
                  </a:extLst>
                </p:cNvPr>
                <p:cNvSpPr/>
                <p:nvPr/>
              </p:nvSpPr>
              <p:spPr>
                <a:xfrm>
                  <a:off x="2372890" y="3112850"/>
                  <a:ext cx="1332031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he-IL" sz="11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מלבן 86">
                  <a:extLst>
                    <a:ext uri="{FF2B5EF4-FFF2-40B4-BE49-F238E27FC236}">
                      <a16:creationId xmlns:a16="http://schemas.microsoft.com/office/drawing/2014/main" id="{011D6845-C2A1-4237-8430-6D67BEEDCB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2890" y="3112850"/>
                  <a:ext cx="1332031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מלבן 87">
                  <a:extLst>
                    <a:ext uri="{FF2B5EF4-FFF2-40B4-BE49-F238E27FC236}">
                      <a16:creationId xmlns:a16="http://schemas.microsoft.com/office/drawing/2014/main" id="{FCBC41F0-1CA7-4766-BD8A-C038EF971C62}"/>
                    </a:ext>
                  </a:extLst>
                </p:cNvPr>
                <p:cNvSpPr/>
                <p:nvPr/>
              </p:nvSpPr>
              <p:spPr>
                <a:xfrm>
                  <a:off x="5827943" y="4093797"/>
                  <a:ext cx="439479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𝑇𝐴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88" name="מלבן 87">
                  <a:extLst>
                    <a:ext uri="{FF2B5EF4-FFF2-40B4-BE49-F238E27FC236}">
                      <a16:creationId xmlns:a16="http://schemas.microsoft.com/office/drawing/2014/main" id="{FCBC41F0-1CA7-4766-BD8A-C038EF971C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7943" y="4093797"/>
                  <a:ext cx="439479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מלבן 88">
                  <a:extLst>
                    <a:ext uri="{FF2B5EF4-FFF2-40B4-BE49-F238E27FC236}">
                      <a16:creationId xmlns:a16="http://schemas.microsoft.com/office/drawing/2014/main" id="{0E2B1F9C-EC8B-4E1F-B6EA-97D4BFCD5298}"/>
                    </a:ext>
                  </a:extLst>
                </p:cNvPr>
                <p:cNvSpPr/>
                <p:nvPr/>
              </p:nvSpPr>
              <p:spPr>
                <a:xfrm>
                  <a:off x="4675738" y="4071145"/>
                  <a:ext cx="68653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1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𝑇𝐴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89" name="מלבן 88">
                  <a:extLst>
                    <a:ext uri="{FF2B5EF4-FFF2-40B4-BE49-F238E27FC236}">
                      <a16:creationId xmlns:a16="http://schemas.microsoft.com/office/drawing/2014/main" id="{0E2B1F9C-EC8B-4E1F-B6EA-97D4BFCD52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738" y="4071145"/>
                  <a:ext cx="686534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מלבן 90">
                  <a:extLst>
                    <a:ext uri="{FF2B5EF4-FFF2-40B4-BE49-F238E27FC236}">
                      <a16:creationId xmlns:a16="http://schemas.microsoft.com/office/drawing/2014/main" id="{F1B24909-F133-437C-BD05-83DCE8B2216E}"/>
                    </a:ext>
                  </a:extLst>
                </p:cNvPr>
                <p:cNvSpPr/>
                <p:nvPr/>
              </p:nvSpPr>
              <p:spPr>
                <a:xfrm>
                  <a:off x="3163680" y="4077035"/>
                  <a:ext cx="631519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𝑇𝐴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91" name="מלבן 90">
                  <a:extLst>
                    <a:ext uri="{FF2B5EF4-FFF2-40B4-BE49-F238E27FC236}">
                      <a16:creationId xmlns:a16="http://schemas.microsoft.com/office/drawing/2014/main" id="{F1B24909-F133-437C-BD05-83DCE8B221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680" y="4077035"/>
                  <a:ext cx="631519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מלבן 92">
                  <a:extLst>
                    <a:ext uri="{FF2B5EF4-FFF2-40B4-BE49-F238E27FC236}">
                      <a16:creationId xmlns:a16="http://schemas.microsoft.com/office/drawing/2014/main" id="{CD41069F-02AA-436B-AD35-10BDB5BFF2B6}"/>
                    </a:ext>
                  </a:extLst>
                </p:cNvPr>
                <p:cNvSpPr/>
                <p:nvPr/>
              </p:nvSpPr>
              <p:spPr>
                <a:xfrm>
                  <a:off x="1864215" y="4076636"/>
                  <a:ext cx="87857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1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𝑇𝐴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93" name="מלבן 92">
                  <a:extLst>
                    <a:ext uri="{FF2B5EF4-FFF2-40B4-BE49-F238E27FC236}">
                      <a16:creationId xmlns:a16="http://schemas.microsoft.com/office/drawing/2014/main" id="{CD41069F-02AA-436B-AD35-10BDB5BFF2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4215" y="4076636"/>
                  <a:ext cx="878574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מלבן 93">
                  <a:extLst>
                    <a:ext uri="{FF2B5EF4-FFF2-40B4-BE49-F238E27FC236}">
                      <a16:creationId xmlns:a16="http://schemas.microsoft.com/office/drawing/2014/main" id="{9D8F9B56-0238-4569-966F-E8846CD65CE6}"/>
                    </a:ext>
                  </a:extLst>
                </p:cNvPr>
                <p:cNvSpPr/>
                <p:nvPr/>
              </p:nvSpPr>
              <p:spPr>
                <a:xfrm flipH="1">
                  <a:off x="6441870" y="4789417"/>
                  <a:ext cx="125463" cy="3144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05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05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d>
                                  <m:dPr>
                                    <m:ctrlPr>
                                      <a:rPr lang="en-US" sz="105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50" b="1" i="1">
                                        <a:latin typeface="Cambria Math" panose="02040503050406030204" pitchFamily="18" charset="0"/>
                                      </a:rPr>
                                      <m:t>𝕤</m:t>
                                    </m:r>
                                  </m:e>
                                </m:d>
                              </m:den>
                            </m:f>
                          </m:sup>
                        </m:sSup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94" name="מלבן 93">
                  <a:extLst>
                    <a:ext uri="{FF2B5EF4-FFF2-40B4-BE49-F238E27FC236}">
                      <a16:creationId xmlns:a16="http://schemas.microsoft.com/office/drawing/2014/main" id="{9D8F9B56-0238-4569-966F-E8846CD65C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441870" y="4789417"/>
                  <a:ext cx="125463" cy="314463"/>
                </a:xfrm>
                <a:prstGeom prst="rect">
                  <a:avLst/>
                </a:prstGeom>
                <a:blipFill>
                  <a:blip r:embed="rId10"/>
                  <a:stretch>
                    <a:fillRect r="-175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מלבן 95">
                  <a:extLst>
                    <a:ext uri="{FF2B5EF4-FFF2-40B4-BE49-F238E27FC236}">
                      <a16:creationId xmlns:a16="http://schemas.microsoft.com/office/drawing/2014/main" id="{B374C0D9-D6CA-458E-9523-EDF0158DFAF2}"/>
                    </a:ext>
                  </a:extLst>
                </p:cNvPr>
                <p:cNvSpPr/>
                <p:nvPr/>
              </p:nvSpPr>
              <p:spPr>
                <a:xfrm>
                  <a:off x="4991139" y="4747027"/>
                  <a:ext cx="465197" cy="3124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d>
                                  <m:dPr>
                                    <m:ctrlPr>
                                      <a:rPr lang="en-US" sz="1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1" i="1">
                                        <a:latin typeface="Cambria Math" panose="02040503050406030204" pitchFamily="18" charset="0"/>
                                      </a:rPr>
                                      <m:t>𝕤</m:t>
                                    </m:r>
                                  </m:e>
                                </m:d>
                              </m:den>
                            </m:f>
                          </m:sup>
                        </m:sSup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96" name="מלבן 95">
                  <a:extLst>
                    <a:ext uri="{FF2B5EF4-FFF2-40B4-BE49-F238E27FC236}">
                      <a16:creationId xmlns:a16="http://schemas.microsoft.com/office/drawing/2014/main" id="{B374C0D9-D6CA-458E-9523-EDF0158DFA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1139" y="4747027"/>
                  <a:ext cx="465197" cy="31241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מלבן 96">
                  <a:extLst>
                    <a:ext uri="{FF2B5EF4-FFF2-40B4-BE49-F238E27FC236}">
                      <a16:creationId xmlns:a16="http://schemas.microsoft.com/office/drawing/2014/main" id="{2F415B01-7190-4D22-AE9B-2F69F3AC8CD3}"/>
                    </a:ext>
                  </a:extLst>
                </p:cNvPr>
                <p:cNvSpPr/>
                <p:nvPr/>
              </p:nvSpPr>
              <p:spPr>
                <a:xfrm>
                  <a:off x="3759722" y="4794661"/>
                  <a:ext cx="465197" cy="3124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d>
                                  <m:dPr>
                                    <m:ctrlPr>
                                      <a:rPr lang="en-US" sz="1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1" i="1">
                                        <a:latin typeface="Cambria Math" panose="02040503050406030204" pitchFamily="18" charset="0"/>
                                      </a:rPr>
                                      <m:t>𝕤</m:t>
                                    </m:r>
                                  </m:e>
                                </m:d>
                              </m:den>
                            </m:f>
                          </m:sup>
                        </m:sSup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97" name="מלבן 96">
                  <a:extLst>
                    <a:ext uri="{FF2B5EF4-FFF2-40B4-BE49-F238E27FC236}">
                      <a16:creationId xmlns:a16="http://schemas.microsoft.com/office/drawing/2014/main" id="{2F415B01-7190-4D22-AE9B-2F69F3AC8C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722" y="4794661"/>
                  <a:ext cx="465197" cy="31241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מלבן 97">
                  <a:extLst>
                    <a:ext uri="{FF2B5EF4-FFF2-40B4-BE49-F238E27FC236}">
                      <a16:creationId xmlns:a16="http://schemas.microsoft.com/office/drawing/2014/main" id="{F83591E5-4330-468B-97C9-87C3782847DA}"/>
                    </a:ext>
                  </a:extLst>
                </p:cNvPr>
                <p:cNvSpPr/>
                <p:nvPr/>
              </p:nvSpPr>
              <p:spPr>
                <a:xfrm>
                  <a:off x="2372890" y="4787506"/>
                  <a:ext cx="465197" cy="3124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d>
                                  <m:dPr>
                                    <m:ctrlPr>
                                      <a:rPr lang="en-US" sz="1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1" i="1">
                                        <a:latin typeface="Cambria Math" panose="02040503050406030204" pitchFamily="18" charset="0"/>
                                      </a:rPr>
                                      <m:t>𝕤</m:t>
                                    </m:r>
                                  </m:e>
                                </m:d>
                              </m:den>
                            </m:f>
                          </m:sup>
                        </m:sSup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98" name="מלבן 97">
                  <a:extLst>
                    <a:ext uri="{FF2B5EF4-FFF2-40B4-BE49-F238E27FC236}">
                      <a16:creationId xmlns:a16="http://schemas.microsoft.com/office/drawing/2014/main" id="{F83591E5-4330-468B-97C9-87C378284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2890" y="4787506"/>
                  <a:ext cx="465197" cy="31241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מלבן 98">
                  <a:extLst>
                    <a:ext uri="{FF2B5EF4-FFF2-40B4-BE49-F238E27FC236}">
                      <a16:creationId xmlns:a16="http://schemas.microsoft.com/office/drawing/2014/main" id="{5F65836C-8AE9-4617-9C5F-8B03CB81F32C}"/>
                    </a:ext>
                  </a:extLst>
                </p:cNvPr>
                <p:cNvSpPr/>
                <p:nvPr/>
              </p:nvSpPr>
              <p:spPr>
                <a:xfrm>
                  <a:off x="5340875" y="5055031"/>
                  <a:ext cx="655153" cy="3124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d>
                                  <m:dPr>
                                    <m:ctrlPr>
                                      <a:rPr lang="en-US" sz="1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1" i="1">
                                        <a:latin typeface="Cambria Math" panose="02040503050406030204" pitchFamily="18" charset="0"/>
                                      </a:rPr>
                                      <m:t>𝕤</m:t>
                                    </m:r>
                                  </m:e>
                                </m:d>
                              </m:den>
                            </m:f>
                          </m:sup>
                        </m:sSup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99" name="מלבן 98">
                  <a:extLst>
                    <a:ext uri="{FF2B5EF4-FFF2-40B4-BE49-F238E27FC236}">
                      <a16:creationId xmlns:a16="http://schemas.microsoft.com/office/drawing/2014/main" id="{5F65836C-8AE9-4617-9C5F-8B03CB81F3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0875" y="5055031"/>
                  <a:ext cx="655153" cy="31241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מלבן 99">
                  <a:extLst>
                    <a:ext uri="{FF2B5EF4-FFF2-40B4-BE49-F238E27FC236}">
                      <a16:creationId xmlns:a16="http://schemas.microsoft.com/office/drawing/2014/main" id="{48C845D6-996C-4946-BB8C-E496E730861E}"/>
                    </a:ext>
                  </a:extLst>
                </p:cNvPr>
                <p:cNvSpPr/>
                <p:nvPr/>
              </p:nvSpPr>
              <p:spPr>
                <a:xfrm>
                  <a:off x="3975316" y="5036652"/>
                  <a:ext cx="655153" cy="3124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d>
                                  <m:dPr>
                                    <m:ctrlPr>
                                      <a:rPr lang="en-US" sz="1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1" i="1">
                                        <a:latin typeface="Cambria Math" panose="02040503050406030204" pitchFamily="18" charset="0"/>
                                      </a:rPr>
                                      <m:t>𝕤</m:t>
                                    </m:r>
                                  </m:e>
                                </m:d>
                              </m:den>
                            </m:f>
                          </m:sup>
                        </m:sSup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100" name="מלבן 99">
                  <a:extLst>
                    <a:ext uri="{FF2B5EF4-FFF2-40B4-BE49-F238E27FC236}">
                      <a16:creationId xmlns:a16="http://schemas.microsoft.com/office/drawing/2014/main" id="{48C845D6-996C-4946-BB8C-E496E73086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5316" y="5036652"/>
                  <a:ext cx="655153" cy="31241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מלבן 101">
                  <a:extLst>
                    <a:ext uri="{FF2B5EF4-FFF2-40B4-BE49-F238E27FC236}">
                      <a16:creationId xmlns:a16="http://schemas.microsoft.com/office/drawing/2014/main" id="{B45120B8-C043-4015-B007-CBEC32C51857}"/>
                    </a:ext>
                  </a:extLst>
                </p:cNvPr>
                <p:cNvSpPr/>
                <p:nvPr/>
              </p:nvSpPr>
              <p:spPr>
                <a:xfrm>
                  <a:off x="2713524" y="5065509"/>
                  <a:ext cx="655153" cy="3124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d>
                                  <m:dPr>
                                    <m:ctrlPr>
                                      <a:rPr lang="en-US" sz="1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1" i="1">
                                        <a:latin typeface="Cambria Math" panose="02040503050406030204" pitchFamily="18" charset="0"/>
                                      </a:rPr>
                                      <m:t>𝕤</m:t>
                                    </m:r>
                                  </m:e>
                                </m:d>
                              </m:den>
                            </m:f>
                          </m:sup>
                        </m:sSup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102" name="מלבן 101">
                  <a:extLst>
                    <a:ext uri="{FF2B5EF4-FFF2-40B4-BE49-F238E27FC236}">
                      <a16:creationId xmlns:a16="http://schemas.microsoft.com/office/drawing/2014/main" id="{B45120B8-C043-4015-B007-CBEC32C518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524" y="5065509"/>
                  <a:ext cx="655153" cy="31241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מלבן 102">
                  <a:extLst>
                    <a:ext uri="{FF2B5EF4-FFF2-40B4-BE49-F238E27FC236}">
                      <a16:creationId xmlns:a16="http://schemas.microsoft.com/office/drawing/2014/main" id="{9BFB2CDC-05DA-4EEC-B803-B3122C486C1E}"/>
                    </a:ext>
                  </a:extLst>
                </p:cNvPr>
                <p:cNvSpPr/>
                <p:nvPr/>
              </p:nvSpPr>
              <p:spPr>
                <a:xfrm>
                  <a:off x="1316220" y="5080230"/>
                  <a:ext cx="655153" cy="3124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d>
                                  <m:dPr>
                                    <m:ctrlPr>
                                      <a:rPr lang="en-US" sz="1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1" i="1">
                                        <a:latin typeface="Cambria Math" panose="02040503050406030204" pitchFamily="18" charset="0"/>
                                      </a:rPr>
                                      <m:t>𝕤</m:t>
                                    </m:r>
                                  </m:e>
                                </m:d>
                              </m:den>
                            </m:f>
                          </m:sup>
                        </m:sSup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103" name="מלבן 102">
                  <a:extLst>
                    <a:ext uri="{FF2B5EF4-FFF2-40B4-BE49-F238E27FC236}">
                      <a16:creationId xmlns:a16="http://schemas.microsoft.com/office/drawing/2014/main" id="{9BFB2CDC-05DA-4EEC-B803-B3122C486C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6220" y="5080230"/>
                  <a:ext cx="655153" cy="31241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מלבן 108">
                  <a:extLst>
                    <a:ext uri="{FF2B5EF4-FFF2-40B4-BE49-F238E27FC236}">
                      <a16:creationId xmlns:a16="http://schemas.microsoft.com/office/drawing/2014/main" id="{9B11B22B-CBDE-4764-B187-96E7706D4B64}"/>
                    </a:ext>
                  </a:extLst>
                </p:cNvPr>
                <p:cNvSpPr/>
                <p:nvPr/>
              </p:nvSpPr>
              <p:spPr>
                <a:xfrm>
                  <a:off x="6674831" y="5600638"/>
                  <a:ext cx="271210" cy="2453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he-IL" sz="2000" b="1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מלבן 108">
                  <a:extLst>
                    <a:ext uri="{FF2B5EF4-FFF2-40B4-BE49-F238E27FC236}">
                      <a16:creationId xmlns:a16="http://schemas.microsoft.com/office/drawing/2014/main" id="{9B11B22B-CBDE-4764-B187-96E7706D4B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831" y="5600638"/>
                  <a:ext cx="271210" cy="24539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מלבן 109">
                  <a:extLst>
                    <a:ext uri="{FF2B5EF4-FFF2-40B4-BE49-F238E27FC236}">
                      <a16:creationId xmlns:a16="http://schemas.microsoft.com/office/drawing/2014/main" id="{2DAC7CA5-2B83-4010-8F15-AC40A32E3D85}"/>
                    </a:ext>
                  </a:extLst>
                </p:cNvPr>
                <p:cNvSpPr/>
                <p:nvPr/>
              </p:nvSpPr>
              <p:spPr>
                <a:xfrm>
                  <a:off x="5279832" y="5600641"/>
                  <a:ext cx="271210" cy="2453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he-IL" sz="2000" b="1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מלבן 109">
                  <a:extLst>
                    <a:ext uri="{FF2B5EF4-FFF2-40B4-BE49-F238E27FC236}">
                      <a16:creationId xmlns:a16="http://schemas.microsoft.com/office/drawing/2014/main" id="{2DAC7CA5-2B83-4010-8F15-AC40A32E3D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832" y="5600641"/>
                  <a:ext cx="271210" cy="24539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מלבן 110">
                  <a:extLst>
                    <a:ext uri="{FF2B5EF4-FFF2-40B4-BE49-F238E27FC236}">
                      <a16:creationId xmlns:a16="http://schemas.microsoft.com/office/drawing/2014/main" id="{4512CE35-C800-43EE-B884-B658D7CD1440}"/>
                    </a:ext>
                  </a:extLst>
                </p:cNvPr>
                <p:cNvSpPr/>
                <p:nvPr/>
              </p:nvSpPr>
              <p:spPr>
                <a:xfrm>
                  <a:off x="4038477" y="5594085"/>
                  <a:ext cx="271210" cy="2453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he-IL" sz="2000" b="1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מלבן 110">
                  <a:extLst>
                    <a:ext uri="{FF2B5EF4-FFF2-40B4-BE49-F238E27FC236}">
                      <a16:creationId xmlns:a16="http://schemas.microsoft.com/office/drawing/2014/main" id="{4512CE35-C800-43EE-B884-B658D7CD14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477" y="5594085"/>
                  <a:ext cx="271210" cy="24539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מלבן 111">
                  <a:extLst>
                    <a:ext uri="{FF2B5EF4-FFF2-40B4-BE49-F238E27FC236}">
                      <a16:creationId xmlns:a16="http://schemas.microsoft.com/office/drawing/2014/main" id="{F93A3CF6-0F5E-436E-B559-7B6E32E8D194}"/>
                    </a:ext>
                  </a:extLst>
                </p:cNvPr>
                <p:cNvSpPr/>
                <p:nvPr/>
              </p:nvSpPr>
              <p:spPr>
                <a:xfrm>
                  <a:off x="2644487" y="5604856"/>
                  <a:ext cx="271210" cy="2453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he-IL" sz="2000" b="1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מלבן 111">
                  <a:extLst>
                    <a:ext uri="{FF2B5EF4-FFF2-40B4-BE49-F238E27FC236}">
                      <a16:creationId xmlns:a16="http://schemas.microsoft.com/office/drawing/2014/main" id="{F93A3CF6-0F5E-436E-B559-7B6E32E8D1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487" y="5604856"/>
                  <a:ext cx="271210" cy="24539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מלבן 116">
                  <a:extLst>
                    <a:ext uri="{FF2B5EF4-FFF2-40B4-BE49-F238E27FC236}">
                      <a16:creationId xmlns:a16="http://schemas.microsoft.com/office/drawing/2014/main" id="{95D2A529-77DF-44A2-A819-FED89C5ECCD9}"/>
                    </a:ext>
                  </a:extLst>
                </p:cNvPr>
                <p:cNvSpPr/>
                <p:nvPr/>
              </p:nvSpPr>
              <p:spPr>
                <a:xfrm>
                  <a:off x="1667809" y="5600639"/>
                  <a:ext cx="271210" cy="2453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he-IL" sz="2000" b="1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מלבן 116">
                  <a:extLst>
                    <a:ext uri="{FF2B5EF4-FFF2-40B4-BE49-F238E27FC236}">
                      <a16:creationId xmlns:a16="http://schemas.microsoft.com/office/drawing/2014/main" id="{95D2A529-77DF-44A2-A819-FED89C5ECC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7809" y="5600639"/>
                  <a:ext cx="271210" cy="24539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מלבן 117">
                  <a:extLst>
                    <a:ext uri="{FF2B5EF4-FFF2-40B4-BE49-F238E27FC236}">
                      <a16:creationId xmlns:a16="http://schemas.microsoft.com/office/drawing/2014/main" id="{D5419EC0-353F-4F8A-8EC4-F3E2F0929C4D}"/>
                    </a:ext>
                  </a:extLst>
                </p:cNvPr>
                <p:cNvSpPr/>
                <p:nvPr/>
              </p:nvSpPr>
              <p:spPr>
                <a:xfrm>
                  <a:off x="3035018" y="5599430"/>
                  <a:ext cx="271210" cy="2453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he-IL" sz="2000" b="1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מלבן 117">
                  <a:extLst>
                    <a:ext uri="{FF2B5EF4-FFF2-40B4-BE49-F238E27FC236}">
                      <a16:creationId xmlns:a16="http://schemas.microsoft.com/office/drawing/2014/main" id="{D5419EC0-353F-4F8A-8EC4-F3E2F0929C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018" y="5599430"/>
                  <a:ext cx="271210" cy="24539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מלבן 118">
                  <a:extLst>
                    <a:ext uri="{FF2B5EF4-FFF2-40B4-BE49-F238E27FC236}">
                      <a16:creationId xmlns:a16="http://schemas.microsoft.com/office/drawing/2014/main" id="{E4FDAA66-31A4-4985-9B91-C183C6EE3D04}"/>
                    </a:ext>
                  </a:extLst>
                </p:cNvPr>
                <p:cNvSpPr/>
                <p:nvPr/>
              </p:nvSpPr>
              <p:spPr>
                <a:xfrm>
                  <a:off x="4268955" y="5594085"/>
                  <a:ext cx="271210" cy="2453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he-IL" sz="2000" b="1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מלבן 118">
                  <a:extLst>
                    <a:ext uri="{FF2B5EF4-FFF2-40B4-BE49-F238E27FC236}">
                      <a16:creationId xmlns:a16="http://schemas.microsoft.com/office/drawing/2014/main" id="{E4FDAA66-31A4-4985-9B91-C183C6EE3D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8955" y="5594085"/>
                  <a:ext cx="271210" cy="24539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מלבן 119">
                  <a:extLst>
                    <a:ext uri="{FF2B5EF4-FFF2-40B4-BE49-F238E27FC236}">
                      <a16:creationId xmlns:a16="http://schemas.microsoft.com/office/drawing/2014/main" id="{8E7F2958-C4F9-4719-A9DF-DE70E737B33F}"/>
                    </a:ext>
                  </a:extLst>
                </p:cNvPr>
                <p:cNvSpPr/>
                <p:nvPr/>
              </p:nvSpPr>
              <p:spPr>
                <a:xfrm>
                  <a:off x="5631613" y="5589138"/>
                  <a:ext cx="271210" cy="2453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he-IL" sz="2000" b="1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מלבן 119">
                  <a:extLst>
                    <a:ext uri="{FF2B5EF4-FFF2-40B4-BE49-F238E27FC236}">
                      <a16:creationId xmlns:a16="http://schemas.microsoft.com/office/drawing/2014/main" id="{8E7F2958-C4F9-4719-A9DF-DE70E737B3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613" y="5589138"/>
                  <a:ext cx="271210" cy="24539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לבן 1">
                <a:extLst>
                  <a:ext uri="{FF2B5EF4-FFF2-40B4-BE49-F238E27FC236}">
                    <a16:creationId xmlns:a16="http://schemas.microsoft.com/office/drawing/2014/main" id="{F67D8CD8-C4BF-4170-978A-8F8C2A92CF55}"/>
                  </a:ext>
                </a:extLst>
              </p:cNvPr>
              <p:cNvSpPr/>
              <p:nvPr/>
            </p:nvSpPr>
            <p:spPr>
              <a:xfrm>
                <a:off x="678253" y="5611228"/>
                <a:ext cx="96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b="1" i="1" spc="-5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 spc="-5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1400" b="1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he-IL" sz="1600" b="1" dirty="0"/>
              </a:p>
            </p:txBody>
          </p:sp>
        </mc:Choice>
        <mc:Fallback xmlns="">
          <p:sp>
            <p:nvSpPr>
              <p:cNvPr id="2" name="מלבן 1">
                <a:extLst>
                  <a:ext uri="{FF2B5EF4-FFF2-40B4-BE49-F238E27FC236}">
                    <a16:creationId xmlns:a16="http://schemas.microsoft.com/office/drawing/2014/main" id="{F67D8CD8-C4BF-4170-978A-8F8C2A92C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53" y="5611228"/>
                <a:ext cx="96051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845C50AE-A1D3-4941-921A-D6C6C53E1EB4}"/>
              </a:ext>
            </a:extLst>
          </p:cNvPr>
          <p:cNvCxnSpPr/>
          <p:nvPr/>
        </p:nvCxnSpPr>
        <p:spPr bwMode="auto">
          <a:xfrm>
            <a:off x="2640411" y="3604752"/>
            <a:ext cx="3875561" cy="402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BBDD657F-7486-466A-8A29-B2CD7E048230}"/>
              </a:ext>
            </a:extLst>
          </p:cNvPr>
          <p:cNvCxnSpPr/>
          <p:nvPr/>
        </p:nvCxnSpPr>
        <p:spPr bwMode="auto">
          <a:xfrm>
            <a:off x="1927220" y="4607543"/>
            <a:ext cx="516531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DF8E1E19-042F-49E8-84BC-3D27B0C8A43A}"/>
              </a:ext>
            </a:extLst>
          </p:cNvPr>
          <p:cNvCxnSpPr>
            <a:stCxn id="2" idx="0"/>
          </p:cNvCxnSpPr>
          <p:nvPr/>
        </p:nvCxnSpPr>
        <p:spPr bwMode="auto">
          <a:xfrm>
            <a:off x="1158513" y="5611228"/>
            <a:ext cx="6658252" cy="8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84767733"/>
      </p:ext>
    </p:extLst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C7B6CDAD-0D66-4A6B-A9E3-41971020C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11" y="1349712"/>
            <a:ext cx="4228589" cy="2709738"/>
          </a:xfrm>
          <a:prstGeom prst="rect">
            <a:avLst/>
          </a:prstGeom>
        </p:spPr>
      </p:pic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30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מלבן 30">
                <a:extLst>
                  <a:ext uri="{FF2B5EF4-FFF2-40B4-BE49-F238E27FC236}">
                    <a16:creationId xmlns:a16="http://schemas.microsoft.com/office/drawing/2014/main" id="{1FD2D174-0267-4E30-80C6-F124C214461D}"/>
                  </a:ext>
                </a:extLst>
              </p:cNvPr>
              <p:cNvSpPr/>
              <p:nvPr/>
            </p:nvSpPr>
            <p:spPr>
              <a:xfrm>
                <a:off x="2329467" y="74093"/>
                <a:ext cx="4584589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 eaLnBrk="1" hangingPunct="1">
                  <a:defRPr>
                    <a:effectLst/>
                  </a:defRPr>
                </a:pPr>
                <a:r>
                  <a:rPr lang="en-US" alt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alibri"/>
                  </a:rPr>
                  <a:t>Converge rate - </a:t>
                </a:r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alibri"/>
                  </a:rPr>
                  <a:t>Target exists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400" b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alibri"/>
                  </a:rPr>
                  <a:t> </a:t>
                </a:r>
                <a:endParaRPr lang="he-IL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/>
                </a:endParaRPr>
              </a:p>
              <a:p>
                <a:pPr rtl="1" eaLnBrk="1" hangingPunct="1">
                  <a:defRPr>
                    <a:effectLst/>
                  </a:defRPr>
                </a:pPr>
                <a:endParaRPr lang="en-US" altLang="en-US" sz="3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/>
                </a:endParaRPr>
              </a:p>
            </p:txBody>
          </p:sp>
        </mc:Choice>
        <mc:Fallback xmlns="">
          <p:sp>
            <p:nvSpPr>
              <p:cNvPr id="31" name="מלבן 30">
                <a:extLst>
                  <a:ext uri="{FF2B5EF4-FFF2-40B4-BE49-F238E27FC236}">
                    <a16:creationId xmlns:a16="http://schemas.microsoft.com/office/drawing/2014/main" id="{1FD2D174-0267-4E30-80C6-F124C2144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467" y="74093"/>
                <a:ext cx="4584589" cy="1015663"/>
              </a:xfrm>
              <a:prstGeom prst="rect">
                <a:avLst/>
              </a:prstGeom>
              <a:blipFill>
                <a:blip r:embed="rId4"/>
                <a:stretch>
                  <a:fillRect l="-1995" t="-53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9E03C49D-F36E-43D4-B231-FA7414FD1DA5}"/>
                  </a:ext>
                </a:extLst>
              </p:cNvPr>
              <p:cNvSpPr/>
              <p:nvPr/>
            </p:nvSpPr>
            <p:spPr>
              <a:xfrm>
                <a:off x="6284867" y="6562402"/>
                <a:ext cx="1455485" cy="394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he-IL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9E03C49D-F36E-43D4-B231-FA7414FD1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867" y="6562402"/>
                <a:ext cx="1455485" cy="3949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77D47075-0C77-4236-8C97-42F78A0126F0}"/>
                  </a:ext>
                </a:extLst>
              </p:cNvPr>
              <p:cNvSpPr/>
              <p:nvPr/>
            </p:nvSpPr>
            <p:spPr>
              <a:xfrm rot="16200000">
                <a:off x="-501950" y="2270474"/>
                <a:ext cx="1382943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[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𝑗𝑘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)]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77D47075-0C77-4236-8C97-42F78A012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01950" y="2270474"/>
                <a:ext cx="1382943" cy="325089"/>
              </a:xfrm>
              <a:prstGeom prst="rect">
                <a:avLst/>
              </a:prstGeom>
              <a:blipFill>
                <a:blip r:embed="rId6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29D73CDD-7FBE-4987-89A7-DFC8AC50EDC2}"/>
                  </a:ext>
                </a:extLst>
              </p:cNvPr>
              <p:cNvSpPr/>
              <p:nvPr/>
            </p:nvSpPr>
            <p:spPr>
              <a:xfrm>
                <a:off x="5180218" y="763819"/>
                <a:ext cx="3813288" cy="463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𝑇𝐴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/>
                  <a:t> 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𝝀</m:t>
                        </m:r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1600" dirty="0"/>
                  <a:t>  ,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𝑗𝑘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r>
                  <a:rPr lang="en-US" sz="1600" dirty="0"/>
                  <a:t> </a:t>
                </a:r>
                <a:endParaRPr lang="he-IL" dirty="0"/>
              </a:p>
            </p:txBody>
          </p:sp>
        </mc:Choice>
        <mc:Fallback xmlns="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29D73CDD-7FBE-4987-89A7-DFC8AC50E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218" y="763819"/>
                <a:ext cx="3813288" cy="4637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5BF94C9A-956E-4E04-87A3-C9387826100B}"/>
                  </a:ext>
                </a:extLst>
              </p:cNvPr>
              <p:cNvSpPr/>
              <p:nvPr/>
            </p:nvSpPr>
            <p:spPr>
              <a:xfrm rot="20163310">
                <a:off x="1010068" y="1623999"/>
                <a:ext cx="53880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5BF94C9A-956E-4E04-87A3-C93878261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63310">
                <a:off x="1010068" y="1623999"/>
                <a:ext cx="53880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17DCD48E-5F47-45F5-866A-38839C7B00D5}"/>
                  </a:ext>
                </a:extLst>
              </p:cNvPr>
              <p:cNvSpPr/>
              <p:nvPr/>
            </p:nvSpPr>
            <p:spPr>
              <a:xfrm rot="19784716">
                <a:off x="1171243" y="1821731"/>
                <a:ext cx="70551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17DCD48E-5F47-45F5-866A-38839C7B0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4716">
                <a:off x="1171243" y="1821731"/>
                <a:ext cx="705513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09AB830B-BDBA-4F62-ACB6-E9620210AD89}"/>
                  </a:ext>
                </a:extLst>
              </p:cNvPr>
              <p:cNvSpPr/>
              <p:nvPr/>
            </p:nvSpPr>
            <p:spPr>
              <a:xfrm rot="20112175">
                <a:off x="1597517" y="1887195"/>
                <a:ext cx="63498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09AB830B-BDBA-4F62-ACB6-E9620210A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12175">
                <a:off x="1597517" y="1887195"/>
                <a:ext cx="634982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95DAF2BC-D005-4F99-96A3-6F799AED2EB3}"/>
                  </a:ext>
                </a:extLst>
              </p:cNvPr>
              <p:cNvSpPr/>
              <p:nvPr/>
            </p:nvSpPr>
            <p:spPr>
              <a:xfrm rot="20671466">
                <a:off x="2140213" y="1889623"/>
                <a:ext cx="63498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95DAF2BC-D005-4F99-96A3-6F799AED2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71466">
                <a:off x="2140213" y="1889623"/>
                <a:ext cx="634982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תמונה 10">
            <a:extLst>
              <a:ext uri="{FF2B5EF4-FFF2-40B4-BE49-F238E27FC236}">
                <a16:creationId xmlns:a16="http://schemas.microsoft.com/office/drawing/2014/main" id="{D5E2B712-12EC-4EAF-BEB9-23781CAC6A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21762" y="3775198"/>
            <a:ext cx="4392553" cy="28700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מלבן 12">
                <a:extLst>
                  <a:ext uri="{FF2B5EF4-FFF2-40B4-BE49-F238E27FC236}">
                    <a16:creationId xmlns:a16="http://schemas.microsoft.com/office/drawing/2014/main" id="{9F64C929-A40F-4C39-8163-4E8359675B63}"/>
                  </a:ext>
                </a:extLst>
              </p:cNvPr>
              <p:cNvSpPr/>
              <p:nvPr/>
            </p:nvSpPr>
            <p:spPr>
              <a:xfrm>
                <a:off x="2325026" y="4077397"/>
                <a:ext cx="3457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he-IL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מלבן 12">
                <a:extLst>
                  <a:ext uri="{FF2B5EF4-FFF2-40B4-BE49-F238E27FC236}">
                    <a16:creationId xmlns:a16="http://schemas.microsoft.com/office/drawing/2014/main" id="{9F64C929-A40F-4C39-8163-4E8359675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26" y="4077397"/>
                <a:ext cx="34579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מלבן 15">
                <a:extLst>
                  <a:ext uri="{FF2B5EF4-FFF2-40B4-BE49-F238E27FC236}">
                    <a16:creationId xmlns:a16="http://schemas.microsoft.com/office/drawing/2014/main" id="{F723E099-BE4F-4F6C-BF8D-3C5D294C1528}"/>
                  </a:ext>
                </a:extLst>
              </p:cNvPr>
              <p:cNvSpPr/>
              <p:nvPr/>
            </p:nvSpPr>
            <p:spPr>
              <a:xfrm rot="16200000">
                <a:off x="3556205" y="5071929"/>
                <a:ext cx="1291764" cy="33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[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𝐻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]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16" name="מלבן 15">
                <a:extLst>
                  <a:ext uri="{FF2B5EF4-FFF2-40B4-BE49-F238E27FC236}">
                    <a16:creationId xmlns:a16="http://schemas.microsoft.com/office/drawing/2014/main" id="{F723E099-BE4F-4F6C-BF8D-3C5D294C1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56205" y="5071929"/>
                <a:ext cx="1291764" cy="335476"/>
              </a:xfrm>
              <a:prstGeom prst="rect">
                <a:avLst/>
              </a:prstGeom>
              <a:blipFill>
                <a:blip r:embed="rId14"/>
                <a:stretch>
                  <a:fillRect r="-36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F137F6E1-E7E4-4784-B82B-709C90ACBE96}"/>
              </a:ext>
            </a:extLst>
          </p:cNvPr>
          <p:cNvSpPr txBox="1"/>
          <p:nvPr/>
        </p:nvSpPr>
        <p:spPr>
          <a:xfrm rot="16200000">
            <a:off x="4143992" y="5117155"/>
            <a:ext cx="5052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[bits]</a:t>
            </a:r>
            <a:endParaRPr lang="he-IL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28864076-4287-42B8-9A12-04CC66404818}"/>
                  </a:ext>
                </a:extLst>
              </p:cNvPr>
              <p:cNvSpPr/>
              <p:nvPr/>
            </p:nvSpPr>
            <p:spPr>
              <a:xfrm rot="878160">
                <a:off x="6117537" y="5581309"/>
                <a:ext cx="53880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28864076-4287-42B8-9A12-04CC664048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78160">
                <a:off x="6117537" y="5581309"/>
                <a:ext cx="538801" cy="24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מלבן 32">
                <a:extLst>
                  <a:ext uri="{FF2B5EF4-FFF2-40B4-BE49-F238E27FC236}">
                    <a16:creationId xmlns:a16="http://schemas.microsoft.com/office/drawing/2014/main" id="{58982E2C-BDAF-4A22-9FE0-A1C4DAA6605A}"/>
                  </a:ext>
                </a:extLst>
              </p:cNvPr>
              <p:cNvSpPr/>
              <p:nvPr/>
            </p:nvSpPr>
            <p:spPr>
              <a:xfrm rot="860805">
                <a:off x="7264441" y="5239676"/>
                <a:ext cx="6205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</a:rPr>
                  <a:t>.</a:t>
                </a:r>
                <a:r>
                  <a:rPr lang="en-US" sz="1000" dirty="0">
                    <a:solidFill>
                      <a:srgbClr val="000000"/>
                    </a:solidFill>
                  </a:rPr>
                  <a:t>4</a:t>
                </a:r>
                <a:endParaRPr lang="he-IL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3" name="מלבן 32">
                <a:extLst>
                  <a:ext uri="{FF2B5EF4-FFF2-40B4-BE49-F238E27FC236}">
                    <a16:creationId xmlns:a16="http://schemas.microsoft.com/office/drawing/2014/main" id="{58982E2C-BDAF-4A22-9FE0-A1C4DAA660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60805">
                <a:off x="7264441" y="5239676"/>
                <a:ext cx="620554" cy="276999"/>
              </a:xfrm>
              <a:prstGeom prst="rect">
                <a:avLst/>
              </a:prstGeom>
              <a:blipFill>
                <a:blip r:embed="rId1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מלבן 33">
                <a:extLst>
                  <a:ext uri="{FF2B5EF4-FFF2-40B4-BE49-F238E27FC236}">
                    <a16:creationId xmlns:a16="http://schemas.microsoft.com/office/drawing/2014/main" id="{9E3B3F20-9E7D-4833-8A55-6792902642D6}"/>
                  </a:ext>
                </a:extLst>
              </p:cNvPr>
              <p:cNvSpPr/>
              <p:nvPr/>
            </p:nvSpPr>
            <p:spPr>
              <a:xfrm rot="998935">
                <a:off x="6639498" y="5391888"/>
                <a:ext cx="669027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he-IL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4" name="מלבן 33">
                <a:extLst>
                  <a:ext uri="{FF2B5EF4-FFF2-40B4-BE49-F238E27FC236}">
                    <a16:creationId xmlns:a16="http://schemas.microsoft.com/office/drawing/2014/main" id="{9E3B3F20-9E7D-4833-8A55-679290264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98935">
                <a:off x="6639498" y="5391888"/>
                <a:ext cx="669027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מלבן 34">
                <a:extLst>
                  <a:ext uri="{FF2B5EF4-FFF2-40B4-BE49-F238E27FC236}">
                    <a16:creationId xmlns:a16="http://schemas.microsoft.com/office/drawing/2014/main" id="{79AC29E5-6A13-4815-9833-BF4B4BE836C2}"/>
                  </a:ext>
                </a:extLst>
              </p:cNvPr>
              <p:cNvSpPr/>
              <p:nvPr/>
            </p:nvSpPr>
            <p:spPr>
              <a:xfrm rot="691966">
                <a:off x="7678783" y="5116556"/>
                <a:ext cx="63498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he-IL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5" name="מלבן 34">
                <a:extLst>
                  <a:ext uri="{FF2B5EF4-FFF2-40B4-BE49-F238E27FC236}">
                    <a16:creationId xmlns:a16="http://schemas.microsoft.com/office/drawing/2014/main" id="{79AC29E5-6A13-4815-9833-BF4B4BE83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91966">
                <a:off x="7678783" y="5116556"/>
                <a:ext cx="634982" cy="2462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E974D161-8198-438B-BDC1-F97345193537}"/>
              </a:ext>
            </a:extLst>
          </p:cNvPr>
          <p:cNvSpPr txBox="1"/>
          <p:nvPr/>
        </p:nvSpPr>
        <p:spPr>
          <a:xfrm>
            <a:off x="6111960" y="3348108"/>
            <a:ext cx="167385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Expected Entropy</a:t>
            </a:r>
            <a:endParaRPr lang="he-IL" sz="1600" b="1" dirty="0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C42CC5D3-83D5-470F-9499-5E5D6E12DDCE}"/>
              </a:ext>
            </a:extLst>
          </p:cNvPr>
          <p:cNvSpPr/>
          <p:nvPr/>
        </p:nvSpPr>
        <p:spPr>
          <a:xfrm>
            <a:off x="1612669" y="853591"/>
            <a:ext cx="19365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Expected Probability</a:t>
            </a:r>
            <a:endParaRPr lang="he-IL" sz="1600" b="1" dirty="0"/>
          </a:p>
        </p:txBody>
      </p:sp>
    </p:spTree>
    <p:extLst>
      <p:ext uri="{BB962C8B-B14F-4D97-AF65-F5344CB8AC3E}">
        <p14:creationId xmlns:p14="http://schemas.microsoft.com/office/powerpoint/2010/main" val="1877813158"/>
      </p:ext>
    </p:extLst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8F765128-4A12-4DC1-8257-C3914D149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810" y="3573016"/>
            <a:ext cx="4227677" cy="2878509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C5C83842-84B0-41DC-83D1-543BB1A16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61" y="1347652"/>
            <a:ext cx="4227677" cy="2664296"/>
          </a:xfrm>
          <a:prstGeom prst="rect">
            <a:avLst/>
          </a:prstGeom>
        </p:spPr>
      </p:pic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31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מלבן 30">
                <a:extLst>
                  <a:ext uri="{FF2B5EF4-FFF2-40B4-BE49-F238E27FC236}">
                    <a16:creationId xmlns:a16="http://schemas.microsoft.com/office/drawing/2014/main" id="{1FD2D174-0267-4E30-80C6-F124C214461D}"/>
                  </a:ext>
                </a:extLst>
              </p:cNvPr>
              <p:cNvSpPr/>
              <p:nvPr/>
            </p:nvSpPr>
            <p:spPr>
              <a:xfrm>
                <a:off x="2371934" y="138956"/>
                <a:ext cx="458458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 eaLnBrk="1" hangingPunct="1">
                  <a:defRPr>
                    <a:effectLst/>
                  </a:defRPr>
                </a:pPr>
                <a:r>
                  <a:rPr lang="en-US" alt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alibri"/>
                  </a:rPr>
                  <a:t>Converge rate - </a:t>
                </a:r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alibri"/>
                  </a:rPr>
                  <a:t>Target exists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400" b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alibri"/>
                  </a:rPr>
                  <a:t> </a:t>
                </a:r>
                <a:endParaRPr lang="he-IL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/>
                </a:endParaRPr>
              </a:p>
            </p:txBody>
          </p:sp>
        </mc:Choice>
        <mc:Fallback xmlns="">
          <p:sp>
            <p:nvSpPr>
              <p:cNvPr id="31" name="מלבן 30">
                <a:extLst>
                  <a:ext uri="{FF2B5EF4-FFF2-40B4-BE49-F238E27FC236}">
                    <a16:creationId xmlns:a16="http://schemas.microsoft.com/office/drawing/2014/main" id="{1FD2D174-0267-4E30-80C6-F124C2144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934" y="138956"/>
                <a:ext cx="4584589" cy="461665"/>
              </a:xfrm>
              <a:prstGeom prst="rect">
                <a:avLst/>
              </a:prstGeom>
              <a:blipFill>
                <a:blip r:embed="rId5"/>
                <a:stretch>
                  <a:fillRect l="-1995" t="-11842" b="-3552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9E03C49D-F36E-43D4-B231-FA7414FD1DA5}"/>
                  </a:ext>
                </a:extLst>
              </p:cNvPr>
              <p:cNvSpPr/>
              <p:nvPr/>
            </p:nvSpPr>
            <p:spPr>
              <a:xfrm>
                <a:off x="1807956" y="4011948"/>
                <a:ext cx="1455485" cy="394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he-IL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9E03C49D-F36E-43D4-B231-FA7414FD1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956" y="4011948"/>
                <a:ext cx="1455485" cy="3949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77D47075-0C77-4236-8C97-42F78A0126F0}"/>
                  </a:ext>
                </a:extLst>
              </p:cNvPr>
              <p:cNvSpPr/>
              <p:nvPr/>
            </p:nvSpPr>
            <p:spPr>
              <a:xfrm rot="16200000">
                <a:off x="-470202" y="2380215"/>
                <a:ext cx="1382943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[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𝑗𝑘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)]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77D47075-0C77-4236-8C97-42F78A012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70202" y="2380215"/>
                <a:ext cx="1382943" cy="325089"/>
              </a:xfrm>
              <a:prstGeom prst="rect">
                <a:avLst/>
              </a:prstGeom>
              <a:blipFill>
                <a:blip r:embed="rId7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29D73CDD-7FBE-4987-89A7-DFC8AC50EDC2}"/>
                  </a:ext>
                </a:extLst>
              </p:cNvPr>
              <p:cNvSpPr/>
              <p:nvPr/>
            </p:nvSpPr>
            <p:spPr>
              <a:xfrm>
                <a:off x="5363489" y="806525"/>
                <a:ext cx="3595728" cy="358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𝑇𝐴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/>
                  <a:t>  ,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1600" dirty="0"/>
                  <a:t> ,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𝑗𝑘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)=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r>
                  <a:rPr lang="en-US" sz="1600" dirty="0"/>
                  <a:t> </a:t>
                </a:r>
                <a:endParaRPr lang="he-IL" dirty="0"/>
              </a:p>
            </p:txBody>
          </p:sp>
        </mc:Choice>
        <mc:Fallback xmlns="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29D73CDD-7FBE-4987-89A7-DFC8AC50E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489" y="806525"/>
                <a:ext cx="3595728" cy="358368"/>
              </a:xfrm>
              <a:prstGeom prst="rect">
                <a:avLst/>
              </a:prstGeom>
              <a:blipFill>
                <a:blip r:embed="rId8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5BF94C9A-956E-4E04-87A3-C9387826100B}"/>
                  </a:ext>
                </a:extLst>
              </p:cNvPr>
              <p:cNvSpPr/>
              <p:nvPr/>
            </p:nvSpPr>
            <p:spPr>
              <a:xfrm rot="17854126">
                <a:off x="735696" y="1595592"/>
                <a:ext cx="608885" cy="3241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8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5BF94C9A-956E-4E04-87A3-C93878261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854126">
                <a:off x="735696" y="1595592"/>
                <a:ext cx="608885" cy="3241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17DCD48E-5F47-45F5-866A-38839C7B00D5}"/>
                  </a:ext>
                </a:extLst>
              </p:cNvPr>
              <p:cNvSpPr/>
              <p:nvPr/>
            </p:nvSpPr>
            <p:spPr>
              <a:xfrm rot="20653666">
                <a:off x="1436989" y="1595591"/>
                <a:ext cx="741934" cy="3241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8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17DCD48E-5F47-45F5-866A-38839C7B0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53666">
                <a:off x="1436989" y="1595591"/>
                <a:ext cx="741934" cy="3241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09AB830B-BDBA-4F62-ACB6-E9620210AD89}"/>
                  </a:ext>
                </a:extLst>
              </p:cNvPr>
              <p:cNvSpPr/>
              <p:nvPr/>
            </p:nvSpPr>
            <p:spPr>
              <a:xfrm rot="20581421">
                <a:off x="1977012" y="1755343"/>
                <a:ext cx="685829" cy="3241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8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09AB830B-BDBA-4F62-ACB6-E9620210A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81421">
                <a:off x="1977012" y="1755343"/>
                <a:ext cx="685829" cy="3241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95DAF2BC-D005-4F99-96A3-6F799AED2EB3}"/>
                  </a:ext>
                </a:extLst>
              </p:cNvPr>
              <p:cNvSpPr/>
              <p:nvPr/>
            </p:nvSpPr>
            <p:spPr>
              <a:xfrm rot="20836374">
                <a:off x="2286357" y="2139356"/>
                <a:ext cx="608885" cy="3241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8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95DAF2BC-D005-4F99-96A3-6F799AED2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36374">
                <a:off x="2286357" y="2139356"/>
                <a:ext cx="608885" cy="3241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15959A83-FF9E-498E-8B31-ABBCCD7DA695}"/>
                  </a:ext>
                </a:extLst>
              </p:cNvPr>
              <p:cNvSpPr/>
              <p:nvPr/>
            </p:nvSpPr>
            <p:spPr>
              <a:xfrm rot="16200000">
                <a:off x="3665088" y="5071929"/>
                <a:ext cx="1291764" cy="33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[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𝐻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]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15959A83-FF9E-498E-8B31-ABBCCD7DA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65088" y="5071929"/>
                <a:ext cx="1291764" cy="335476"/>
              </a:xfrm>
              <a:prstGeom prst="rect">
                <a:avLst/>
              </a:prstGeom>
              <a:blipFill>
                <a:blip r:embed="rId13"/>
                <a:stretch>
                  <a:fillRect r="-36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E3DB35F1-5C8A-4546-8443-B2A73BFA99B2}"/>
              </a:ext>
            </a:extLst>
          </p:cNvPr>
          <p:cNvSpPr txBox="1"/>
          <p:nvPr/>
        </p:nvSpPr>
        <p:spPr>
          <a:xfrm rot="16200000">
            <a:off x="4252875" y="5117155"/>
            <a:ext cx="5052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[bits]</a:t>
            </a:r>
            <a:endParaRPr lang="he-IL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מלבן 15">
                <a:extLst>
                  <a:ext uri="{FF2B5EF4-FFF2-40B4-BE49-F238E27FC236}">
                    <a16:creationId xmlns:a16="http://schemas.microsoft.com/office/drawing/2014/main" id="{9CA5C7C4-076B-45A8-BC3E-5F13DD5D2E62}"/>
                  </a:ext>
                </a:extLst>
              </p:cNvPr>
              <p:cNvSpPr/>
              <p:nvPr/>
            </p:nvSpPr>
            <p:spPr>
              <a:xfrm>
                <a:off x="6725946" y="6409773"/>
                <a:ext cx="3291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he-IL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מלבן 15">
                <a:extLst>
                  <a:ext uri="{FF2B5EF4-FFF2-40B4-BE49-F238E27FC236}">
                    <a16:creationId xmlns:a16="http://schemas.microsoft.com/office/drawing/2014/main" id="{9CA5C7C4-076B-45A8-BC3E-5F13DD5D2E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946" y="6409773"/>
                <a:ext cx="329129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5B3E73FD-DFDD-49DF-96AB-308CA28E311A}"/>
                  </a:ext>
                </a:extLst>
              </p:cNvPr>
              <p:cNvSpPr/>
              <p:nvPr/>
            </p:nvSpPr>
            <p:spPr>
              <a:xfrm>
                <a:off x="7336044" y="4133430"/>
                <a:ext cx="608885" cy="3241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5B3E73FD-DFDD-49DF-96AB-308CA28E3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044" y="4133430"/>
                <a:ext cx="608885" cy="32412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6D431BC7-B469-4287-8D2D-FB680F07388C}"/>
                  </a:ext>
                </a:extLst>
              </p:cNvPr>
              <p:cNvSpPr/>
              <p:nvPr/>
            </p:nvSpPr>
            <p:spPr>
              <a:xfrm>
                <a:off x="6857798" y="4633796"/>
                <a:ext cx="685829" cy="3241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he-IL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6D431BC7-B469-4287-8D2D-FB680F073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798" y="4633796"/>
                <a:ext cx="685829" cy="32412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מלבן 21">
                <a:extLst>
                  <a:ext uri="{FF2B5EF4-FFF2-40B4-BE49-F238E27FC236}">
                    <a16:creationId xmlns:a16="http://schemas.microsoft.com/office/drawing/2014/main" id="{76D204D6-A33F-4B7D-9CB4-5428E7821BA2}"/>
                  </a:ext>
                </a:extLst>
              </p:cNvPr>
              <p:cNvSpPr/>
              <p:nvPr/>
            </p:nvSpPr>
            <p:spPr>
              <a:xfrm>
                <a:off x="6583513" y="5033741"/>
                <a:ext cx="741934" cy="3241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he-IL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2" name="מלבן 21">
                <a:extLst>
                  <a:ext uri="{FF2B5EF4-FFF2-40B4-BE49-F238E27FC236}">
                    <a16:creationId xmlns:a16="http://schemas.microsoft.com/office/drawing/2014/main" id="{76D204D6-A33F-4B7D-9CB4-5428E7821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13" y="5033741"/>
                <a:ext cx="741934" cy="32412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מלבן 22">
                <a:extLst>
                  <a:ext uri="{FF2B5EF4-FFF2-40B4-BE49-F238E27FC236}">
                    <a16:creationId xmlns:a16="http://schemas.microsoft.com/office/drawing/2014/main" id="{67FCF450-A7C6-414B-B37D-CAA59E1917CA}"/>
                  </a:ext>
                </a:extLst>
              </p:cNvPr>
              <p:cNvSpPr/>
              <p:nvPr/>
            </p:nvSpPr>
            <p:spPr>
              <a:xfrm>
                <a:off x="5580112" y="5522520"/>
                <a:ext cx="608885" cy="3241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3" name="מלבן 22">
                <a:extLst>
                  <a:ext uri="{FF2B5EF4-FFF2-40B4-BE49-F238E27FC236}">
                    <a16:creationId xmlns:a16="http://schemas.microsoft.com/office/drawing/2014/main" id="{67FCF450-A7C6-414B-B37D-CAA59E191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5522520"/>
                <a:ext cx="608885" cy="32412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מלבן 24">
            <a:extLst>
              <a:ext uri="{FF2B5EF4-FFF2-40B4-BE49-F238E27FC236}">
                <a16:creationId xmlns:a16="http://schemas.microsoft.com/office/drawing/2014/main" id="{935B63CA-CC0B-4E6A-AFE1-8B6E59F943F9}"/>
              </a:ext>
            </a:extLst>
          </p:cNvPr>
          <p:cNvSpPr/>
          <p:nvPr/>
        </p:nvSpPr>
        <p:spPr>
          <a:xfrm>
            <a:off x="1524000" y="895214"/>
            <a:ext cx="19365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 dirty="0">
                <a:solidFill>
                  <a:srgbClr val="000000"/>
                </a:solidFill>
              </a:rPr>
              <a:t>Expected Probability</a:t>
            </a:r>
            <a:endParaRPr lang="he-IL" sz="1600" b="1" dirty="0">
              <a:solidFill>
                <a:srgbClr val="000000"/>
              </a:solidFill>
            </a:endParaRP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B2C01CF2-EB1E-40D4-BAC0-60EA0709BCE7}"/>
              </a:ext>
            </a:extLst>
          </p:cNvPr>
          <p:cNvSpPr/>
          <p:nvPr/>
        </p:nvSpPr>
        <p:spPr>
          <a:xfrm>
            <a:off x="6020870" y="3106937"/>
            <a:ext cx="1673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 dirty="0">
                <a:solidFill>
                  <a:srgbClr val="000000"/>
                </a:solidFill>
              </a:rPr>
              <a:t>Expected Entropy</a:t>
            </a:r>
            <a:endParaRPr lang="he-IL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312102"/>
      </p:ext>
    </p:extLst>
  </p:cSld>
  <p:clrMapOvr>
    <a:masterClrMapping/>
  </p:clrMapOvr>
  <p:transition spd="slow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מלבן 30">
                <a:extLst>
                  <a:ext uri="{FF2B5EF4-FFF2-40B4-BE49-F238E27FC236}">
                    <a16:creationId xmlns:a16="http://schemas.microsoft.com/office/drawing/2014/main" id="{1FD2D174-0267-4E30-80C6-F124C214461D}"/>
                  </a:ext>
                </a:extLst>
              </p:cNvPr>
              <p:cNvSpPr/>
              <p:nvPr/>
            </p:nvSpPr>
            <p:spPr>
              <a:xfrm>
                <a:off x="2123728" y="134994"/>
                <a:ext cx="102971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 eaLnBrk="1" hangingPunct="1">
                  <a:defRPr>
                    <a:effectLst/>
                  </a:defRPr>
                </a:pPr>
                <a:r>
                  <a:rPr lang="en-US" alt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alibri"/>
                  </a:rPr>
                  <a:t>Converge rate - </a:t>
                </a:r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alibri"/>
                  </a:rPr>
                  <a:t>Target doesn’t exist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400" b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alibri"/>
                  </a:rPr>
                  <a:t> </a:t>
                </a:r>
                <a:endParaRPr lang="en-US" alt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/>
                </a:endParaRPr>
              </a:p>
            </p:txBody>
          </p:sp>
        </mc:Choice>
        <mc:Fallback xmlns="">
          <p:sp>
            <p:nvSpPr>
              <p:cNvPr id="31" name="מלבן 30">
                <a:extLst>
                  <a:ext uri="{FF2B5EF4-FFF2-40B4-BE49-F238E27FC236}">
                    <a16:creationId xmlns:a16="http://schemas.microsoft.com/office/drawing/2014/main" id="{1FD2D174-0267-4E30-80C6-F124C2144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34994"/>
                <a:ext cx="10297144" cy="461665"/>
              </a:xfrm>
              <a:prstGeom prst="rect">
                <a:avLst/>
              </a:prstGeom>
              <a:blipFill>
                <a:blip r:embed="rId3"/>
                <a:stretch>
                  <a:fillRect l="-1657" t="-11842" b="-3552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טבלה 15">
                <a:extLst>
                  <a:ext uri="{FF2B5EF4-FFF2-40B4-BE49-F238E27FC236}">
                    <a16:creationId xmlns:a16="http://schemas.microsoft.com/office/drawing/2014/main" id="{F797DB0A-D184-4615-A19A-750DD136C7F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48264" y="620688"/>
              <a:ext cx="2165688" cy="1483360"/>
            </p:xfrm>
            <a:graphic>
              <a:graphicData uri="http://schemas.openxmlformats.org/drawingml/2006/table">
                <a:tbl>
                  <a:tblPr rtl="1">
                    <a:tableStyleId>{5C22544A-7EE6-4342-B048-85BDC9FD1C3A}</a:tableStyleId>
                  </a:tblPr>
                  <a:tblGrid>
                    <a:gridCol w="721896">
                      <a:extLst>
                        <a:ext uri="{9D8B030D-6E8A-4147-A177-3AD203B41FA5}">
                          <a16:colId xmlns:a16="http://schemas.microsoft.com/office/drawing/2014/main" val="2568987701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1081583587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2963251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9209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773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0124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0955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טבלה 15">
                <a:extLst>
                  <a:ext uri="{FF2B5EF4-FFF2-40B4-BE49-F238E27FC236}">
                    <a16:creationId xmlns:a16="http://schemas.microsoft.com/office/drawing/2014/main" id="{F797DB0A-D184-4615-A19A-750DD136C7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8089512"/>
                  </p:ext>
                </p:extLst>
              </p:nvPr>
            </p:nvGraphicFramePr>
            <p:xfrm>
              <a:off x="6948264" y="620688"/>
              <a:ext cx="2165688" cy="1483360"/>
            </p:xfrm>
            <a:graphic>
              <a:graphicData uri="http://schemas.openxmlformats.org/drawingml/2006/table">
                <a:tbl>
                  <a:tblPr rtl="1">
                    <a:tableStyleId>{5C22544A-7EE6-4342-B048-85BDC9FD1C3A}</a:tableStyleId>
                  </a:tblPr>
                  <a:tblGrid>
                    <a:gridCol w="721896">
                      <a:extLst>
                        <a:ext uri="{9D8B030D-6E8A-4147-A177-3AD203B41FA5}">
                          <a16:colId xmlns:a16="http://schemas.microsoft.com/office/drawing/2014/main" val="2568987701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1081583587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2963251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00840" t="-1639" r="-1681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209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773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0124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09553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משולש שווה-שוקיים 37">
            <a:extLst>
              <a:ext uri="{FF2B5EF4-FFF2-40B4-BE49-F238E27FC236}">
                <a16:creationId xmlns:a16="http://schemas.microsoft.com/office/drawing/2014/main" id="{8BC4897A-7666-486C-88C5-E2E761F3019D}"/>
              </a:ext>
            </a:extLst>
          </p:cNvPr>
          <p:cNvSpPr/>
          <p:nvPr/>
        </p:nvSpPr>
        <p:spPr bwMode="auto">
          <a:xfrm>
            <a:off x="7920384" y="1875234"/>
            <a:ext cx="108000" cy="108000"/>
          </a:xfrm>
          <a:prstGeom prst="triangle">
            <a:avLst/>
          </a:prstGeom>
          <a:solidFill>
            <a:schemeClr val="bg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מלבן 38">
                <a:extLst>
                  <a:ext uri="{FF2B5EF4-FFF2-40B4-BE49-F238E27FC236}">
                    <a16:creationId xmlns:a16="http://schemas.microsoft.com/office/drawing/2014/main" id="{79CBFF76-54FC-4FFF-9C4D-95A373FFF487}"/>
                  </a:ext>
                </a:extLst>
              </p:cNvPr>
              <p:cNvSpPr/>
              <p:nvPr/>
            </p:nvSpPr>
            <p:spPr>
              <a:xfrm>
                <a:off x="7763236" y="2000158"/>
                <a:ext cx="422295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9" name="מלבן 38">
                <a:extLst>
                  <a:ext uri="{FF2B5EF4-FFF2-40B4-BE49-F238E27FC236}">
                    <a16:creationId xmlns:a16="http://schemas.microsoft.com/office/drawing/2014/main" id="{79CBFF76-54FC-4FFF-9C4D-95A373FFF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236" y="2000158"/>
                <a:ext cx="422295" cy="391646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91CB5009-6FCE-4604-9965-158B790FE5E9}"/>
                  </a:ext>
                </a:extLst>
              </p:cNvPr>
              <p:cNvSpPr/>
              <p:nvPr/>
            </p:nvSpPr>
            <p:spPr>
              <a:xfrm>
                <a:off x="-2124744" y="2943853"/>
                <a:ext cx="11593288" cy="529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𝑗𝑘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𝑇𝑎𝑟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𝑗𝑘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</m:den>
                      </m:f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𝑇𝐴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d>
                                <m:d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den>
                          </m:f>
                        </m:sup>
                      </m:sSup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91CB5009-6FCE-4604-9965-158B790FE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24744" y="2943853"/>
                <a:ext cx="11593288" cy="529247"/>
              </a:xfrm>
              <a:prstGeom prst="rect">
                <a:avLst/>
              </a:prstGeom>
              <a:blipFill>
                <a:blip r:embed="rId12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תיבת טקסט 18">
                <a:extLst>
                  <a:ext uri="{FF2B5EF4-FFF2-40B4-BE49-F238E27FC236}">
                    <a16:creationId xmlns:a16="http://schemas.microsoft.com/office/drawing/2014/main" id="{8DEC8453-CE4D-42A4-B90E-4680C9F62232}"/>
                  </a:ext>
                </a:extLst>
              </p:cNvPr>
              <p:cNvSpPr txBox="1"/>
              <p:nvPr/>
            </p:nvSpPr>
            <p:spPr>
              <a:xfrm>
                <a:off x="220562" y="1701088"/>
                <a:ext cx="2947282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Expected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:</a:t>
                </a:r>
                <a:endParaRPr lang="he-IL" dirty="0"/>
              </a:p>
            </p:txBody>
          </p:sp>
        </mc:Choice>
        <mc:Fallback xmlns="">
          <p:sp>
            <p:nvSpPr>
              <p:cNvPr id="19" name="תיבת טקסט 18">
                <a:extLst>
                  <a:ext uri="{FF2B5EF4-FFF2-40B4-BE49-F238E27FC236}">
                    <a16:creationId xmlns:a16="http://schemas.microsoft.com/office/drawing/2014/main" id="{8DEC8453-CE4D-42A4-B90E-4680C9F62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62" y="1701088"/>
                <a:ext cx="2947282" cy="369332"/>
              </a:xfrm>
              <a:prstGeom prst="rect">
                <a:avLst/>
              </a:prstGeom>
              <a:blipFill>
                <a:blip r:embed="rId13"/>
                <a:stretch>
                  <a:fillRect l="-1653" t="-8197" r="-826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B03D7ECF-BF44-4D88-B1A8-F5FED35A69DB}"/>
                  </a:ext>
                </a:extLst>
              </p:cNvPr>
              <p:cNvSpPr txBox="1"/>
              <p:nvPr/>
            </p:nvSpPr>
            <p:spPr>
              <a:xfrm>
                <a:off x="2123728" y="879535"/>
                <a:ext cx="3387466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/>
                  <a:t>Case 2: Target doesn’t exist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endParaRPr lang="he-IL" b="1" dirty="0"/>
              </a:p>
            </p:txBody>
          </p:sp>
        </mc:Choice>
        <mc:Fallback xmlns="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B03D7ECF-BF44-4D88-B1A8-F5FED35A6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879535"/>
                <a:ext cx="3387466" cy="369332"/>
              </a:xfrm>
              <a:prstGeom prst="rect">
                <a:avLst/>
              </a:prstGeom>
              <a:blipFill>
                <a:blip r:embed="rId14"/>
                <a:stretch>
                  <a:fillRect l="-1439" t="-8197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9633E431-6FF9-44AC-968E-E6E825987831}"/>
                  </a:ext>
                </a:extLst>
              </p:cNvPr>
              <p:cNvSpPr/>
              <p:nvPr/>
            </p:nvSpPr>
            <p:spPr>
              <a:xfrm>
                <a:off x="-2247780" y="4805758"/>
                <a:ext cx="13609512" cy="702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𝑗𝑘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𝑇𝑎𝑟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=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sz="11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sz="11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05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∙(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1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10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m:rPr>
                              <m:nor/>
                            </m:rPr>
                            <a:rPr lang="en-US" sz="11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9633E431-6FF9-44AC-968E-E6E825987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47780" y="4805758"/>
                <a:ext cx="13609512" cy="70230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B848BFFC-94AB-46D9-AB9F-74EA82237D67}"/>
              </a:ext>
            </a:extLst>
          </p:cNvPr>
          <p:cNvSpPr/>
          <p:nvPr/>
        </p:nvSpPr>
        <p:spPr bwMode="auto">
          <a:xfrm>
            <a:off x="0" y="4699712"/>
            <a:ext cx="9113952" cy="914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DC9714A9-307B-43F5-A0AE-D1E06DAE851D}"/>
                  </a:ext>
                </a:extLst>
              </p:cNvPr>
              <p:cNvSpPr/>
              <p:nvPr/>
            </p:nvSpPr>
            <p:spPr>
              <a:xfrm>
                <a:off x="-1308919" y="2420236"/>
                <a:ext cx="11761838" cy="287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𝑗𝑘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𝑇𝑎𝑟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=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((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𝑗𝑘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)|</m:t>
                      </m:r>
                      <m:acc>
                        <m:accPr>
                          <m:chr m:val="̃"/>
                          <m:ctrlPr>
                            <a:rPr lang="en-US" sz="1100" i="1" spc="-5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1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)∙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100" i="1" spc="-5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 spc="-5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|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𝑇𝑎𝑟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0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+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((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𝑗𝑘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)|</m:t>
                      </m:r>
                      <m:acc>
                        <m:accPr>
                          <m:chr m:val="̃"/>
                          <m:ctrlPr>
                            <a:rPr lang="en-US" sz="1100" i="1" spc="-5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0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100" i="1" spc="-5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 spc="-5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0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|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𝑇𝑎𝑟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DC9714A9-307B-43F5-A0AE-D1E06DAE85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8919" y="2420236"/>
                <a:ext cx="11761838" cy="287323"/>
              </a:xfrm>
              <a:prstGeom prst="rect">
                <a:avLst/>
              </a:prstGeom>
              <a:blipFill>
                <a:blip r:embed="rId1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E6BACAF6-FF34-4664-B767-C55468EB08E2}"/>
                  </a:ext>
                </a:extLst>
              </p:cNvPr>
              <p:cNvSpPr/>
              <p:nvPr/>
            </p:nvSpPr>
            <p:spPr>
              <a:xfrm>
                <a:off x="-840858" y="3442332"/>
                <a:ext cx="11141029" cy="839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1200" dirty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)]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1200" dirty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en-US" sz="120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sz="1200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20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)]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𝑇𝐴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d>
                                <m:d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den>
                          </m:f>
                        </m:sup>
                      </m:sSup>
                      <m:r>
                        <a:rPr lang="en-US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E6BACAF6-FF34-4664-B767-C55468EB0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0858" y="3442332"/>
                <a:ext cx="11141029" cy="8394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705579"/>
      </p:ext>
    </p:extLst>
  </p:cSld>
  <p:clrMapOvr>
    <a:masterClrMapping/>
  </p:clrMapOvr>
  <p:transition spd="slow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BFEFD57F-5CE3-42B6-A7E8-C4E66CF4A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25" y="1192602"/>
            <a:ext cx="4267007" cy="2764702"/>
          </a:xfrm>
          <a:prstGeom prst="rect">
            <a:avLst/>
          </a:prstGeom>
        </p:spPr>
      </p:pic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33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מלבן 30">
                <a:extLst>
                  <a:ext uri="{FF2B5EF4-FFF2-40B4-BE49-F238E27FC236}">
                    <a16:creationId xmlns:a16="http://schemas.microsoft.com/office/drawing/2014/main" id="{1FD2D174-0267-4E30-80C6-F124C214461D}"/>
                  </a:ext>
                </a:extLst>
              </p:cNvPr>
              <p:cNvSpPr/>
              <p:nvPr/>
            </p:nvSpPr>
            <p:spPr>
              <a:xfrm>
                <a:off x="2021792" y="87481"/>
                <a:ext cx="534112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 eaLnBrk="1" hangingPunct="1">
                  <a:defRPr>
                    <a:effectLst/>
                  </a:defRPr>
                </a:pPr>
                <a:r>
                  <a:rPr lang="en-US" alt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alibri"/>
                  </a:rPr>
                  <a:t>Converge rate - </a:t>
                </a:r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alibri"/>
                  </a:rPr>
                  <a:t>Target doesn’t exist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400" b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en-US" sz="3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/>
                </a:endParaRPr>
              </a:p>
            </p:txBody>
          </p:sp>
        </mc:Choice>
        <mc:Fallback xmlns="">
          <p:sp>
            <p:nvSpPr>
              <p:cNvPr id="31" name="מלבן 30">
                <a:extLst>
                  <a:ext uri="{FF2B5EF4-FFF2-40B4-BE49-F238E27FC236}">
                    <a16:creationId xmlns:a16="http://schemas.microsoft.com/office/drawing/2014/main" id="{1FD2D174-0267-4E30-80C6-F124C2144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792" y="87481"/>
                <a:ext cx="5341126" cy="461665"/>
              </a:xfrm>
              <a:prstGeom prst="rect">
                <a:avLst/>
              </a:prstGeom>
              <a:blipFill>
                <a:blip r:embed="rId4"/>
                <a:stretch>
                  <a:fillRect l="-1826" t="-11842" b="-3552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9E03C49D-F36E-43D4-B231-FA7414FD1DA5}"/>
                  </a:ext>
                </a:extLst>
              </p:cNvPr>
              <p:cNvSpPr/>
              <p:nvPr/>
            </p:nvSpPr>
            <p:spPr>
              <a:xfrm>
                <a:off x="6284867" y="6562402"/>
                <a:ext cx="1455485" cy="394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he-IL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9E03C49D-F36E-43D4-B231-FA7414FD1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867" y="6562402"/>
                <a:ext cx="1455485" cy="3949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77D47075-0C77-4236-8C97-42F78A0126F0}"/>
                  </a:ext>
                </a:extLst>
              </p:cNvPr>
              <p:cNvSpPr/>
              <p:nvPr/>
            </p:nvSpPr>
            <p:spPr>
              <a:xfrm rot="16200000">
                <a:off x="-532491" y="2143653"/>
                <a:ext cx="1382943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[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𝑗𝑘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)]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77D47075-0C77-4236-8C97-42F78A012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2491" y="2143653"/>
                <a:ext cx="1382943" cy="325089"/>
              </a:xfrm>
              <a:prstGeom prst="rect">
                <a:avLst/>
              </a:prstGeom>
              <a:blipFill>
                <a:blip r:embed="rId6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29D73CDD-7FBE-4987-89A7-DFC8AC50EDC2}"/>
                  </a:ext>
                </a:extLst>
              </p:cNvPr>
              <p:cNvSpPr/>
              <p:nvPr/>
            </p:nvSpPr>
            <p:spPr>
              <a:xfrm>
                <a:off x="5180218" y="763819"/>
                <a:ext cx="3911071" cy="463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𝑇𝐴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/>
                  <a:t> 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𝝀</m:t>
                        </m:r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1600" dirty="0"/>
                  <a:t>  ,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𝑗𝑘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)=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r>
                  <a:rPr lang="en-US" sz="1600" dirty="0"/>
                  <a:t> </a:t>
                </a:r>
                <a:endParaRPr lang="he-IL" dirty="0"/>
              </a:p>
            </p:txBody>
          </p:sp>
        </mc:Choice>
        <mc:Fallback xmlns="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29D73CDD-7FBE-4987-89A7-DFC8AC50E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218" y="763819"/>
                <a:ext cx="3911071" cy="4637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5BF94C9A-956E-4E04-87A3-C9387826100B}"/>
                  </a:ext>
                </a:extLst>
              </p:cNvPr>
              <p:cNvSpPr/>
              <p:nvPr/>
            </p:nvSpPr>
            <p:spPr>
              <a:xfrm rot="4314979">
                <a:off x="830844" y="3096141"/>
                <a:ext cx="53880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5BF94C9A-956E-4E04-87A3-C93878261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314979">
                <a:off x="830844" y="3096141"/>
                <a:ext cx="53880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17DCD48E-5F47-45F5-866A-38839C7B00D5}"/>
                  </a:ext>
                </a:extLst>
              </p:cNvPr>
              <p:cNvSpPr/>
              <p:nvPr/>
            </p:nvSpPr>
            <p:spPr>
              <a:xfrm rot="2593737">
                <a:off x="1088834" y="2801834"/>
                <a:ext cx="70551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17DCD48E-5F47-45F5-866A-38839C7B0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93737">
                <a:off x="1088834" y="2801834"/>
                <a:ext cx="705513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09AB830B-BDBA-4F62-ACB6-E9620210AD89}"/>
                  </a:ext>
                </a:extLst>
              </p:cNvPr>
              <p:cNvSpPr/>
              <p:nvPr/>
            </p:nvSpPr>
            <p:spPr>
              <a:xfrm rot="1252229">
                <a:off x="1713370" y="2813772"/>
                <a:ext cx="63498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09AB830B-BDBA-4F62-ACB6-E9620210A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52229">
                <a:off x="1713370" y="2813772"/>
                <a:ext cx="634982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95DAF2BC-D005-4F99-96A3-6F799AED2EB3}"/>
                  </a:ext>
                </a:extLst>
              </p:cNvPr>
              <p:cNvSpPr/>
              <p:nvPr/>
            </p:nvSpPr>
            <p:spPr>
              <a:xfrm rot="1035116">
                <a:off x="2304270" y="2768566"/>
                <a:ext cx="63498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95DAF2BC-D005-4F99-96A3-6F799AED2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35116">
                <a:off x="2304270" y="2768566"/>
                <a:ext cx="634982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תמונה 10">
            <a:extLst>
              <a:ext uri="{FF2B5EF4-FFF2-40B4-BE49-F238E27FC236}">
                <a16:creationId xmlns:a16="http://schemas.microsoft.com/office/drawing/2014/main" id="{D5E2B712-12EC-4EAF-BEB9-23781CAC6A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15274" y="3851403"/>
            <a:ext cx="4392553" cy="28700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מלבן 12">
                <a:extLst>
                  <a:ext uri="{FF2B5EF4-FFF2-40B4-BE49-F238E27FC236}">
                    <a16:creationId xmlns:a16="http://schemas.microsoft.com/office/drawing/2014/main" id="{9F64C929-A40F-4C39-8163-4E8359675B63}"/>
                  </a:ext>
                </a:extLst>
              </p:cNvPr>
              <p:cNvSpPr/>
              <p:nvPr/>
            </p:nvSpPr>
            <p:spPr>
              <a:xfrm>
                <a:off x="2329467" y="3953594"/>
                <a:ext cx="3457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he-IL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מלבן 12">
                <a:extLst>
                  <a:ext uri="{FF2B5EF4-FFF2-40B4-BE49-F238E27FC236}">
                    <a16:creationId xmlns:a16="http://schemas.microsoft.com/office/drawing/2014/main" id="{9F64C929-A40F-4C39-8163-4E8359675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467" y="3953594"/>
                <a:ext cx="34579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מלבן 15">
                <a:extLst>
                  <a:ext uri="{FF2B5EF4-FFF2-40B4-BE49-F238E27FC236}">
                    <a16:creationId xmlns:a16="http://schemas.microsoft.com/office/drawing/2014/main" id="{F723E099-BE4F-4F6C-BF8D-3C5D294C1528}"/>
                  </a:ext>
                </a:extLst>
              </p:cNvPr>
              <p:cNvSpPr/>
              <p:nvPr/>
            </p:nvSpPr>
            <p:spPr>
              <a:xfrm rot="16200000">
                <a:off x="3556205" y="5071929"/>
                <a:ext cx="1291764" cy="33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[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𝐻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]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16" name="מלבן 15">
                <a:extLst>
                  <a:ext uri="{FF2B5EF4-FFF2-40B4-BE49-F238E27FC236}">
                    <a16:creationId xmlns:a16="http://schemas.microsoft.com/office/drawing/2014/main" id="{F723E099-BE4F-4F6C-BF8D-3C5D294C1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56205" y="5071929"/>
                <a:ext cx="1291764" cy="335476"/>
              </a:xfrm>
              <a:prstGeom prst="rect">
                <a:avLst/>
              </a:prstGeom>
              <a:blipFill>
                <a:blip r:embed="rId14"/>
                <a:stretch>
                  <a:fillRect r="-36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F137F6E1-E7E4-4784-B82B-709C90ACBE96}"/>
              </a:ext>
            </a:extLst>
          </p:cNvPr>
          <p:cNvSpPr txBox="1"/>
          <p:nvPr/>
        </p:nvSpPr>
        <p:spPr>
          <a:xfrm rot="16200000">
            <a:off x="4143992" y="5117155"/>
            <a:ext cx="5052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[bits]</a:t>
            </a:r>
            <a:endParaRPr lang="he-IL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28864076-4287-42B8-9A12-04CC66404818}"/>
                  </a:ext>
                </a:extLst>
              </p:cNvPr>
              <p:cNvSpPr/>
              <p:nvPr/>
            </p:nvSpPr>
            <p:spPr>
              <a:xfrm rot="1056266">
                <a:off x="6117537" y="5627346"/>
                <a:ext cx="53880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28864076-4287-42B8-9A12-04CC664048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6266">
                <a:off x="6117537" y="5627346"/>
                <a:ext cx="538801" cy="24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מלבן 32">
                <a:extLst>
                  <a:ext uri="{FF2B5EF4-FFF2-40B4-BE49-F238E27FC236}">
                    <a16:creationId xmlns:a16="http://schemas.microsoft.com/office/drawing/2014/main" id="{58982E2C-BDAF-4A22-9FE0-A1C4DAA6605A}"/>
                  </a:ext>
                </a:extLst>
              </p:cNvPr>
              <p:cNvSpPr/>
              <p:nvPr/>
            </p:nvSpPr>
            <p:spPr>
              <a:xfrm rot="860805">
                <a:off x="7264441" y="5322326"/>
                <a:ext cx="6205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</a:rPr>
                  <a:t>.4</a:t>
                </a:r>
                <a:endParaRPr lang="he-IL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3" name="מלבן 32">
                <a:extLst>
                  <a:ext uri="{FF2B5EF4-FFF2-40B4-BE49-F238E27FC236}">
                    <a16:creationId xmlns:a16="http://schemas.microsoft.com/office/drawing/2014/main" id="{58982E2C-BDAF-4A22-9FE0-A1C4DAA660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60805">
                <a:off x="7264441" y="5322326"/>
                <a:ext cx="620554" cy="276999"/>
              </a:xfrm>
              <a:prstGeom prst="rect">
                <a:avLst/>
              </a:prstGeom>
              <a:blipFill>
                <a:blip r:embed="rId16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מלבן 33">
                <a:extLst>
                  <a:ext uri="{FF2B5EF4-FFF2-40B4-BE49-F238E27FC236}">
                    <a16:creationId xmlns:a16="http://schemas.microsoft.com/office/drawing/2014/main" id="{9E3B3F20-9E7D-4833-8A55-6792902642D6}"/>
                  </a:ext>
                </a:extLst>
              </p:cNvPr>
              <p:cNvSpPr/>
              <p:nvPr/>
            </p:nvSpPr>
            <p:spPr>
              <a:xfrm rot="998935">
                <a:off x="6639498" y="5465240"/>
                <a:ext cx="669027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he-IL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4" name="מלבן 33">
                <a:extLst>
                  <a:ext uri="{FF2B5EF4-FFF2-40B4-BE49-F238E27FC236}">
                    <a16:creationId xmlns:a16="http://schemas.microsoft.com/office/drawing/2014/main" id="{9E3B3F20-9E7D-4833-8A55-679290264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98935">
                <a:off x="6639498" y="5465240"/>
                <a:ext cx="669027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מלבן 34">
                <a:extLst>
                  <a:ext uri="{FF2B5EF4-FFF2-40B4-BE49-F238E27FC236}">
                    <a16:creationId xmlns:a16="http://schemas.microsoft.com/office/drawing/2014/main" id="{79AC29E5-6A13-4815-9833-BF4B4BE836C2}"/>
                  </a:ext>
                </a:extLst>
              </p:cNvPr>
              <p:cNvSpPr/>
              <p:nvPr/>
            </p:nvSpPr>
            <p:spPr>
              <a:xfrm rot="691966">
                <a:off x="7688797" y="5210021"/>
                <a:ext cx="63498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he-IL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5" name="מלבן 34">
                <a:extLst>
                  <a:ext uri="{FF2B5EF4-FFF2-40B4-BE49-F238E27FC236}">
                    <a16:creationId xmlns:a16="http://schemas.microsoft.com/office/drawing/2014/main" id="{79AC29E5-6A13-4815-9833-BF4B4BE83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91966">
                <a:off x="7688797" y="5210021"/>
                <a:ext cx="634982" cy="2462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E974D161-8198-438B-BDC1-F97345193537}"/>
              </a:ext>
            </a:extLst>
          </p:cNvPr>
          <p:cNvSpPr txBox="1"/>
          <p:nvPr/>
        </p:nvSpPr>
        <p:spPr>
          <a:xfrm>
            <a:off x="6111960" y="3348108"/>
            <a:ext cx="167385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Expected Entropy</a:t>
            </a:r>
            <a:endParaRPr lang="he-IL" sz="1600" b="1" dirty="0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C42CC5D3-83D5-470F-9499-5E5D6E12DDCE}"/>
              </a:ext>
            </a:extLst>
          </p:cNvPr>
          <p:cNvSpPr/>
          <p:nvPr/>
        </p:nvSpPr>
        <p:spPr>
          <a:xfrm>
            <a:off x="1612669" y="853591"/>
            <a:ext cx="19365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Expected Probability</a:t>
            </a:r>
            <a:endParaRPr lang="he-IL" sz="1600" b="1" dirty="0"/>
          </a:p>
        </p:txBody>
      </p:sp>
    </p:spTree>
    <p:extLst>
      <p:ext uri="{BB962C8B-B14F-4D97-AF65-F5344CB8AC3E}">
        <p14:creationId xmlns:p14="http://schemas.microsoft.com/office/powerpoint/2010/main" val="643538211"/>
      </p:ext>
    </p:extLst>
  </p:cSld>
  <p:clrMapOvr>
    <a:masterClrMapping/>
  </p:clrMapOvr>
  <p:transition spd="slow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BBF8E1F6-D579-4CAF-9465-30A77938E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435" y="3499403"/>
            <a:ext cx="4337392" cy="300723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2C3829D-0106-4B2A-A42E-1E1B9C69C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23" y="1145079"/>
            <a:ext cx="4306219" cy="2856009"/>
          </a:xfrm>
          <a:prstGeom prst="rect">
            <a:avLst/>
          </a:prstGeom>
        </p:spPr>
      </p:pic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34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מלבן 30">
                <a:extLst>
                  <a:ext uri="{FF2B5EF4-FFF2-40B4-BE49-F238E27FC236}">
                    <a16:creationId xmlns:a16="http://schemas.microsoft.com/office/drawing/2014/main" id="{1FD2D174-0267-4E30-80C6-F124C214461D}"/>
                  </a:ext>
                </a:extLst>
              </p:cNvPr>
              <p:cNvSpPr/>
              <p:nvPr/>
            </p:nvSpPr>
            <p:spPr>
              <a:xfrm>
                <a:off x="1807956" y="109827"/>
                <a:ext cx="630452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 eaLnBrk="1" hangingPunct="1">
                  <a:defRPr>
                    <a:effectLst/>
                  </a:defRPr>
                </a:pPr>
                <a:r>
                  <a:rPr lang="en-US" alt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alibri"/>
                  </a:rPr>
                  <a:t>Converge rate - </a:t>
                </a:r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alibri"/>
                  </a:rPr>
                  <a:t>Target doesn’t exist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400" b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he-IL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/>
                </a:endParaRPr>
              </a:p>
            </p:txBody>
          </p:sp>
        </mc:Choice>
        <mc:Fallback xmlns="">
          <p:sp>
            <p:nvSpPr>
              <p:cNvPr id="31" name="מלבן 30">
                <a:extLst>
                  <a:ext uri="{FF2B5EF4-FFF2-40B4-BE49-F238E27FC236}">
                    <a16:creationId xmlns:a16="http://schemas.microsoft.com/office/drawing/2014/main" id="{1FD2D174-0267-4E30-80C6-F124C2144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956" y="109827"/>
                <a:ext cx="6304522" cy="461665"/>
              </a:xfrm>
              <a:prstGeom prst="rect">
                <a:avLst/>
              </a:prstGeom>
              <a:blipFill>
                <a:blip r:embed="rId5"/>
                <a:stretch>
                  <a:fillRect l="-1547" t="-11842" b="-3552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9E03C49D-F36E-43D4-B231-FA7414FD1DA5}"/>
                  </a:ext>
                </a:extLst>
              </p:cNvPr>
              <p:cNvSpPr/>
              <p:nvPr/>
            </p:nvSpPr>
            <p:spPr>
              <a:xfrm>
                <a:off x="1807956" y="4011948"/>
                <a:ext cx="1455485" cy="394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he-IL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9E03C49D-F36E-43D4-B231-FA7414FD1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956" y="4011948"/>
                <a:ext cx="1455485" cy="3949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77D47075-0C77-4236-8C97-42F78A0126F0}"/>
                  </a:ext>
                </a:extLst>
              </p:cNvPr>
              <p:cNvSpPr/>
              <p:nvPr/>
            </p:nvSpPr>
            <p:spPr>
              <a:xfrm rot="16200000">
                <a:off x="-470202" y="2380215"/>
                <a:ext cx="1382943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[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𝑗𝑘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)]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77D47075-0C77-4236-8C97-42F78A012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70202" y="2380215"/>
                <a:ext cx="1382943" cy="325089"/>
              </a:xfrm>
              <a:prstGeom prst="rect">
                <a:avLst/>
              </a:prstGeom>
              <a:blipFill>
                <a:blip r:embed="rId7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29D73CDD-7FBE-4987-89A7-DFC8AC50EDC2}"/>
                  </a:ext>
                </a:extLst>
              </p:cNvPr>
              <p:cNvSpPr/>
              <p:nvPr/>
            </p:nvSpPr>
            <p:spPr>
              <a:xfrm>
                <a:off x="5363489" y="806525"/>
                <a:ext cx="3739998" cy="358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𝑇𝐴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/>
                  <a:t>  ,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1600" dirty="0"/>
                  <a:t>  ,</a:t>
                </a:r>
                <a:r>
                  <a:rPr lang="en-US" sz="1600" dirty="0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𝑗𝑘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)=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r>
                  <a:rPr lang="en-US" sz="1600" dirty="0"/>
                  <a:t> </a:t>
                </a:r>
                <a:endParaRPr lang="he-IL" dirty="0"/>
              </a:p>
            </p:txBody>
          </p:sp>
        </mc:Choice>
        <mc:Fallback xmlns="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29D73CDD-7FBE-4987-89A7-DFC8AC50E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489" y="806525"/>
                <a:ext cx="3739998" cy="358368"/>
              </a:xfrm>
              <a:prstGeom prst="rect">
                <a:avLst/>
              </a:prstGeom>
              <a:blipFill>
                <a:blip r:embed="rId8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5BF94C9A-956E-4E04-87A3-C9387826100B}"/>
                  </a:ext>
                </a:extLst>
              </p:cNvPr>
              <p:cNvSpPr/>
              <p:nvPr/>
            </p:nvSpPr>
            <p:spPr>
              <a:xfrm rot="2375194">
                <a:off x="1075020" y="2962494"/>
                <a:ext cx="557525" cy="295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7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5BF94C9A-956E-4E04-87A3-C93878261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75194">
                <a:off x="1075020" y="2962494"/>
                <a:ext cx="557525" cy="2952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17DCD48E-5F47-45F5-866A-38839C7B00D5}"/>
                  </a:ext>
                </a:extLst>
              </p:cNvPr>
              <p:cNvSpPr/>
              <p:nvPr/>
            </p:nvSpPr>
            <p:spPr>
              <a:xfrm rot="2304013">
                <a:off x="1362698" y="2933799"/>
                <a:ext cx="674544" cy="295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7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17DCD48E-5F47-45F5-866A-38839C7B0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4013">
                <a:off x="1362698" y="2933799"/>
                <a:ext cx="674544" cy="2952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09AB830B-BDBA-4F62-ACB6-E9620210AD89}"/>
                  </a:ext>
                </a:extLst>
              </p:cNvPr>
              <p:cNvSpPr/>
              <p:nvPr/>
            </p:nvSpPr>
            <p:spPr>
              <a:xfrm rot="1153365">
                <a:off x="2095397" y="2993364"/>
                <a:ext cx="624850" cy="295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7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09AB830B-BDBA-4F62-ACB6-E9620210A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53365">
                <a:off x="2095397" y="2993364"/>
                <a:ext cx="624850" cy="29520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95DAF2BC-D005-4F99-96A3-6F799AED2EB3}"/>
                  </a:ext>
                </a:extLst>
              </p:cNvPr>
              <p:cNvSpPr/>
              <p:nvPr/>
            </p:nvSpPr>
            <p:spPr>
              <a:xfrm rot="1082844">
                <a:off x="2825115" y="2790901"/>
                <a:ext cx="557525" cy="295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7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95DAF2BC-D005-4F99-96A3-6F799AED2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2844">
                <a:off x="2825115" y="2790901"/>
                <a:ext cx="557525" cy="29520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15959A83-FF9E-498E-8B31-ABBCCD7DA695}"/>
                  </a:ext>
                </a:extLst>
              </p:cNvPr>
              <p:cNvSpPr/>
              <p:nvPr/>
            </p:nvSpPr>
            <p:spPr>
              <a:xfrm rot="16200000">
                <a:off x="3665088" y="5071929"/>
                <a:ext cx="1291764" cy="33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[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𝐻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]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15959A83-FF9E-498E-8B31-ABBCCD7DA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65088" y="5071929"/>
                <a:ext cx="1291764" cy="335476"/>
              </a:xfrm>
              <a:prstGeom prst="rect">
                <a:avLst/>
              </a:prstGeom>
              <a:blipFill>
                <a:blip r:embed="rId13"/>
                <a:stretch>
                  <a:fillRect r="-36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E3DB35F1-5C8A-4546-8443-B2A73BFA99B2}"/>
              </a:ext>
            </a:extLst>
          </p:cNvPr>
          <p:cNvSpPr txBox="1"/>
          <p:nvPr/>
        </p:nvSpPr>
        <p:spPr>
          <a:xfrm rot="16200000">
            <a:off x="4252875" y="5117155"/>
            <a:ext cx="5052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[bits]</a:t>
            </a:r>
            <a:endParaRPr lang="he-IL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מלבן 15">
                <a:extLst>
                  <a:ext uri="{FF2B5EF4-FFF2-40B4-BE49-F238E27FC236}">
                    <a16:creationId xmlns:a16="http://schemas.microsoft.com/office/drawing/2014/main" id="{9CA5C7C4-076B-45A8-BC3E-5F13DD5D2E62}"/>
                  </a:ext>
                </a:extLst>
              </p:cNvPr>
              <p:cNvSpPr/>
              <p:nvPr/>
            </p:nvSpPr>
            <p:spPr>
              <a:xfrm>
                <a:off x="6725946" y="6409773"/>
                <a:ext cx="3291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he-IL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מלבן 15">
                <a:extLst>
                  <a:ext uri="{FF2B5EF4-FFF2-40B4-BE49-F238E27FC236}">
                    <a16:creationId xmlns:a16="http://schemas.microsoft.com/office/drawing/2014/main" id="{9CA5C7C4-076B-45A8-BC3E-5F13DD5D2E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946" y="6409773"/>
                <a:ext cx="329129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5B3E73FD-DFDD-49DF-96AB-308CA28E311A}"/>
                  </a:ext>
                </a:extLst>
              </p:cNvPr>
              <p:cNvSpPr/>
              <p:nvPr/>
            </p:nvSpPr>
            <p:spPr>
              <a:xfrm>
                <a:off x="7809011" y="4646576"/>
                <a:ext cx="557525" cy="295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7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7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5B3E73FD-DFDD-49DF-96AB-308CA28E3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011" y="4646576"/>
                <a:ext cx="557525" cy="29520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6D431BC7-B469-4287-8D2D-FB680F07388C}"/>
                  </a:ext>
                </a:extLst>
              </p:cNvPr>
              <p:cNvSpPr/>
              <p:nvPr/>
            </p:nvSpPr>
            <p:spPr>
              <a:xfrm>
                <a:off x="7088065" y="4960445"/>
                <a:ext cx="624850" cy="295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7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7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7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7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he-IL" sz="11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6D431BC7-B469-4287-8D2D-FB680F073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065" y="4960445"/>
                <a:ext cx="624850" cy="29520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מלבן 21">
                <a:extLst>
                  <a:ext uri="{FF2B5EF4-FFF2-40B4-BE49-F238E27FC236}">
                    <a16:creationId xmlns:a16="http://schemas.microsoft.com/office/drawing/2014/main" id="{76D204D6-A33F-4B7D-9CB4-5428E7821BA2}"/>
                  </a:ext>
                </a:extLst>
              </p:cNvPr>
              <p:cNvSpPr/>
              <p:nvPr/>
            </p:nvSpPr>
            <p:spPr>
              <a:xfrm rot="964534">
                <a:off x="6454107" y="5079824"/>
                <a:ext cx="674544" cy="295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7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7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7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7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he-IL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2" name="מלבן 21">
                <a:extLst>
                  <a:ext uri="{FF2B5EF4-FFF2-40B4-BE49-F238E27FC236}">
                    <a16:creationId xmlns:a16="http://schemas.microsoft.com/office/drawing/2014/main" id="{76D204D6-A33F-4B7D-9CB4-5428E7821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64534">
                <a:off x="6454107" y="5079824"/>
                <a:ext cx="674544" cy="29520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מלבן 22">
                <a:extLst>
                  <a:ext uri="{FF2B5EF4-FFF2-40B4-BE49-F238E27FC236}">
                    <a16:creationId xmlns:a16="http://schemas.microsoft.com/office/drawing/2014/main" id="{67FCF450-A7C6-414B-B37D-CAA59E1917CA}"/>
                  </a:ext>
                </a:extLst>
              </p:cNvPr>
              <p:cNvSpPr/>
              <p:nvPr/>
            </p:nvSpPr>
            <p:spPr>
              <a:xfrm rot="2219943">
                <a:off x="5627244" y="4932220"/>
                <a:ext cx="557525" cy="295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7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7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7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11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3" name="מלבן 22">
                <a:extLst>
                  <a:ext uri="{FF2B5EF4-FFF2-40B4-BE49-F238E27FC236}">
                    <a16:creationId xmlns:a16="http://schemas.microsoft.com/office/drawing/2014/main" id="{67FCF450-A7C6-414B-B37D-CAA59E191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19943">
                <a:off x="5627244" y="4932220"/>
                <a:ext cx="557525" cy="29520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מלבן 10">
            <a:extLst>
              <a:ext uri="{FF2B5EF4-FFF2-40B4-BE49-F238E27FC236}">
                <a16:creationId xmlns:a16="http://schemas.microsoft.com/office/drawing/2014/main" id="{B91A3A79-0987-490C-AB05-32243DFFA34D}"/>
              </a:ext>
            </a:extLst>
          </p:cNvPr>
          <p:cNvSpPr/>
          <p:nvPr/>
        </p:nvSpPr>
        <p:spPr>
          <a:xfrm>
            <a:off x="6098203" y="3044653"/>
            <a:ext cx="1673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 dirty="0">
                <a:solidFill>
                  <a:srgbClr val="000000"/>
                </a:solidFill>
              </a:rPr>
              <a:t>Expected Entropy</a:t>
            </a:r>
            <a:endParaRPr lang="he-IL" sz="1600" b="1" dirty="0">
              <a:solidFill>
                <a:srgbClr val="000000"/>
              </a:solidFill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C87A4FCF-C82E-4D61-ADD5-298242297D1A}"/>
              </a:ext>
            </a:extLst>
          </p:cNvPr>
          <p:cNvSpPr/>
          <p:nvPr/>
        </p:nvSpPr>
        <p:spPr>
          <a:xfrm>
            <a:off x="1567420" y="770103"/>
            <a:ext cx="19365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 dirty="0">
                <a:solidFill>
                  <a:srgbClr val="000000"/>
                </a:solidFill>
              </a:rPr>
              <a:t>Expected Probability</a:t>
            </a:r>
            <a:endParaRPr lang="he-IL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441099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4762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9pPr>
          </a:lstStyle>
          <a:p>
            <a:pPr algn="r" rtl="1">
              <a:spcBef>
                <a:spcPct val="50000"/>
              </a:spcBef>
            </a:pP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66" name="TextBox 7"/>
          <p:cNvSpPr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08869" y="136525"/>
            <a:ext cx="9153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 eaLnBrk="1" hangingPunct="1">
              <a:defRPr>
                <a:effectLst/>
              </a:defRPr>
            </a:pPr>
            <a:r>
              <a:rPr lang="en-US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Sensor Probability Updating  with false positive and false negative  </a:t>
            </a:r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BB49-E956-4BAB-9B9A-D442715A5991}" type="slidenum">
              <a:rPr lang="he-IL" altLang="he-IL" smtClean="0"/>
              <a:t>4</a:t>
            </a:fld>
            <a:endParaRPr lang="he-IL" altLang="he-IL"/>
          </a:p>
        </p:txBody>
      </p:sp>
      <p:sp>
        <p:nvSpPr>
          <p:cNvPr id="25" name="מציין מיקום של מספר שקופית 1"/>
          <p:cNvSpPr txBox="1">
            <a:spLocks/>
          </p:cNvSpPr>
          <p:nvPr/>
        </p:nvSpPr>
        <p:spPr bwMode="auto">
          <a:xfrm>
            <a:off x="457200" y="6736283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SzTx/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9pPr>
          </a:lstStyle>
          <a:p>
            <a:fld id="{68D1BB49-E956-4BAB-9B9A-D442715A5991}" type="slidenum">
              <a:rPr lang="he-IL" altLang="he-IL" smtClean="0"/>
              <a:pPr/>
              <a:t>4</a:t>
            </a:fld>
            <a:endParaRPr lang="he-IL" alt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מלבן 10"/>
              <p:cNvSpPr/>
              <p:nvPr/>
            </p:nvSpPr>
            <p:spPr>
              <a:xfrm>
                <a:off x="144712" y="2396434"/>
                <a:ext cx="6952212" cy="724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5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05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d>
                                <m:dPr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𝑷𝒓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05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│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d>
                                <m:dPr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05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𝕤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𝑷𝒓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05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d>
                                <m:dPr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𝑷𝒓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05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│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d>
                                <m:dPr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05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𝕤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𝑷𝒓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05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d>
                                <m:dPr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𝑷𝒓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05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│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d>
                                <m:dPr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05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𝕤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he-IL" sz="9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מלבן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12" y="2396434"/>
                <a:ext cx="6952212" cy="724686"/>
              </a:xfrm>
              <a:prstGeom prst="rect">
                <a:avLst/>
              </a:prstGeom>
              <a:blipFill>
                <a:blip r:embed="rId5"/>
                <a:stretch>
                  <a:fillRect r="-24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A5289493-2451-4CD1-B39C-B49C46E870E8}"/>
                  </a:ext>
                </a:extLst>
              </p:cNvPr>
              <p:cNvSpPr/>
              <p:nvPr/>
            </p:nvSpPr>
            <p:spPr>
              <a:xfrm>
                <a:off x="0" y="1290833"/>
                <a:ext cx="9612236" cy="698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3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| </m:t>
                        </m:r>
                        <m:acc>
                          <m:accPr>
                            <m:chr m:val="̃"/>
                            <m:ctrlPr>
                              <a:rPr lang="en-US" sz="1800" i="1" spc="-5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accPr>
                          <m:e>
                            <m:r>
                              <a:rPr lang="en-US" sz="1800" b="0" i="1" spc="-5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i="1" spc="-5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pc="-5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│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i="1" spc="-5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pc="-5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i="1" spc="-5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pc="-5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den>
                    </m:f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A5289493-2451-4CD1-B39C-B49C46E87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0833"/>
                <a:ext cx="9612236" cy="6983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D26C88B1-FFA7-433D-9F1A-72EABF1FE36D}"/>
                  </a:ext>
                </a:extLst>
              </p:cNvPr>
              <p:cNvSpPr/>
              <p:nvPr/>
            </p:nvSpPr>
            <p:spPr>
              <a:xfrm>
                <a:off x="0" y="3753018"/>
                <a:ext cx="10188624" cy="6193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|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𝑃𝑟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i="1" spc="-5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pc="-5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i="1" spc="-5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pc="-5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i="1" spc="-5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pc="-5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den>
                    </m:f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D26C88B1-FFA7-433D-9F1A-72EABF1FE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53018"/>
                <a:ext cx="10188624" cy="6193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2B1E6FFB-B25A-4D54-A538-C18CE827982E}"/>
                  </a:ext>
                </a:extLst>
              </p:cNvPr>
              <p:cNvSpPr/>
              <p:nvPr/>
            </p:nvSpPr>
            <p:spPr>
              <a:xfrm>
                <a:off x="227264" y="5355213"/>
                <a:ext cx="8937575" cy="720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𝑷𝒓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d>
                              <m:d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1200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│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d>
                              <m:d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𝑷𝒓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│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d>
                              <m:d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d>
                                  <m:dPr>
                                    <m:ctrlP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  <m:t>𝕤</m:t>
                                    </m:r>
                                  </m:e>
                                </m:d>
                              </m:den>
                            </m:f>
                          </m:sup>
                        </m:s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}]</m:t>
                        </m:r>
                      </m:num>
                      <m:den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𝑷𝒓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d>
                              <m:d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1200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𝑷𝒓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│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d>
                              <m:d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𝑷𝒓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│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d>
                              <m:d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d>
                                  <m:dPr>
                                    <m:ctrlP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  <m:t>𝕤</m:t>
                                    </m:r>
                                  </m:e>
                                </m:d>
                              </m:den>
                            </m:f>
                          </m:sup>
                        </m:s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sz="1200" dirty="0">
                            <a:latin typeface="Cambria Math" panose="02040503050406030204" pitchFamily="18" charset="0"/>
                          </a:rPr>
                          <m:t>]+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𝑷𝒓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d>
                              <m:d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sz="1200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𝑷𝒓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│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d>
                              <m:d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120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𝑷𝒓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│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d>
                              <m:d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d>
                                  <m:dPr>
                                    <m:ctrlP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  <m:t>𝕤</m:t>
                                    </m:r>
                                  </m:e>
                                </m:d>
                              </m:den>
                            </m:f>
                          </m:sup>
                        </m:s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}]</m:t>
                        </m:r>
                      </m:den>
                    </m:f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2B1E6FFB-B25A-4D54-A538-C18CE8279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64" y="5355213"/>
                <a:ext cx="8937575" cy="7206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792290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מלבן 30">
            <a:extLst>
              <a:ext uri="{FF2B5EF4-FFF2-40B4-BE49-F238E27FC236}">
                <a16:creationId xmlns:a16="http://schemas.microsoft.com/office/drawing/2014/main" id="{1FD2D174-0267-4E30-80C6-F124C214461D}"/>
              </a:ext>
            </a:extLst>
          </p:cNvPr>
          <p:cNvSpPr/>
          <p:nvPr/>
        </p:nvSpPr>
        <p:spPr>
          <a:xfrm>
            <a:off x="1786406" y="112825"/>
            <a:ext cx="10297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 eaLnBrk="1" hangingPunct="1">
              <a:defRPr>
                <a:effectLst/>
              </a:defRPr>
            </a:pPr>
            <a:r>
              <a:rPr lang="en-US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Single agent - Single cell - Cell probability updating</a:t>
            </a:r>
            <a:endParaRPr lang="en-US" altLang="en-US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מלבן 8">
                <a:extLst>
                  <a:ext uri="{FF2B5EF4-FFF2-40B4-BE49-F238E27FC236}">
                    <a16:creationId xmlns:a16="http://schemas.microsoft.com/office/drawing/2014/main" id="{D6ACDED9-8270-46D8-8F6C-247B95C73F9C}"/>
                  </a:ext>
                </a:extLst>
              </p:cNvPr>
              <p:cNvSpPr/>
              <p:nvPr/>
            </p:nvSpPr>
            <p:spPr>
              <a:xfrm>
                <a:off x="30048" y="1214135"/>
                <a:ext cx="7075040" cy="4942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3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|</m:t>
                        </m:r>
                        <m:acc>
                          <m:accPr>
                            <m:chr m:val="̃"/>
                            <m:ctrlPr>
                              <a:rPr lang="en-US" sz="1200" i="1" spc="-5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spc="-5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𝑇𝐴</m:t>
                            </m:r>
                          </m:sub>
                        </m:sSub>
                      </m:num>
                      <m:den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𝑇𝐴</m:t>
                            </m:r>
                          </m:sub>
                        </m:sSub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+[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]∙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𝑇𝐴</m:t>
                            </m:r>
                          </m:sub>
                        </m:sSub>
                      </m:den>
                    </m:f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9" name="מלבן 8">
                <a:extLst>
                  <a:ext uri="{FF2B5EF4-FFF2-40B4-BE49-F238E27FC236}">
                    <a16:creationId xmlns:a16="http://schemas.microsoft.com/office/drawing/2014/main" id="{D6ACDED9-8270-46D8-8F6C-247B95C73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8" y="1214135"/>
                <a:ext cx="7075040" cy="494238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4A5AB11A-CB0E-435D-9AC9-C83472C84C2F}"/>
                  </a:ext>
                </a:extLst>
              </p:cNvPr>
              <p:cNvSpPr/>
              <p:nvPr/>
            </p:nvSpPr>
            <p:spPr>
              <a:xfrm>
                <a:off x="-396552" y="2255844"/>
                <a:ext cx="9242787" cy="723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|</m:t>
                          </m:r>
                          <m:acc>
                            <m:accPr>
                              <m:chr m:val="̃"/>
                              <m:ctrlPr>
                                <a:rPr lang="en-US" sz="1100" i="1" spc="-5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 spc="-5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0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sz="11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1100" dirty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1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100" b="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⋅(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100" b="0" i="1" dirty="0">
                              <a:latin typeface="Cambria Math" panose="02040503050406030204" pitchFamily="18" charset="0"/>
                            </a:rPr>
                            <m:t>)]</m:t>
                          </m:r>
                        </m:num>
                        <m:den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1100" dirty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1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100" b="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⋅(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100" b="0" i="1" dirty="0"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en-US" sz="1100" b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11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sz="1100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1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10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100" b="0" i="1" dirty="0">
                              <a:latin typeface="Cambria Math" panose="02040503050406030204" pitchFamily="18" charset="0"/>
                            </a:rPr>
                            <m:t>)]</m:t>
                          </m:r>
                        </m:den>
                      </m:f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4A5AB11A-CB0E-435D-9AC9-C83472C84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552" y="2255844"/>
                <a:ext cx="9242787" cy="7234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CFAFE7A0-98F1-4121-9188-9EBBB399F842}"/>
              </a:ext>
            </a:extLst>
          </p:cNvPr>
          <p:cNvGrpSpPr/>
          <p:nvPr/>
        </p:nvGrpSpPr>
        <p:grpSpPr>
          <a:xfrm>
            <a:off x="2378817" y="3356992"/>
            <a:ext cx="4240377" cy="2035921"/>
            <a:chOff x="1949807" y="3939262"/>
            <a:chExt cx="4240377" cy="2035921"/>
          </a:xfrm>
        </p:grpSpPr>
        <p:cxnSp>
          <p:nvCxnSpPr>
            <p:cNvPr id="5" name="מחבר ישר 4">
              <a:extLst>
                <a:ext uri="{FF2B5EF4-FFF2-40B4-BE49-F238E27FC236}">
                  <a16:creationId xmlns:a16="http://schemas.microsoft.com/office/drawing/2014/main" id="{23C5D092-4740-4315-9ACB-84FC7C7E2692}"/>
                </a:ext>
              </a:extLst>
            </p:cNvPr>
            <p:cNvCxnSpPr/>
            <p:nvPr/>
          </p:nvCxnSpPr>
          <p:spPr bwMode="auto">
            <a:xfrm>
              <a:off x="4211960" y="4386808"/>
              <a:ext cx="1296144" cy="12024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5CB9B8F4-A5F5-414C-9CA2-F58F968AB75B}"/>
                </a:ext>
              </a:extLst>
            </p:cNvPr>
            <p:cNvCxnSpPr/>
            <p:nvPr/>
          </p:nvCxnSpPr>
          <p:spPr bwMode="auto">
            <a:xfrm flipH="1">
              <a:off x="2951392" y="4386808"/>
              <a:ext cx="1260570" cy="12024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מלבן 7">
                  <a:extLst>
                    <a:ext uri="{FF2B5EF4-FFF2-40B4-BE49-F238E27FC236}">
                      <a16:creationId xmlns:a16="http://schemas.microsoft.com/office/drawing/2014/main" id="{63219DF9-5376-42C9-B5C8-C685CAC30811}"/>
                    </a:ext>
                  </a:extLst>
                </p:cNvPr>
                <p:cNvSpPr/>
                <p:nvPr/>
              </p:nvSpPr>
              <p:spPr>
                <a:xfrm>
                  <a:off x="3581677" y="3939262"/>
                  <a:ext cx="151496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8" name="מלבן 7">
                  <a:extLst>
                    <a:ext uri="{FF2B5EF4-FFF2-40B4-BE49-F238E27FC236}">
                      <a16:creationId xmlns:a16="http://schemas.microsoft.com/office/drawing/2014/main" id="{63219DF9-5376-42C9-B5C8-C685CAC308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677" y="3939262"/>
                  <a:ext cx="151496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מלבן 10">
                  <a:extLst>
                    <a:ext uri="{FF2B5EF4-FFF2-40B4-BE49-F238E27FC236}">
                      <a16:creationId xmlns:a16="http://schemas.microsoft.com/office/drawing/2014/main" id="{009C7CE9-56E2-4D38-8F55-36D50BF33754}"/>
                    </a:ext>
                  </a:extLst>
                </p:cNvPr>
                <p:cNvSpPr/>
                <p:nvPr/>
              </p:nvSpPr>
              <p:spPr>
                <a:xfrm>
                  <a:off x="4934789" y="4783385"/>
                  <a:ext cx="122770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1600" i="1" spc="-5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spc="-5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11" name="מלבן 10">
                  <a:extLst>
                    <a:ext uri="{FF2B5EF4-FFF2-40B4-BE49-F238E27FC236}">
                      <a16:creationId xmlns:a16="http://schemas.microsoft.com/office/drawing/2014/main" id="{009C7CE9-56E2-4D38-8F55-36D50BF337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4789" y="4783385"/>
                  <a:ext cx="1227708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מלבן 11">
                  <a:extLst>
                    <a:ext uri="{FF2B5EF4-FFF2-40B4-BE49-F238E27FC236}">
                      <a16:creationId xmlns:a16="http://schemas.microsoft.com/office/drawing/2014/main" id="{CB8987F5-CA64-483A-AD82-1C779333F7C1}"/>
                    </a:ext>
                  </a:extLst>
                </p:cNvPr>
                <p:cNvSpPr/>
                <p:nvPr/>
              </p:nvSpPr>
              <p:spPr>
                <a:xfrm>
                  <a:off x="2301964" y="4750326"/>
                  <a:ext cx="122770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1600" i="1" spc="-5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spc="-5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12" name="מלבן 11">
                  <a:extLst>
                    <a:ext uri="{FF2B5EF4-FFF2-40B4-BE49-F238E27FC236}">
                      <a16:creationId xmlns:a16="http://schemas.microsoft.com/office/drawing/2014/main" id="{CB8987F5-CA64-483A-AD82-1C779333F7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1964" y="4750326"/>
                  <a:ext cx="1227708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מלבן 13">
                  <a:extLst>
                    <a:ext uri="{FF2B5EF4-FFF2-40B4-BE49-F238E27FC236}">
                      <a16:creationId xmlns:a16="http://schemas.microsoft.com/office/drawing/2014/main" id="{42D7BC79-6007-42C4-A5BE-4FF0EF9F6337}"/>
                    </a:ext>
                  </a:extLst>
                </p:cNvPr>
                <p:cNvSpPr/>
                <p:nvPr/>
              </p:nvSpPr>
              <p:spPr>
                <a:xfrm>
                  <a:off x="5024545" y="5636629"/>
                  <a:ext cx="116563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14" name="מלבן 13">
                  <a:extLst>
                    <a:ext uri="{FF2B5EF4-FFF2-40B4-BE49-F238E27FC236}">
                      <a16:creationId xmlns:a16="http://schemas.microsoft.com/office/drawing/2014/main" id="{42D7BC79-6007-42C4-A5BE-4FF0EF9F63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45" y="5636629"/>
                  <a:ext cx="1165639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מלבן 24">
                  <a:extLst>
                    <a:ext uri="{FF2B5EF4-FFF2-40B4-BE49-F238E27FC236}">
                      <a16:creationId xmlns:a16="http://schemas.microsoft.com/office/drawing/2014/main" id="{925589D4-A442-4101-B07B-3C2EC74D3A0F}"/>
                    </a:ext>
                  </a:extLst>
                </p:cNvPr>
                <p:cNvSpPr/>
                <p:nvPr/>
              </p:nvSpPr>
              <p:spPr>
                <a:xfrm>
                  <a:off x="1949807" y="5627955"/>
                  <a:ext cx="116563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25" name="מלבן 24">
                  <a:extLst>
                    <a:ext uri="{FF2B5EF4-FFF2-40B4-BE49-F238E27FC236}">
                      <a16:creationId xmlns:a16="http://schemas.microsoft.com/office/drawing/2014/main" id="{925589D4-A442-4101-B07B-3C2EC74D3A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807" y="5627955"/>
                  <a:ext cx="1165639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9C2EAE3A-718F-4F98-B4D9-A59002E81BA0}"/>
              </a:ext>
            </a:extLst>
          </p:cNvPr>
          <p:cNvCxnSpPr/>
          <p:nvPr/>
        </p:nvCxnSpPr>
        <p:spPr bwMode="auto">
          <a:xfrm>
            <a:off x="3123904" y="5399873"/>
            <a:ext cx="1296144" cy="12024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1275989D-62BC-4F8C-A591-540C3D771B21}"/>
              </a:ext>
            </a:extLst>
          </p:cNvPr>
          <p:cNvCxnSpPr/>
          <p:nvPr/>
        </p:nvCxnSpPr>
        <p:spPr bwMode="auto">
          <a:xfrm flipH="1">
            <a:off x="1862720" y="5399873"/>
            <a:ext cx="1260570" cy="12024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B95DA815-3D83-4A30-925B-BDC894378821}"/>
              </a:ext>
            </a:extLst>
          </p:cNvPr>
          <p:cNvCxnSpPr/>
          <p:nvPr/>
        </p:nvCxnSpPr>
        <p:spPr bwMode="auto">
          <a:xfrm>
            <a:off x="6155936" y="5370488"/>
            <a:ext cx="1296144" cy="12024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1CA00802-A35D-4DBB-843C-1EF0CE6C192D}"/>
              </a:ext>
            </a:extLst>
          </p:cNvPr>
          <p:cNvCxnSpPr/>
          <p:nvPr/>
        </p:nvCxnSpPr>
        <p:spPr bwMode="auto">
          <a:xfrm flipH="1">
            <a:off x="4895368" y="5370488"/>
            <a:ext cx="1260570" cy="12024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טבלה 15">
                <a:extLst>
                  <a:ext uri="{FF2B5EF4-FFF2-40B4-BE49-F238E27FC236}">
                    <a16:creationId xmlns:a16="http://schemas.microsoft.com/office/drawing/2014/main" id="{F797DB0A-D184-4615-A19A-750DD136C7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8089512"/>
                  </p:ext>
                </p:extLst>
              </p:nvPr>
            </p:nvGraphicFramePr>
            <p:xfrm>
              <a:off x="6948264" y="620688"/>
              <a:ext cx="2165688" cy="1483360"/>
            </p:xfrm>
            <a:graphic>
              <a:graphicData uri="http://schemas.openxmlformats.org/drawingml/2006/table">
                <a:tbl>
                  <a:tblPr rtl="1">
                    <a:tableStyleId>{5C22544A-7EE6-4342-B048-85BDC9FD1C3A}</a:tableStyleId>
                  </a:tblPr>
                  <a:tblGrid>
                    <a:gridCol w="721896">
                      <a:extLst>
                        <a:ext uri="{9D8B030D-6E8A-4147-A177-3AD203B41FA5}">
                          <a16:colId xmlns:a16="http://schemas.microsoft.com/office/drawing/2014/main" val="2568987701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1081583587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2963251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9209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773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0124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0955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טבלה 15">
                <a:extLst>
                  <a:ext uri="{FF2B5EF4-FFF2-40B4-BE49-F238E27FC236}">
                    <a16:creationId xmlns:a16="http://schemas.microsoft.com/office/drawing/2014/main" id="{F797DB0A-D184-4615-A19A-750DD136C7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8089512"/>
                  </p:ext>
                </p:extLst>
              </p:nvPr>
            </p:nvGraphicFramePr>
            <p:xfrm>
              <a:off x="6948264" y="620688"/>
              <a:ext cx="2165688" cy="1483360"/>
            </p:xfrm>
            <a:graphic>
              <a:graphicData uri="http://schemas.openxmlformats.org/drawingml/2006/table">
                <a:tbl>
                  <a:tblPr rtl="1">
                    <a:tableStyleId>{5C22544A-7EE6-4342-B048-85BDC9FD1C3A}</a:tableStyleId>
                  </a:tblPr>
                  <a:tblGrid>
                    <a:gridCol w="721896">
                      <a:extLst>
                        <a:ext uri="{9D8B030D-6E8A-4147-A177-3AD203B41FA5}">
                          <a16:colId xmlns:a16="http://schemas.microsoft.com/office/drawing/2014/main" val="2568987701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1081583587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2963251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00840" t="-1639" r="-1681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209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773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0124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09553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משולש שווה-שוקיים 37">
            <a:extLst>
              <a:ext uri="{FF2B5EF4-FFF2-40B4-BE49-F238E27FC236}">
                <a16:creationId xmlns:a16="http://schemas.microsoft.com/office/drawing/2014/main" id="{8BC4897A-7666-486C-88C5-E2E761F3019D}"/>
              </a:ext>
            </a:extLst>
          </p:cNvPr>
          <p:cNvSpPr/>
          <p:nvPr/>
        </p:nvSpPr>
        <p:spPr bwMode="auto">
          <a:xfrm>
            <a:off x="7920384" y="1875234"/>
            <a:ext cx="108000" cy="108000"/>
          </a:xfrm>
          <a:prstGeom prst="triangle">
            <a:avLst/>
          </a:prstGeom>
          <a:solidFill>
            <a:schemeClr val="bg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מלבן 38">
                <a:extLst>
                  <a:ext uri="{FF2B5EF4-FFF2-40B4-BE49-F238E27FC236}">
                    <a16:creationId xmlns:a16="http://schemas.microsoft.com/office/drawing/2014/main" id="{79CBFF76-54FC-4FFF-9C4D-95A373FFF487}"/>
                  </a:ext>
                </a:extLst>
              </p:cNvPr>
              <p:cNvSpPr/>
              <p:nvPr/>
            </p:nvSpPr>
            <p:spPr>
              <a:xfrm>
                <a:off x="7763236" y="2000158"/>
                <a:ext cx="422295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9" name="מלבן 38">
                <a:extLst>
                  <a:ext uri="{FF2B5EF4-FFF2-40B4-BE49-F238E27FC236}">
                    <a16:creationId xmlns:a16="http://schemas.microsoft.com/office/drawing/2014/main" id="{79CBFF76-54FC-4FFF-9C4D-95A373FFF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236" y="2000158"/>
                <a:ext cx="422295" cy="391646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לבן 1">
                <a:extLst>
                  <a:ext uri="{FF2B5EF4-FFF2-40B4-BE49-F238E27FC236}">
                    <a16:creationId xmlns:a16="http://schemas.microsoft.com/office/drawing/2014/main" id="{7A0EE60B-E289-4B6A-8F8B-5CEFFB1DEC3C}"/>
                  </a:ext>
                </a:extLst>
              </p:cNvPr>
              <p:cNvSpPr/>
              <p:nvPr/>
            </p:nvSpPr>
            <p:spPr>
              <a:xfrm>
                <a:off x="1195146" y="6581001"/>
                <a:ext cx="11903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" name="מלבן 1">
                <a:extLst>
                  <a:ext uri="{FF2B5EF4-FFF2-40B4-BE49-F238E27FC236}">
                    <a16:creationId xmlns:a16="http://schemas.microsoft.com/office/drawing/2014/main" id="{7A0EE60B-E289-4B6A-8F8B-5CEFFB1DEC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146" y="6581001"/>
                <a:ext cx="119032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F365BB72-6B17-4990-8D77-232F54CE59E3}"/>
                  </a:ext>
                </a:extLst>
              </p:cNvPr>
              <p:cNvSpPr/>
              <p:nvPr/>
            </p:nvSpPr>
            <p:spPr>
              <a:xfrm>
                <a:off x="3440097" y="6582114"/>
                <a:ext cx="11903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he-IL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F365BB72-6B17-4990-8D77-232F54CE5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097" y="6582114"/>
                <a:ext cx="119032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A37782BF-29F9-4284-AF15-851B177615A8}"/>
                  </a:ext>
                </a:extLst>
              </p:cNvPr>
              <p:cNvSpPr/>
              <p:nvPr/>
            </p:nvSpPr>
            <p:spPr>
              <a:xfrm>
                <a:off x="4619528" y="6566242"/>
                <a:ext cx="11903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he-IL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A37782BF-29F9-4284-AF15-851B17761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528" y="6566242"/>
                <a:ext cx="1190326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B2B6FB75-4690-456F-80A9-E2D77A7EB03A}"/>
                  </a:ext>
                </a:extLst>
              </p:cNvPr>
              <p:cNvSpPr/>
              <p:nvPr/>
            </p:nvSpPr>
            <p:spPr>
              <a:xfrm>
                <a:off x="6964135" y="6566241"/>
                <a:ext cx="11903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he-IL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B2B6FB75-4690-456F-80A9-E2D77A7EB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135" y="6566241"/>
                <a:ext cx="1190326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70AC3CB7-F576-4827-BF7C-3343DE0805C4}"/>
                  </a:ext>
                </a:extLst>
              </p:cNvPr>
              <p:cNvSpPr/>
              <p:nvPr/>
            </p:nvSpPr>
            <p:spPr>
              <a:xfrm>
                <a:off x="1172512" y="5913517"/>
                <a:ext cx="123559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200" i="1" spc="-5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70AC3CB7-F576-4827-BF7C-3343DE080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512" y="5913517"/>
                <a:ext cx="123559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מלבן 12">
                <a:extLst>
                  <a:ext uri="{FF2B5EF4-FFF2-40B4-BE49-F238E27FC236}">
                    <a16:creationId xmlns:a16="http://schemas.microsoft.com/office/drawing/2014/main" id="{87F9FB38-970B-493F-B064-600961A86041}"/>
                  </a:ext>
                </a:extLst>
              </p:cNvPr>
              <p:cNvSpPr/>
              <p:nvPr/>
            </p:nvSpPr>
            <p:spPr>
              <a:xfrm>
                <a:off x="3766060" y="5892908"/>
                <a:ext cx="123559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200" i="1" spc="-5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3" name="מלבן 12">
                <a:extLst>
                  <a:ext uri="{FF2B5EF4-FFF2-40B4-BE49-F238E27FC236}">
                    <a16:creationId xmlns:a16="http://schemas.microsoft.com/office/drawing/2014/main" id="{87F9FB38-970B-493F-B064-600961A86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060" y="5892908"/>
                <a:ext cx="123559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6BA7BAA9-9D67-4A27-8D25-5647F5A77D86}"/>
                  </a:ext>
                </a:extLst>
              </p:cNvPr>
              <p:cNvSpPr/>
              <p:nvPr/>
            </p:nvSpPr>
            <p:spPr>
              <a:xfrm>
                <a:off x="6664906" y="5688538"/>
                <a:ext cx="123559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200" i="1" spc="-5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 spc="-5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6BA7BAA9-9D67-4A27-8D25-5647F5A77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906" y="5688538"/>
                <a:ext cx="123559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מלבן 15">
                <a:extLst>
                  <a:ext uri="{FF2B5EF4-FFF2-40B4-BE49-F238E27FC236}">
                    <a16:creationId xmlns:a16="http://schemas.microsoft.com/office/drawing/2014/main" id="{BE847D2B-6D76-4F3F-B278-2B5F4605175C}"/>
                  </a:ext>
                </a:extLst>
              </p:cNvPr>
              <p:cNvSpPr/>
              <p:nvPr/>
            </p:nvSpPr>
            <p:spPr>
              <a:xfrm>
                <a:off x="4480594" y="5622587"/>
                <a:ext cx="123559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200" i="1" spc="-5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 spc="-5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6" name="מלבן 15">
                <a:extLst>
                  <a:ext uri="{FF2B5EF4-FFF2-40B4-BE49-F238E27FC236}">
                    <a16:creationId xmlns:a16="http://schemas.microsoft.com/office/drawing/2014/main" id="{BE847D2B-6D76-4F3F-B278-2B5F46051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94" y="5622587"/>
                <a:ext cx="123559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125668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מלבן 30">
            <a:extLst>
              <a:ext uri="{FF2B5EF4-FFF2-40B4-BE49-F238E27FC236}">
                <a16:creationId xmlns:a16="http://schemas.microsoft.com/office/drawing/2014/main" id="{1FD2D174-0267-4E30-80C6-F124C214461D}"/>
              </a:ext>
            </a:extLst>
          </p:cNvPr>
          <p:cNvSpPr/>
          <p:nvPr/>
        </p:nvSpPr>
        <p:spPr>
          <a:xfrm>
            <a:off x="1489916" y="102129"/>
            <a:ext cx="6349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 eaLnBrk="1" hangingPunct="1">
              <a:defRPr>
                <a:effectLst/>
              </a:defRPr>
            </a:pPr>
            <a:r>
              <a:rPr lang="en-US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Single agent - Single cell - Entropy and mutual information</a:t>
            </a:r>
            <a:endParaRPr lang="en-US" altLang="en-US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מלבן 15">
                <a:extLst>
                  <a:ext uri="{FF2B5EF4-FFF2-40B4-BE49-F238E27FC236}">
                    <a16:creationId xmlns:a16="http://schemas.microsoft.com/office/drawing/2014/main" id="{AB722FD2-F16D-4C9D-84ED-7A3A77AAD466}"/>
                  </a:ext>
                </a:extLst>
              </p:cNvPr>
              <p:cNvSpPr/>
              <p:nvPr/>
            </p:nvSpPr>
            <p:spPr>
              <a:xfrm>
                <a:off x="111220" y="2541997"/>
                <a:ext cx="8037137" cy="7330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</m:e>
                      </m:d>
                      <m:func>
                        <m:func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𝑇𝐴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𝝀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b="1" i="1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  <m:d>
                                        <m:dPr>
                                          <m:ctrlP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den>
                                  </m:f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𝑇𝐴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𝝀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b="1" i="1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func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6" name="מלבן 15">
                <a:extLst>
                  <a:ext uri="{FF2B5EF4-FFF2-40B4-BE49-F238E27FC236}">
                    <a16:creationId xmlns:a16="http://schemas.microsoft.com/office/drawing/2014/main" id="{AB722FD2-F16D-4C9D-84ED-7A3A77AAD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20" y="2541997"/>
                <a:ext cx="8037137" cy="7330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1917BFAC-3872-4AB0-B123-EA4A00C5E39C}"/>
                  </a:ext>
                </a:extLst>
              </p:cNvPr>
              <p:cNvSpPr/>
              <p:nvPr/>
            </p:nvSpPr>
            <p:spPr>
              <a:xfrm>
                <a:off x="131948" y="1739547"/>
                <a:ext cx="2096279" cy="33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400" i="1" spc="-5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 spc="-5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400" dirty="0"/>
                            <m:t>,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1917BFAC-3872-4AB0-B123-EA4A00C5E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48" y="1739547"/>
                <a:ext cx="2096279" cy="335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DDEAFAD5-7648-41DE-A07F-8BEDC35536A8}"/>
                  </a:ext>
                </a:extLst>
              </p:cNvPr>
              <p:cNvSpPr/>
              <p:nvPr/>
            </p:nvSpPr>
            <p:spPr>
              <a:xfrm>
                <a:off x="-108520" y="3163969"/>
                <a:ext cx="9003262" cy="740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))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∙(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𝑇𝐴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d>
                                <m:d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den>
                          </m:f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𝑇𝐴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𝝀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b="1" i="1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  <m:d>
                                        <m:dPr>
                                          <m:ctrlP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den>
                                  </m:f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))</m:t>
                                  </m:r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  <m:d>
                                        <m:dPr>
                                          <m:ctrlP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den>
                                  </m:f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DDEAFAD5-7648-41DE-A07F-8BEDC35536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3163969"/>
                <a:ext cx="9003262" cy="7406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59FB93C9-0B8E-43EB-9E15-4A97B5DD3D21}"/>
                  </a:ext>
                </a:extLst>
              </p:cNvPr>
              <p:cNvSpPr/>
              <p:nvPr/>
            </p:nvSpPr>
            <p:spPr>
              <a:xfrm>
                <a:off x="1214104" y="1736558"/>
                <a:ext cx="11233248" cy="665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8" algn="ctr"/>
                <a:r>
                  <a:rPr lang="en-US" sz="12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/>
              </a:p>
              <a:p>
                <a:pPr algn="ctr" rtl="1"/>
                <a:endParaRPr lang="he-IL" dirty="0"/>
              </a:p>
            </p:txBody>
          </p:sp>
        </mc:Choice>
        <mc:Fallback xmlns=""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59FB93C9-0B8E-43EB-9E15-4A97B5DD3D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104" y="1736558"/>
                <a:ext cx="11233248" cy="6658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AE0AE404-FDAA-4A6A-AA99-DEFC65FBED5C}"/>
                  </a:ext>
                </a:extLst>
              </p:cNvPr>
              <p:cNvSpPr/>
              <p:nvPr/>
            </p:nvSpPr>
            <p:spPr>
              <a:xfrm>
                <a:off x="-2202223" y="2143006"/>
                <a:ext cx="13276185" cy="474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𝑇𝐴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1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d>
                                <m:dPr>
                                  <m:ctrlP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den>
                          </m:f>
                        </m:sup>
                      </m:sSup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∙(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∙(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∙(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∙(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AE0AE404-FDAA-4A6A-AA99-DEFC65FBE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02223" y="2143006"/>
                <a:ext cx="13276185" cy="474104"/>
              </a:xfrm>
              <a:prstGeom prst="rect">
                <a:avLst/>
              </a:prstGeom>
              <a:blipFill>
                <a:blip r:embed="rId7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2D24696D-1BC0-4CAF-9FC9-00A142369BAE}"/>
              </a:ext>
            </a:extLst>
          </p:cNvPr>
          <p:cNvGrpSpPr/>
          <p:nvPr/>
        </p:nvGrpSpPr>
        <p:grpSpPr>
          <a:xfrm>
            <a:off x="4393111" y="4374256"/>
            <a:ext cx="3903292" cy="2041483"/>
            <a:chOff x="2259205" y="3939262"/>
            <a:chExt cx="3903292" cy="2041483"/>
          </a:xfrm>
        </p:grpSpPr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D2DC0E8C-4AAD-4230-906D-AC564D6E226E}"/>
                </a:ext>
              </a:extLst>
            </p:cNvPr>
            <p:cNvCxnSpPr/>
            <p:nvPr/>
          </p:nvCxnSpPr>
          <p:spPr bwMode="auto">
            <a:xfrm>
              <a:off x="4211960" y="4386808"/>
              <a:ext cx="1296144" cy="12024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5FAE3462-37AA-4562-B10E-FD6E8D2161D7}"/>
                </a:ext>
              </a:extLst>
            </p:cNvPr>
            <p:cNvCxnSpPr/>
            <p:nvPr/>
          </p:nvCxnSpPr>
          <p:spPr bwMode="auto">
            <a:xfrm flipH="1">
              <a:off x="2951392" y="4386808"/>
              <a:ext cx="1260570" cy="12024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מלבן 22">
                  <a:extLst>
                    <a:ext uri="{FF2B5EF4-FFF2-40B4-BE49-F238E27FC236}">
                      <a16:creationId xmlns:a16="http://schemas.microsoft.com/office/drawing/2014/main" id="{10C99FBF-AA13-4DAB-ADE9-DF5B03E7CAAE}"/>
                    </a:ext>
                  </a:extLst>
                </p:cNvPr>
                <p:cNvSpPr/>
                <p:nvPr/>
              </p:nvSpPr>
              <p:spPr>
                <a:xfrm>
                  <a:off x="3581677" y="3939262"/>
                  <a:ext cx="151496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23" name="מלבן 22">
                  <a:extLst>
                    <a:ext uri="{FF2B5EF4-FFF2-40B4-BE49-F238E27FC236}">
                      <a16:creationId xmlns:a16="http://schemas.microsoft.com/office/drawing/2014/main" id="{10C99FBF-AA13-4DAB-ADE9-DF5B03E7CA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677" y="3939262"/>
                  <a:ext cx="1514966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מלבן 23">
                  <a:extLst>
                    <a:ext uri="{FF2B5EF4-FFF2-40B4-BE49-F238E27FC236}">
                      <a16:creationId xmlns:a16="http://schemas.microsoft.com/office/drawing/2014/main" id="{7D906324-DDD4-4705-B1F8-507710DB0369}"/>
                    </a:ext>
                  </a:extLst>
                </p:cNvPr>
                <p:cNvSpPr/>
                <p:nvPr/>
              </p:nvSpPr>
              <p:spPr>
                <a:xfrm>
                  <a:off x="4934789" y="4783385"/>
                  <a:ext cx="122770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1600" i="1" spc="-5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spc="-5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24" name="מלבן 23">
                  <a:extLst>
                    <a:ext uri="{FF2B5EF4-FFF2-40B4-BE49-F238E27FC236}">
                      <a16:creationId xmlns:a16="http://schemas.microsoft.com/office/drawing/2014/main" id="{7D906324-DDD4-4705-B1F8-507710DB03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4789" y="4783385"/>
                  <a:ext cx="1227708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מלבן 24">
                  <a:extLst>
                    <a:ext uri="{FF2B5EF4-FFF2-40B4-BE49-F238E27FC236}">
                      <a16:creationId xmlns:a16="http://schemas.microsoft.com/office/drawing/2014/main" id="{4AB24770-760E-4239-89D0-2819B1C02BBF}"/>
                    </a:ext>
                  </a:extLst>
                </p:cNvPr>
                <p:cNvSpPr/>
                <p:nvPr/>
              </p:nvSpPr>
              <p:spPr>
                <a:xfrm>
                  <a:off x="2301964" y="4750326"/>
                  <a:ext cx="122770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1600" i="1" spc="-5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spc="-5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25" name="מלבן 24">
                  <a:extLst>
                    <a:ext uri="{FF2B5EF4-FFF2-40B4-BE49-F238E27FC236}">
                      <a16:creationId xmlns:a16="http://schemas.microsoft.com/office/drawing/2014/main" id="{4AB24770-760E-4239-89D0-2819B1C02B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1964" y="4750326"/>
                  <a:ext cx="1227708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מלבן 25">
                  <a:extLst>
                    <a:ext uri="{FF2B5EF4-FFF2-40B4-BE49-F238E27FC236}">
                      <a16:creationId xmlns:a16="http://schemas.microsoft.com/office/drawing/2014/main" id="{52C86556-7773-423D-9945-DE0DA1328F4A}"/>
                    </a:ext>
                  </a:extLst>
                </p:cNvPr>
                <p:cNvSpPr/>
                <p:nvPr/>
              </p:nvSpPr>
              <p:spPr>
                <a:xfrm>
                  <a:off x="4925284" y="5625616"/>
                  <a:ext cx="116563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26" name="מלבן 25">
                  <a:extLst>
                    <a:ext uri="{FF2B5EF4-FFF2-40B4-BE49-F238E27FC236}">
                      <a16:creationId xmlns:a16="http://schemas.microsoft.com/office/drawing/2014/main" id="{52C86556-7773-423D-9945-DE0DA1328F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284" y="5625616"/>
                  <a:ext cx="1165639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מלבן 26">
                  <a:extLst>
                    <a:ext uri="{FF2B5EF4-FFF2-40B4-BE49-F238E27FC236}">
                      <a16:creationId xmlns:a16="http://schemas.microsoft.com/office/drawing/2014/main" id="{31A28327-3835-4815-8B6C-0D95901C265C}"/>
                    </a:ext>
                  </a:extLst>
                </p:cNvPr>
                <p:cNvSpPr/>
                <p:nvPr/>
              </p:nvSpPr>
              <p:spPr>
                <a:xfrm>
                  <a:off x="2259205" y="5642191"/>
                  <a:ext cx="116563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27" name="מלבן 26">
                  <a:extLst>
                    <a:ext uri="{FF2B5EF4-FFF2-40B4-BE49-F238E27FC236}">
                      <a16:creationId xmlns:a16="http://schemas.microsoft.com/office/drawing/2014/main" id="{31A28327-3835-4815-8B6C-0D95901C2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9205" y="5642191"/>
                  <a:ext cx="1165639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77F064FC-4384-4AAD-994E-0E110D71DBCC}"/>
              </a:ext>
            </a:extLst>
          </p:cNvPr>
          <p:cNvCxnSpPr/>
          <p:nvPr/>
        </p:nvCxnSpPr>
        <p:spPr bwMode="auto">
          <a:xfrm>
            <a:off x="2951392" y="4817162"/>
            <a:ext cx="3426479" cy="2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645005B1-8D78-4C1F-91A9-A98719525B7A}"/>
              </a:ext>
            </a:extLst>
          </p:cNvPr>
          <p:cNvCxnSpPr/>
          <p:nvPr/>
        </p:nvCxnSpPr>
        <p:spPr bwMode="auto">
          <a:xfrm>
            <a:off x="2797215" y="6027468"/>
            <a:ext cx="4806122" cy="121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E6AA0219-DEF3-495C-AAA8-CCAE1CC5A4B1}"/>
                  </a:ext>
                </a:extLst>
              </p:cNvPr>
              <p:cNvSpPr/>
              <p:nvPr/>
            </p:nvSpPr>
            <p:spPr>
              <a:xfrm>
                <a:off x="2785262" y="4389269"/>
                <a:ext cx="1528624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E6AA0219-DEF3-495C-AAA8-CCAE1CC5A4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262" y="4389269"/>
                <a:ext cx="1528624" cy="3702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מלבן 10">
                <a:extLst>
                  <a:ext uri="{FF2B5EF4-FFF2-40B4-BE49-F238E27FC236}">
                    <a16:creationId xmlns:a16="http://schemas.microsoft.com/office/drawing/2014/main" id="{DA1D8659-0D9F-4CA4-85BF-98421675A0E2}"/>
                  </a:ext>
                </a:extLst>
              </p:cNvPr>
              <p:cNvSpPr/>
              <p:nvPr/>
            </p:nvSpPr>
            <p:spPr>
              <a:xfrm>
                <a:off x="2797215" y="5683963"/>
                <a:ext cx="1169743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he-IL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מלבן 10">
                <a:extLst>
                  <a:ext uri="{FF2B5EF4-FFF2-40B4-BE49-F238E27FC236}">
                    <a16:creationId xmlns:a16="http://schemas.microsoft.com/office/drawing/2014/main" id="{DA1D8659-0D9F-4CA4-85BF-98421675A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215" y="5683963"/>
                <a:ext cx="1169743" cy="3702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5A443ECB-9895-4CCF-820A-34B8A34DA99D}"/>
                  </a:ext>
                </a:extLst>
              </p:cNvPr>
              <p:cNvSpPr/>
              <p:nvPr/>
            </p:nvSpPr>
            <p:spPr>
              <a:xfrm>
                <a:off x="256712" y="6096974"/>
                <a:ext cx="3710246" cy="300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200" i="1" spc="-5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 spc="-5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1200" dirty="0">
                              <a:solidFill>
                                <a:srgbClr val="000000"/>
                              </a:solidFill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5A443ECB-9895-4CCF-820A-34B8A34DA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12" y="6096974"/>
                <a:ext cx="3710246" cy="3007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מלבן 32">
                <a:extLst>
                  <a:ext uri="{FF2B5EF4-FFF2-40B4-BE49-F238E27FC236}">
                    <a16:creationId xmlns:a16="http://schemas.microsoft.com/office/drawing/2014/main" id="{18A55284-31B0-4CD3-AA97-BFF15CDC41FF}"/>
                  </a:ext>
                </a:extLst>
              </p:cNvPr>
              <p:cNvSpPr/>
              <p:nvPr/>
            </p:nvSpPr>
            <p:spPr>
              <a:xfrm>
                <a:off x="-248438" y="815160"/>
                <a:ext cx="9392438" cy="562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200" i="1" spc="-5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 spc="-5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1200" dirty="0">
                              <a:solidFill>
                                <a:srgbClr val="000000"/>
                              </a:solidFill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e>
                          <m:acc>
                            <m:accPr>
                              <m:chr m:val="̃"/>
                              <m:ctrlPr>
                                <a:rPr lang="en-US" sz="1200" i="1" spc="-5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 spc="-5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200" i="1" spc="-5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200" i="1" spc="-5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ctrlPr>
                                <a:rPr lang="en-US" sz="1200" i="1" spc="-5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spc="-5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200" i="1" spc="-5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 spc="-5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1200" i="1" spc="-5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 spc="-5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</m:d>
                          <m:r>
                            <a:rPr lang="en-US" sz="1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acc>
                                <m:accPr>
                                  <m:chr m:val="̃"/>
                                  <m:ctrlPr>
                                    <a:rPr lang="en-US" sz="1200" i="1" spc="-5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 spc="-5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he-IL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3" name="מלבן 32">
                <a:extLst>
                  <a:ext uri="{FF2B5EF4-FFF2-40B4-BE49-F238E27FC236}">
                    <a16:creationId xmlns:a16="http://schemas.microsoft.com/office/drawing/2014/main" id="{18A55284-31B0-4CD3-AA97-BFF15CDC4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8438" y="815160"/>
                <a:ext cx="9392438" cy="562205"/>
              </a:xfrm>
              <a:prstGeom prst="rect">
                <a:avLst/>
              </a:prstGeom>
              <a:blipFill>
                <a:blip r:embed="rId16"/>
                <a:stretch>
                  <a:fillRect t="-111957" b="-1543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306669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7</a:t>
            </a:fld>
            <a:endParaRPr lang="en-US" altLang="en-US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1FD2D174-0267-4E30-80C6-F124C214461D}"/>
              </a:ext>
            </a:extLst>
          </p:cNvPr>
          <p:cNvSpPr/>
          <p:nvPr/>
        </p:nvSpPr>
        <p:spPr>
          <a:xfrm>
            <a:off x="2484792" y="112788"/>
            <a:ext cx="4553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 eaLnBrk="1" hangingPunct="1">
              <a:defRPr>
                <a:effectLst/>
              </a:defRPr>
            </a:pP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Single agent - Single cell - Example</a:t>
            </a:r>
            <a:endParaRPr lang="en-US" alt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BF056DBD-3369-42D2-BAB0-50B3A75604FF}"/>
              </a:ext>
            </a:extLst>
          </p:cNvPr>
          <p:cNvSpPr txBox="1"/>
          <p:nvPr/>
        </p:nvSpPr>
        <p:spPr>
          <a:xfrm>
            <a:off x="3233500" y="1662286"/>
            <a:ext cx="222426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- Uniform distribution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תיבת טקסט 16">
                <a:extLst>
                  <a:ext uri="{FF2B5EF4-FFF2-40B4-BE49-F238E27FC236}">
                    <a16:creationId xmlns:a16="http://schemas.microsoft.com/office/drawing/2014/main" id="{BCFB3A09-631F-4E8D-9716-6291BE99BC12}"/>
                  </a:ext>
                </a:extLst>
              </p:cNvPr>
              <p:cNvSpPr txBox="1"/>
              <p:nvPr/>
            </p:nvSpPr>
            <p:spPr>
              <a:xfrm>
                <a:off x="319134" y="2331125"/>
                <a:ext cx="2578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7" name="תיבת טקסט 16">
                <a:extLst>
                  <a:ext uri="{FF2B5EF4-FFF2-40B4-BE49-F238E27FC236}">
                    <a16:creationId xmlns:a16="http://schemas.microsoft.com/office/drawing/2014/main" id="{BCFB3A09-631F-4E8D-9716-6291BE99B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34" y="2331125"/>
                <a:ext cx="2578783" cy="276999"/>
              </a:xfrm>
              <a:prstGeom prst="rect">
                <a:avLst/>
              </a:prstGeom>
              <a:blipFill>
                <a:blip r:embed="rId3"/>
                <a:stretch>
                  <a:fillRect l="-1418" r="-2837" b="-3913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11B05D8C-657B-46F5-BDBA-D1110ACDD74C}"/>
              </a:ext>
            </a:extLst>
          </p:cNvPr>
          <p:cNvSpPr txBox="1"/>
          <p:nvPr/>
        </p:nvSpPr>
        <p:spPr>
          <a:xfrm>
            <a:off x="256549" y="1167856"/>
            <a:ext cx="305711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If there isn’t prior information: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מלבן 10">
                <a:extLst>
                  <a:ext uri="{FF2B5EF4-FFF2-40B4-BE49-F238E27FC236}">
                    <a16:creationId xmlns:a16="http://schemas.microsoft.com/office/drawing/2014/main" id="{F3120E51-D72E-4197-BFA6-B0718928E54F}"/>
                  </a:ext>
                </a:extLst>
              </p:cNvPr>
              <p:cNvSpPr/>
              <p:nvPr/>
            </p:nvSpPr>
            <p:spPr>
              <a:xfrm>
                <a:off x="261261" y="1517326"/>
                <a:ext cx="2630144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pc="-5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pc="-5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1" name="מלבן 10">
                <a:extLst>
                  <a:ext uri="{FF2B5EF4-FFF2-40B4-BE49-F238E27FC236}">
                    <a16:creationId xmlns:a16="http://schemas.microsoft.com/office/drawing/2014/main" id="{F3120E51-D72E-4197-BFA6-B0718928E5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61" y="1517326"/>
                <a:ext cx="2630144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טבלה 15">
                <a:extLst>
                  <a:ext uri="{FF2B5EF4-FFF2-40B4-BE49-F238E27FC236}">
                    <a16:creationId xmlns:a16="http://schemas.microsoft.com/office/drawing/2014/main" id="{FBE6F77D-934D-429F-B1A1-D097075AFE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9999454"/>
                  </p:ext>
                </p:extLst>
              </p:nvPr>
            </p:nvGraphicFramePr>
            <p:xfrm>
              <a:off x="6870808" y="692696"/>
              <a:ext cx="2165688" cy="1483360"/>
            </p:xfrm>
            <a:graphic>
              <a:graphicData uri="http://schemas.openxmlformats.org/drawingml/2006/table">
                <a:tbl>
                  <a:tblPr rtl="1">
                    <a:tableStyleId>{5C22544A-7EE6-4342-B048-85BDC9FD1C3A}</a:tableStyleId>
                  </a:tblPr>
                  <a:tblGrid>
                    <a:gridCol w="721896">
                      <a:extLst>
                        <a:ext uri="{9D8B030D-6E8A-4147-A177-3AD203B41FA5}">
                          <a16:colId xmlns:a16="http://schemas.microsoft.com/office/drawing/2014/main" val="2568987701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1081583587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2963251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9209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773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0124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0955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טבלה 15">
                <a:extLst>
                  <a:ext uri="{FF2B5EF4-FFF2-40B4-BE49-F238E27FC236}">
                    <a16:creationId xmlns:a16="http://schemas.microsoft.com/office/drawing/2014/main" id="{FBE6F77D-934D-429F-B1A1-D097075AFE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9999454"/>
                  </p:ext>
                </p:extLst>
              </p:nvPr>
            </p:nvGraphicFramePr>
            <p:xfrm>
              <a:off x="6870808" y="692696"/>
              <a:ext cx="2165688" cy="1483360"/>
            </p:xfrm>
            <a:graphic>
              <a:graphicData uri="http://schemas.openxmlformats.org/drawingml/2006/table">
                <a:tbl>
                  <a:tblPr rtl="1">
                    <a:tableStyleId>{5C22544A-7EE6-4342-B048-85BDC9FD1C3A}</a:tableStyleId>
                  </a:tblPr>
                  <a:tblGrid>
                    <a:gridCol w="721896">
                      <a:extLst>
                        <a:ext uri="{9D8B030D-6E8A-4147-A177-3AD203B41FA5}">
                          <a16:colId xmlns:a16="http://schemas.microsoft.com/office/drawing/2014/main" val="2568987701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1081583587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2963251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000" t="-1639" r="-1681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209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773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0124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09553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משולש שווה-שוקיים 22">
            <a:extLst>
              <a:ext uri="{FF2B5EF4-FFF2-40B4-BE49-F238E27FC236}">
                <a16:creationId xmlns:a16="http://schemas.microsoft.com/office/drawing/2014/main" id="{F14B91A5-07F4-4FB6-BED5-E08C61EAEA66}"/>
              </a:ext>
            </a:extLst>
          </p:cNvPr>
          <p:cNvSpPr/>
          <p:nvPr/>
        </p:nvSpPr>
        <p:spPr bwMode="auto">
          <a:xfrm>
            <a:off x="7842928" y="1947242"/>
            <a:ext cx="108000" cy="108000"/>
          </a:xfrm>
          <a:prstGeom prst="triangle">
            <a:avLst/>
          </a:prstGeom>
          <a:solidFill>
            <a:schemeClr val="bg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מלבן 23">
                <a:extLst>
                  <a:ext uri="{FF2B5EF4-FFF2-40B4-BE49-F238E27FC236}">
                    <a16:creationId xmlns:a16="http://schemas.microsoft.com/office/drawing/2014/main" id="{74D0DD6C-7229-428B-B790-03F2CE8FC6C7}"/>
                  </a:ext>
                </a:extLst>
              </p:cNvPr>
              <p:cNvSpPr/>
              <p:nvPr/>
            </p:nvSpPr>
            <p:spPr>
              <a:xfrm>
                <a:off x="7739780" y="2131686"/>
                <a:ext cx="422295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4" name="מלבן 23">
                <a:extLst>
                  <a:ext uri="{FF2B5EF4-FFF2-40B4-BE49-F238E27FC236}">
                    <a16:creationId xmlns:a16="http://schemas.microsoft.com/office/drawing/2014/main" id="{74D0DD6C-7229-428B-B790-03F2CE8FC6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80" y="2131686"/>
                <a:ext cx="422295" cy="391646"/>
              </a:xfrm>
              <a:prstGeom prst="rect">
                <a:avLst/>
              </a:prstGeom>
              <a:blipFill>
                <a:blip r:embed="rId1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6740F653-BB62-477F-8292-2919CD2B104B}"/>
                  </a:ext>
                </a:extLst>
              </p:cNvPr>
              <p:cNvSpPr/>
              <p:nvPr/>
            </p:nvSpPr>
            <p:spPr>
              <a:xfrm>
                <a:off x="323528" y="657588"/>
                <a:ext cx="3163495" cy="510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  ,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</a:t>
                </a:r>
                <a:endParaRPr lang="he-IL" dirty="0"/>
              </a:p>
            </p:txBody>
          </p:sp>
        </mc:Choice>
        <mc:Fallback xmlns=""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6740F653-BB62-477F-8292-2919CD2B1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657588"/>
                <a:ext cx="3163495" cy="510268"/>
              </a:xfrm>
              <a:prstGeom prst="rect">
                <a:avLst/>
              </a:prstGeom>
              <a:blipFill>
                <a:blip r:embed="rId13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מלבן 24">
                <a:extLst>
                  <a:ext uri="{FF2B5EF4-FFF2-40B4-BE49-F238E27FC236}">
                    <a16:creationId xmlns:a16="http://schemas.microsoft.com/office/drawing/2014/main" id="{39C3D714-9965-47F5-9AC3-1A4E8D11F31B}"/>
                  </a:ext>
                </a:extLst>
              </p:cNvPr>
              <p:cNvSpPr/>
              <p:nvPr/>
            </p:nvSpPr>
            <p:spPr>
              <a:xfrm>
                <a:off x="179512" y="3113017"/>
                <a:ext cx="11353592" cy="1004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i="1" spc="-5" dirty="0" smtClean="0"/>
                        <m:t>P</m:t>
                      </m:r>
                      <m:r>
                        <a:rPr lang="en-US" sz="1600" spc="-5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sz="1600" i="1" spc="-5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    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𝕤</m:t>
                                          </m:r>
                                        </m:e>
                                      </m:d>
                                    </m:den>
                                  </m:f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𝕤</m:t>
                                          </m:r>
                                        </m:e>
                                      </m:d>
                                    </m:den>
                                  </m:f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5" name="מלבן 24">
                <a:extLst>
                  <a:ext uri="{FF2B5EF4-FFF2-40B4-BE49-F238E27FC236}">
                    <a16:creationId xmlns:a16="http://schemas.microsoft.com/office/drawing/2014/main" id="{39C3D714-9965-47F5-9AC3-1A4E8D11F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113017"/>
                <a:ext cx="11353592" cy="10040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מלבן 25">
                <a:extLst>
                  <a:ext uri="{FF2B5EF4-FFF2-40B4-BE49-F238E27FC236}">
                    <a16:creationId xmlns:a16="http://schemas.microsoft.com/office/drawing/2014/main" id="{11A55906-FF13-4EA5-AFFB-A982F23AFF5C}"/>
                  </a:ext>
                </a:extLst>
              </p:cNvPr>
              <p:cNvSpPr/>
              <p:nvPr/>
            </p:nvSpPr>
            <p:spPr>
              <a:xfrm>
                <a:off x="-470916" y="2746663"/>
                <a:ext cx="7326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𝑟𝑒𝑟𝑐𝑖𝑒𝑣𝑒𝑑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𝑎𝑙𝑎𝑟𝑚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36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6" name="מלבן 25">
                <a:extLst>
                  <a:ext uri="{FF2B5EF4-FFF2-40B4-BE49-F238E27FC236}">
                    <a16:creationId xmlns:a16="http://schemas.microsoft.com/office/drawing/2014/main" id="{11A55906-FF13-4EA5-AFFB-A982F23AF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916" y="2746663"/>
                <a:ext cx="7326560" cy="369332"/>
              </a:xfrm>
              <a:prstGeom prst="rect">
                <a:avLst/>
              </a:prstGeom>
              <a:blipFill>
                <a:blip r:embed="rId1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מלבן 26">
                <a:extLst>
                  <a:ext uri="{FF2B5EF4-FFF2-40B4-BE49-F238E27FC236}">
                    <a16:creationId xmlns:a16="http://schemas.microsoft.com/office/drawing/2014/main" id="{ECF22056-7F86-4B49-9327-37928D39C0C9}"/>
                  </a:ext>
                </a:extLst>
              </p:cNvPr>
              <p:cNvSpPr/>
              <p:nvPr/>
            </p:nvSpPr>
            <p:spPr>
              <a:xfrm>
                <a:off x="330742" y="4397513"/>
                <a:ext cx="7075040" cy="4942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30"/>
                  </a:spcAft>
                </a:pP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|</m:t>
                        </m:r>
                        <m:acc>
                          <m:accPr>
                            <m:chr m:val="̃"/>
                            <m:ctrlPr>
                              <a:rPr lang="en-US" sz="1200" i="1" spc="-5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spc="-5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𝑇𝐴</m:t>
                            </m:r>
                          </m:sub>
                        </m:sSub>
                      </m:num>
                      <m:den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𝑇𝐴</m:t>
                            </m:r>
                          </m:sub>
                        </m:sSub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27" name="מלבן 26">
                <a:extLst>
                  <a:ext uri="{FF2B5EF4-FFF2-40B4-BE49-F238E27FC236}">
                    <a16:creationId xmlns:a16="http://schemas.microsoft.com/office/drawing/2014/main" id="{ECF22056-7F86-4B49-9327-37928D39C0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2" y="4397513"/>
                <a:ext cx="7075040" cy="49423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מלבן 27">
                <a:extLst>
                  <a:ext uri="{FF2B5EF4-FFF2-40B4-BE49-F238E27FC236}">
                    <a16:creationId xmlns:a16="http://schemas.microsoft.com/office/drawing/2014/main" id="{52414647-F141-4FD7-9831-2D2490714A77}"/>
                  </a:ext>
                </a:extLst>
              </p:cNvPr>
              <p:cNvSpPr/>
              <p:nvPr/>
            </p:nvSpPr>
            <p:spPr>
              <a:xfrm>
                <a:off x="-1116632" y="5054035"/>
                <a:ext cx="9242787" cy="513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|</m:t>
                          </m:r>
                          <m:acc>
                            <m:accPr>
                              <m:chr m:val="̃"/>
                              <m:ctrlPr>
                                <a:rPr lang="en-US" sz="1200" i="1" spc="-5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 spc="-5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0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1200" dirty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b="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b="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⋅(</m:t>
                          </m:r>
                          <m:r>
                            <a:rPr lang="en-US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200" b="0" i="1" dirty="0">
                              <a:latin typeface="Cambria Math" panose="02040503050406030204" pitchFamily="18" charset="0"/>
                            </a:rPr>
                            <m:t>)]</m:t>
                          </m:r>
                        </m:num>
                        <m:den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1200" dirty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b="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b="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⋅(</m:t>
                          </m:r>
                          <m:r>
                            <a:rPr lang="en-US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200" b="0" i="1" dirty="0"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en-US" sz="1200" b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39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8" name="מלבן 27">
                <a:extLst>
                  <a:ext uri="{FF2B5EF4-FFF2-40B4-BE49-F238E27FC236}">
                    <a16:creationId xmlns:a16="http://schemas.microsoft.com/office/drawing/2014/main" id="{52414647-F141-4FD7-9831-2D2490714A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16632" y="5054035"/>
                <a:ext cx="9242787" cy="513730"/>
              </a:xfrm>
              <a:prstGeom prst="rect">
                <a:avLst/>
              </a:prstGeom>
              <a:blipFill>
                <a:blip r:embed="rId17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C124683F-5B7A-4FB3-8476-6C8EB29EAA8E}"/>
                  </a:ext>
                </a:extLst>
              </p:cNvPr>
              <p:cNvSpPr/>
              <p:nvPr/>
            </p:nvSpPr>
            <p:spPr>
              <a:xfrm>
                <a:off x="386510" y="5636857"/>
                <a:ext cx="2216376" cy="33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400" i="1" spc="-5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 spc="-5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rgbClr val="000000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rgbClr val="000000"/>
                              </a:solidFill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21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C124683F-5B7A-4FB3-8476-6C8EB29EA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10" y="5636857"/>
                <a:ext cx="2216376" cy="33547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26C4F1D1-F912-4C72-A9D6-C5E01455181E}"/>
                  </a:ext>
                </a:extLst>
              </p:cNvPr>
              <p:cNvSpPr/>
              <p:nvPr/>
            </p:nvSpPr>
            <p:spPr>
              <a:xfrm>
                <a:off x="402289" y="6165304"/>
                <a:ext cx="4873385" cy="300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200" i="1" spc="-5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 spc="-5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1200" dirty="0">
                              <a:solidFill>
                                <a:srgbClr val="000000"/>
                              </a:solidFill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21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79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𝑏𝑖𝑡𝑠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he-IL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26C4F1D1-F912-4C72-A9D6-C5E014551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89" y="6165304"/>
                <a:ext cx="4873385" cy="300788"/>
              </a:xfrm>
              <a:prstGeom prst="rect">
                <a:avLst/>
              </a:prstGeom>
              <a:blipFill>
                <a:blip r:embed="rId1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658746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8</a:t>
            </a:fld>
            <a:endParaRPr lang="en-US" altLang="en-US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1FD2D174-0267-4E30-80C6-F124C214461D}"/>
              </a:ext>
            </a:extLst>
          </p:cNvPr>
          <p:cNvSpPr/>
          <p:nvPr/>
        </p:nvSpPr>
        <p:spPr>
          <a:xfrm>
            <a:off x="2299008" y="140883"/>
            <a:ext cx="50747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 eaLnBrk="1" hangingPunct="1">
              <a:defRPr>
                <a:effectLst/>
              </a:defRPr>
            </a:pP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Single agent - Single cell - Example</a:t>
            </a:r>
            <a:endParaRPr lang="en-US" alt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</a:endParaRPr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0699E813-E89F-47D2-B2EB-3F682E86F2C8}"/>
              </a:ext>
            </a:extLst>
          </p:cNvPr>
          <p:cNvCxnSpPr/>
          <p:nvPr/>
        </p:nvCxnSpPr>
        <p:spPr bwMode="auto">
          <a:xfrm>
            <a:off x="5987008" y="2092226"/>
            <a:ext cx="651520" cy="9192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02424753-1E39-4401-941B-698761AEBE12}"/>
              </a:ext>
            </a:extLst>
          </p:cNvPr>
          <p:cNvCxnSpPr/>
          <p:nvPr/>
        </p:nvCxnSpPr>
        <p:spPr bwMode="auto">
          <a:xfrm flipH="1">
            <a:off x="5364088" y="2083808"/>
            <a:ext cx="622920" cy="8993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0E05E034-166A-46EC-A349-EA88D2B09406}"/>
              </a:ext>
            </a:extLst>
          </p:cNvPr>
          <p:cNvCxnSpPr/>
          <p:nvPr/>
        </p:nvCxnSpPr>
        <p:spPr bwMode="auto">
          <a:xfrm>
            <a:off x="1835696" y="2083808"/>
            <a:ext cx="6552728" cy="132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39D3FA26-1413-4001-9847-780A75A80EEC}"/>
              </a:ext>
            </a:extLst>
          </p:cNvPr>
          <p:cNvCxnSpPr/>
          <p:nvPr/>
        </p:nvCxnSpPr>
        <p:spPr bwMode="auto">
          <a:xfrm>
            <a:off x="1907704" y="2983583"/>
            <a:ext cx="6624736" cy="23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5447AA23-022D-4CC3-BEF4-8D14BB8F94FC}"/>
              </a:ext>
            </a:extLst>
          </p:cNvPr>
          <p:cNvCxnSpPr/>
          <p:nvPr/>
        </p:nvCxnSpPr>
        <p:spPr bwMode="auto">
          <a:xfrm>
            <a:off x="6638528" y="3006627"/>
            <a:ext cx="597768" cy="8878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A02FC1EB-FD26-4AEE-A2FF-035AA8ADB2D4}"/>
              </a:ext>
            </a:extLst>
          </p:cNvPr>
          <p:cNvCxnSpPr/>
          <p:nvPr/>
        </p:nvCxnSpPr>
        <p:spPr bwMode="auto">
          <a:xfrm flipH="1">
            <a:off x="6084168" y="2993996"/>
            <a:ext cx="554360" cy="9270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A062F3F0-6B56-4587-81BF-CAD3C26F4E04}"/>
              </a:ext>
            </a:extLst>
          </p:cNvPr>
          <p:cNvCxnSpPr/>
          <p:nvPr/>
        </p:nvCxnSpPr>
        <p:spPr bwMode="auto">
          <a:xfrm flipV="1">
            <a:off x="1835696" y="3914384"/>
            <a:ext cx="6696744" cy="199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D3C28411-567E-4E3F-9DD0-6C0B5A41CC17}"/>
              </a:ext>
            </a:extLst>
          </p:cNvPr>
          <p:cNvCxnSpPr/>
          <p:nvPr/>
        </p:nvCxnSpPr>
        <p:spPr bwMode="auto">
          <a:xfrm>
            <a:off x="7248226" y="3934311"/>
            <a:ext cx="626368" cy="8878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5E0C8F1D-30B7-4675-8AEA-71262312B468}"/>
              </a:ext>
            </a:extLst>
          </p:cNvPr>
          <p:cNvCxnSpPr/>
          <p:nvPr/>
        </p:nvCxnSpPr>
        <p:spPr bwMode="auto">
          <a:xfrm flipH="1">
            <a:off x="6716561" y="3931106"/>
            <a:ext cx="525760" cy="8878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2E215470-3BDC-43CB-826C-2B442AF77992}"/>
              </a:ext>
            </a:extLst>
          </p:cNvPr>
          <p:cNvCxnSpPr/>
          <p:nvPr/>
        </p:nvCxnSpPr>
        <p:spPr bwMode="auto">
          <a:xfrm flipV="1">
            <a:off x="1799692" y="4829693"/>
            <a:ext cx="6768752" cy="265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מלבן 56">
                <a:extLst>
                  <a:ext uri="{FF2B5EF4-FFF2-40B4-BE49-F238E27FC236}">
                    <a16:creationId xmlns:a16="http://schemas.microsoft.com/office/drawing/2014/main" id="{56A79825-DA10-4ED0-885B-6C53E21C01DF}"/>
                  </a:ext>
                </a:extLst>
              </p:cNvPr>
              <p:cNvSpPr/>
              <p:nvPr/>
            </p:nvSpPr>
            <p:spPr>
              <a:xfrm>
                <a:off x="5476606" y="1797734"/>
                <a:ext cx="11367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000" i="1" spc="-5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57" name="מלבן 56">
                <a:extLst>
                  <a:ext uri="{FF2B5EF4-FFF2-40B4-BE49-F238E27FC236}">
                    <a16:creationId xmlns:a16="http://schemas.microsoft.com/office/drawing/2014/main" id="{56A79825-DA10-4ED0-885B-6C53E21C01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606" y="1797734"/>
                <a:ext cx="1136785" cy="246221"/>
              </a:xfrm>
              <a:prstGeom prst="rect">
                <a:avLst/>
              </a:prstGeom>
              <a:blipFill>
                <a:blip r:embed="rId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מלבן 58">
                <a:extLst>
                  <a:ext uri="{FF2B5EF4-FFF2-40B4-BE49-F238E27FC236}">
                    <a16:creationId xmlns:a16="http://schemas.microsoft.com/office/drawing/2014/main" id="{EF56AD60-1ED1-4C89-A78D-4E782917654B}"/>
                  </a:ext>
                </a:extLst>
              </p:cNvPr>
              <p:cNvSpPr/>
              <p:nvPr/>
            </p:nvSpPr>
            <p:spPr>
              <a:xfrm>
                <a:off x="2968778" y="1834297"/>
                <a:ext cx="1604991" cy="300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𝑏𝑖𝑡𝑠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59" name="מלבן 58">
                <a:extLst>
                  <a:ext uri="{FF2B5EF4-FFF2-40B4-BE49-F238E27FC236}">
                    <a16:creationId xmlns:a16="http://schemas.microsoft.com/office/drawing/2014/main" id="{EF56AD60-1ED1-4C89-A78D-4E7829176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778" y="1834297"/>
                <a:ext cx="1604991" cy="300788"/>
              </a:xfrm>
              <a:prstGeom prst="rect">
                <a:avLst/>
              </a:prstGeom>
              <a:blipFill>
                <a:blip r:embed="rId4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מלבן 63">
                <a:extLst>
                  <a:ext uri="{FF2B5EF4-FFF2-40B4-BE49-F238E27FC236}">
                    <a16:creationId xmlns:a16="http://schemas.microsoft.com/office/drawing/2014/main" id="{0DFFE5D7-A463-4188-8ED7-4E87B91194A4}"/>
                  </a:ext>
                </a:extLst>
              </p:cNvPr>
              <p:cNvSpPr/>
              <p:nvPr/>
            </p:nvSpPr>
            <p:spPr>
              <a:xfrm>
                <a:off x="2754333" y="2717812"/>
                <a:ext cx="1806970" cy="300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79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𝑏𝑖𝑡𝑠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4" name="מלבן 63">
                <a:extLst>
                  <a:ext uri="{FF2B5EF4-FFF2-40B4-BE49-F238E27FC236}">
                    <a16:creationId xmlns:a16="http://schemas.microsoft.com/office/drawing/2014/main" id="{0DFFE5D7-A463-4188-8ED7-4E87B9119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333" y="2717812"/>
                <a:ext cx="1806970" cy="300788"/>
              </a:xfrm>
              <a:prstGeom prst="rect">
                <a:avLst/>
              </a:prstGeom>
              <a:blipFill>
                <a:blip r:embed="rId5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מלבן 64">
                <a:extLst>
                  <a:ext uri="{FF2B5EF4-FFF2-40B4-BE49-F238E27FC236}">
                    <a16:creationId xmlns:a16="http://schemas.microsoft.com/office/drawing/2014/main" id="{25ED46E8-D58D-458E-8FF7-B210D41736C3}"/>
                  </a:ext>
                </a:extLst>
              </p:cNvPr>
              <p:cNvSpPr/>
              <p:nvPr/>
            </p:nvSpPr>
            <p:spPr>
              <a:xfrm>
                <a:off x="2754333" y="3669071"/>
                <a:ext cx="1722010" cy="300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𝑏𝑖𝑡𝑠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5" name="מלבן 64">
                <a:extLst>
                  <a:ext uri="{FF2B5EF4-FFF2-40B4-BE49-F238E27FC236}">
                    <a16:creationId xmlns:a16="http://schemas.microsoft.com/office/drawing/2014/main" id="{25ED46E8-D58D-458E-8FF7-B210D4173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333" y="3669071"/>
                <a:ext cx="1722010" cy="300788"/>
              </a:xfrm>
              <a:prstGeom prst="rect">
                <a:avLst/>
              </a:prstGeom>
              <a:blipFill>
                <a:blip r:embed="rId6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מלבן 65">
                <a:extLst>
                  <a:ext uri="{FF2B5EF4-FFF2-40B4-BE49-F238E27FC236}">
                    <a16:creationId xmlns:a16="http://schemas.microsoft.com/office/drawing/2014/main" id="{BBE6FE06-5160-4621-822B-3AC0EE72A5E9}"/>
                  </a:ext>
                </a:extLst>
              </p:cNvPr>
              <p:cNvSpPr/>
              <p:nvPr/>
            </p:nvSpPr>
            <p:spPr>
              <a:xfrm>
                <a:off x="2719066" y="4575560"/>
                <a:ext cx="187269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45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𝑏𝑖𝑡𝑠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66" name="מלבן 65">
                <a:extLst>
                  <a:ext uri="{FF2B5EF4-FFF2-40B4-BE49-F238E27FC236}">
                    <a16:creationId xmlns:a16="http://schemas.microsoft.com/office/drawing/2014/main" id="{BBE6FE06-5160-4621-822B-3AC0EE72A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066" y="4575560"/>
                <a:ext cx="1872692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מלבן 71">
                <a:extLst>
                  <a:ext uri="{FF2B5EF4-FFF2-40B4-BE49-F238E27FC236}">
                    <a16:creationId xmlns:a16="http://schemas.microsoft.com/office/drawing/2014/main" id="{B06120D5-4A01-4BF5-8D5B-7FB13AF52B67}"/>
                  </a:ext>
                </a:extLst>
              </p:cNvPr>
              <p:cNvSpPr/>
              <p:nvPr/>
            </p:nvSpPr>
            <p:spPr>
              <a:xfrm>
                <a:off x="4878555" y="2954542"/>
                <a:ext cx="102136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000" i="1" spc="-5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}=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72" name="מלבן 71">
                <a:extLst>
                  <a:ext uri="{FF2B5EF4-FFF2-40B4-BE49-F238E27FC236}">
                    <a16:creationId xmlns:a16="http://schemas.microsoft.com/office/drawing/2014/main" id="{B06120D5-4A01-4BF5-8D5B-7FB13AF52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555" y="2954542"/>
                <a:ext cx="1021369" cy="246221"/>
              </a:xfrm>
              <a:prstGeom prst="rect">
                <a:avLst/>
              </a:prstGeom>
              <a:blipFill>
                <a:blip r:embed="rId8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מלבן 73">
                <a:extLst>
                  <a:ext uri="{FF2B5EF4-FFF2-40B4-BE49-F238E27FC236}">
                    <a16:creationId xmlns:a16="http://schemas.microsoft.com/office/drawing/2014/main" id="{789D96DE-A4F8-430E-95DA-79319224B549}"/>
                  </a:ext>
                </a:extLst>
              </p:cNvPr>
              <p:cNvSpPr/>
              <p:nvPr/>
            </p:nvSpPr>
            <p:spPr>
              <a:xfrm>
                <a:off x="6638528" y="2954785"/>
                <a:ext cx="118808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39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74" name="מלבן 73">
                <a:extLst>
                  <a:ext uri="{FF2B5EF4-FFF2-40B4-BE49-F238E27FC236}">
                    <a16:creationId xmlns:a16="http://schemas.microsoft.com/office/drawing/2014/main" id="{789D96DE-A4F8-430E-95DA-79319224B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528" y="2954785"/>
                <a:ext cx="1188082" cy="246221"/>
              </a:xfrm>
              <a:prstGeom prst="rect">
                <a:avLst/>
              </a:prstGeom>
              <a:blipFill>
                <a:blip r:embed="rId9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מלבן 79">
                <a:extLst>
                  <a:ext uri="{FF2B5EF4-FFF2-40B4-BE49-F238E27FC236}">
                    <a16:creationId xmlns:a16="http://schemas.microsoft.com/office/drawing/2014/main" id="{11ECDE5E-C725-471B-88EF-D0D45A046D19}"/>
                  </a:ext>
                </a:extLst>
              </p:cNvPr>
              <p:cNvSpPr/>
              <p:nvPr/>
            </p:nvSpPr>
            <p:spPr>
              <a:xfrm>
                <a:off x="6267783" y="2334825"/>
                <a:ext cx="8508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000" i="1" spc="-5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80" name="מלבן 79">
                <a:extLst>
                  <a:ext uri="{FF2B5EF4-FFF2-40B4-BE49-F238E27FC236}">
                    <a16:creationId xmlns:a16="http://schemas.microsoft.com/office/drawing/2014/main" id="{11ECDE5E-C725-471B-88EF-D0D45A046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783" y="2334825"/>
                <a:ext cx="850874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מלבן 80">
                <a:extLst>
                  <a:ext uri="{FF2B5EF4-FFF2-40B4-BE49-F238E27FC236}">
                    <a16:creationId xmlns:a16="http://schemas.microsoft.com/office/drawing/2014/main" id="{23DFC45F-660D-470E-9C44-843BBDDE655D}"/>
                  </a:ext>
                </a:extLst>
              </p:cNvPr>
              <p:cNvSpPr/>
              <p:nvPr/>
            </p:nvSpPr>
            <p:spPr>
              <a:xfrm>
                <a:off x="4874951" y="2392602"/>
                <a:ext cx="87011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000" i="1" spc="-5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i="1" spc="-5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1" name="מלבן 80">
                <a:extLst>
                  <a:ext uri="{FF2B5EF4-FFF2-40B4-BE49-F238E27FC236}">
                    <a16:creationId xmlns:a16="http://schemas.microsoft.com/office/drawing/2014/main" id="{23DFC45F-660D-470E-9C44-843BBDDE65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951" y="2392602"/>
                <a:ext cx="870110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מלבן 82">
                <a:extLst>
                  <a:ext uri="{FF2B5EF4-FFF2-40B4-BE49-F238E27FC236}">
                    <a16:creationId xmlns:a16="http://schemas.microsoft.com/office/drawing/2014/main" id="{248DBFEC-4D14-42C1-92C4-0D6339A1CCC8}"/>
                  </a:ext>
                </a:extLst>
              </p:cNvPr>
              <p:cNvSpPr/>
              <p:nvPr/>
            </p:nvSpPr>
            <p:spPr>
              <a:xfrm>
                <a:off x="6905572" y="3363038"/>
                <a:ext cx="8508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000" i="1" spc="-5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83" name="מלבן 82">
                <a:extLst>
                  <a:ext uri="{FF2B5EF4-FFF2-40B4-BE49-F238E27FC236}">
                    <a16:creationId xmlns:a16="http://schemas.microsoft.com/office/drawing/2014/main" id="{248DBFEC-4D14-42C1-92C4-0D6339A1C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572" y="3363038"/>
                <a:ext cx="850874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מלבן 83">
                <a:extLst>
                  <a:ext uri="{FF2B5EF4-FFF2-40B4-BE49-F238E27FC236}">
                    <a16:creationId xmlns:a16="http://schemas.microsoft.com/office/drawing/2014/main" id="{F12A8A30-E0F4-4883-BE36-1113D823F439}"/>
                  </a:ext>
                </a:extLst>
              </p:cNvPr>
              <p:cNvSpPr/>
              <p:nvPr/>
            </p:nvSpPr>
            <p:spPr>
              <a:xfrm>
                <a:off x="7553644" y="4329339"/>
                <a:ext cx="8508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000" i="1" spc="-5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84" name="מלבן 83">
                <a:extLst>
                  <a:ext uri="{FF2B5EF4-FFF2-40B4-BE49-F238E27FC236}">
                    <a16:creationId xmlns:a16="http://schemas.microsoft.com/office/drawing/2014/main" id="{F12A8A30-E0F4-4883-BE36-1113D823F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644" y="4329339"/>
                <a:ext cx="850874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מלבן 93">
                <a:extLst>
                  <a:ext uri="{FF2B5EF4-FFF2-40B4-BE49-F238E27FC236}">
                    <a16:creationId xmlns:a16="http://schemas.microsoft.com/office/drawing/2014/main" id="{2CFD3D8F-A5F1-4A43-961C-47492D0DC67F}"/>
                  </a:ext>
                </a:extLst>
              </p:cNvPr>
              <p:cNvSpPr/>
              <p:nvPr/>
            </p:nvSpPr>
            <p:spPr>
              <a:xfrm>
                <a:off x="5533257" y="3327879"/>
                <a:ext cx="8508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000" i="1" spc="-5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i="1" spc="-5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94" name="מלבן 93">
                <a:extLst>
                  <a:ext uri="{FF2B5EF4-FFF2-40B4-BE49-F238E27FC236}">
                    <a16:creationId xmlns:a16="http://schemas.microsoft.com/office/drawing/2014/main" id="{2CFD3D8F-A5F1-4A43-961C-47492D0DC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257" y="3327879"/>
                <a:ext cx="850874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מלבן 94">
                <a:extLst>
                  <a:ext uri="{FF2B5EF4-FFF2-40B4-BE49-F238E27FC236}">
                    <a16:creationId xmlns:a16="http://schemas.microsoft.com/office/drawing/2014/main" id="{6A51F476-28E6-4632-B095-A9F16E0BB7DF}"/>
                  </a:ext>
                </a:extLst>
              </p:cNvPr>
              <p:cNvSpPr/>
              <p:nvPr/>
            </p:nvSpPr>
            <p:spPr>
              <a:xfrm>
                <a:off x="6035462" y="4385156"/>
                <a:ext cx="8508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000" i="1" spc="-5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i="1" spc="-5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95" name="מלבן 94">
                <a:extLst>
                  <a:ext uri="{FF2B5EF4-FFF2-40B4-BE49-F238E27FC236}">
                    <a16:creationId xmlns:a16="http://schemas.microsoft.com/office/drawing/2014/main" id="{6A51F476-28E6-4632-B095-A9F16E0BB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62" y="4385156"/>
                <a:ext cx="850874" cy="24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מלבן 96">
                <a:extLst>
                  <a:ext uri="{FF2B5EF4-FFF2-40B4-BE49-F238E27FC236}">
                    <a16:creationId xmlns:a16="http://schemas.microsoft.com/office/drawing/2014/main" id="{5BA14AF2-BB05-4DF4-960E-CC091899EEA1}"/>
                  </a:ext>
                </a:extLst>
              </p:cNvPr>
              <p:cNvSpPr/>
              <p:nvPr/>
            </p:nvSpPr>
            <p:spPr>
              <a:xfrm>
                <a:off x="5557960" y="3903181"/>
                <a:ext cx="104060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000" i="1" spc="-5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}=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97" name="מלבן 96">
                <a:extLst>
                  <a:ext uri="{FF2B5EF4-FFF2-40B4-BE49-F238E27FC236}">
                    <a16:creationId xmlns:a16="http://schemas.microsoft.com/office/drawing/2014/main" id="{5BA14AF2-BB05-4DF4-960E-CC091899EE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960" y="3903181"/>
                <a:ext cx="1040605" cy="246221"/>
              </a:xfrm>
              <a:prstGeom prst="rect">
                <a:avLst/>
              </a:prstGeom>
              <a:blipFill>
                <a:blip r:embed="rId16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מלבן 98">
                <a:extLst>
                  <a:ext uri="{FF2B5EF4-FFF2-40B4-BE49-F238E27FC236}">
                    <a16:creationId xmlns:a16="http://schemas.microsoft.com/office/drawing/2014/main" id="{A1E517AD-C335-4FDA-B7FA-69396AD2E949}"/>
                  </a:ext>
                </a:extLst>
              </p:cNvPr>
              <p:cNvSpPr/>
              <p:nvPr/>
            </p:nvSpPr>
            <p:spPr>
              <a:xfrm>
                <a:off x="7256694" y="3875312"/>
                <a:ext cx="118808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28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99" name="מלבן 98">
                <a:extLst>
                  <a:ext uri="{FF2B5EF4-FFF2-40B4-BE49-F238E27FC236}">
                    <a16:creationId xmlns:a16="http://schemas.microsoft.com/office/drawing/2014/main" id="{A1E517AD-C335-4FDA-B7FA-69396AD2E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694" y="3875312"/>
                <a:ext cx="1188082" cy="246221"/>
              </a:xfrm>
              <a:prstGeom prst="rect">
                <a:avLst/>
              </a:prstGeom>
              <a:blipFill>
                <a:blip r:embed="rId17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מלבן 100">
                <a:extLst>
                  <a:ext uri="{FF2B5EF4-FFF2-40B4-BE49-F238E27FC236}">
                    <a16:creationId xmlns:a16="http://schemas.microsoft.com/office/drawing/2014/main" id="{12043BD0-F8F4-41F5-9285-C2C28D4251C4}"/>
                  </a:ext>
                </a:extLst>
              </p:cNvPr>
              <p:cNvSpPr/>
              <p:nvPr/>
            </p:nvSpPr>
            <p:spPr>
              <a:xfrm>
                <a:off x="6205876" y="4828784"/>
                <a:ext cx="102136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000" i="1" spc="-5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}=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101" name="מלבן 100">
                <a:extLst>
                  <a:ext uri="{FF2B5EF4-FFF2-40B4-BE49-F238E27FC236}">
                    <a16:creationId xmlns:a16="http://schemas.microsoft.com/office/drawing/2014/main" id="{12043BD0-F8F4-41F5-9285-C2C28D4251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876" y="4828784"/>
                <a:ext cx="1021369" cy="246221"/>
              </a:xfrm>
              <a:prstGeom prst="rect">
                <a:avLst/>
              </a:prstGeom>
              <a:blipFill>
                <a:blip r:embed="rId18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מלבן 102">
                <a:extLst>
                  <a:ext uri="{FF2B5EF4-FFF2-40B4-BE49-F238E27FC236}">
                    <a16:creationId xmlns:a16="http://schemas.microsoft.com/office/drawing/2014/main" id="{4B6457CF-D7F0-4E54-9BF6-050ADBC9E1CF}"/>
                  </a:ext>
                </a:extLst>
              </p:cNvPr>
              <p:cNvSpPr/>
              <p:nvPr/>
            </p:nvSpPr>
            <p:spPr>
              <a:xfrm>
                <a:off x="7488052" y="4818938"/>
                <a:ext cx="111755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000" i="1" spc="-5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}=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he-IL" sz="1000" dirty="0"/>
              </a:p>
            </p:txBody>
          </p:sp>
        </mc:Choice>
        <mc:Fallback xmlns="">
          <p:sp>
            <p:nvSpPr>
              <p:cNvPr id="103" name="מלבן 102">
                <a:extLst>
                  <a:ext uri="{FF2B5EF4-FFF2-40B4-BE49-F238E27FC236}">
                    <a16:creationId xmlns:a16="http://schemas.microsoft.com/office/drawing/2014/main" id="{4B6457CF-D7F0-4E54-9BF6-050ADBC9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052" y="4818938"/>
                <a:ext cx="1117550" cy="246221"/>
              </a:xfrm>
              <a:prstGeom prst="rect">
                <a:avLst/>
              </a:prstGeom>
              <a:blipFill>
                <a:blip r:embed="rId19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מלבן 112">
                <a:extLst>
                  <a:ext uri="{FF2B5EF4-FFF2-40B4-BE49-F238E27FC236}">
                    <a16:creationId xmlns:a16="http://schemas.microsoft.com/office/drawing/2014/main" id="{F168CA78-FC8C-430D-8249-D45085262291}"/>
                  </a:ext>
                </a:extLst>
              </p:cNvPr>
              <p:cNvSpPr/>
              <p:nvPr/>
            </p:nvSpPr>
            <p:spPr>
              <a:xfrm>
                <a:off x="5740374" y="1249707"/>
                <a:ext cx="437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13" name="מלבן 112">
                <a:extLst>
                  <a:ext uri="{FF2B5EF4-FFF2-40B4-BE49-F238E27FC236}">
                    <a16:creationId xmlns:a16="http://schemas.microsoft.com/office/drawing/2014/main" id="{F168CA78-FC8C-430D-8249-D45085262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374" y="1249707"/>
                <a:ext cx="437876" cy="369332"/>
              </a:xfrm>
              <a:prstGeom prst="rect">
                <a:avLst/>
              </a:prstGeom>
              <a:blipFill>
                <a:blip r:embed="rId2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תיבת טקסט 113">
                <a:extLst>
                  <a:ext uri="{FF2B5EF4-FFF2-40B4-BE49-F238E27FC236}">
                    <a16:creationId xmlns:a16="http://schemas.microsoft.com/office/drawing/2014/main" id="{72CD2527-E692-4C8D-8F9D-9FCD3EC00684}"/>
                  </a:ext>
                </a:extLst>
              </p:cNvPr>
              <p:cNvSpPr txBox="1"/>
              <p:nvPr/>
            </p:nvSpPr>
            <p:spPr>
              <a:xfrm>
                <a:off x="1728462" y="1861504"/>
                <a:ext cx="4583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4" name="תיבת טקסט 113">
                <a:extLst>
                  <a:ext uri="{FF2B5EF4-FFF2-40B4-BE49-F238E27FC236}">
                    <a16:creationId xmlns:a16="http://schemas.microsoft.com/office/drawing/2014/main" id="{72CD2527-E692-4C8D-8F9D-9FCD3EC00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462" y="1861504"/>
                <a:ext cx="458395" cy="215444"/>
              </a:xfrm>
              <a:prstGeom prst="rect">
                <a:avLst/>
              </a:prstGeom>
              <a:blipFill>
                <a:blip r:embed="rId35"/>
                <a:stretch>
                  <a:fillRect l="-8000" r="-8000" b="-55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מלבן 114">
                <a:extLst>
                  <a:ext uri="{FF2B5EF4-FFF2-40B4-BE49-F238E27FC236}">
                    <a16:creationId xmlns:a16="http://schemas.microsoft.com/office/drawing/2014/main" id="{8D8E0303-7A8C-4A2D-B292-E208FC18D9C8}"/>
                  </a:ext>
                </a:extLst>
              </p:cNvPr>
              <p:cNvSpPr/>
              <p:nvPr/>
            </p:nvSpPr>
            <p:spPr>
              <a:xfrm>
                <a:off x="1682428" y="2706425"/>
                <a:ext cx="6430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5" name="מלבן 114">
                <a:extLst>
                  <a:ext uri="{FF2B5EF4-FFF2-40B4-BE49-F238E27FC236}">
                    <a16:creationId xmlns:a16="http://schemas.microsoft.com/office/drawing/2014/main" id="{8D8E0303-7A8C-4A2D-B292-E208FC18D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428" y="2706425"/>
                <a:ext cx="643060" cy="30777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מלבן 115">
                <a:extLst>
                  <a:ext uri="{FF2B5EF4-FFF2-40B4-BE49-F238E27FC236}">
                    <a16:creationId xmlns:a16="http://schemas.microsoft.com/office/drawing/2014/main" id="{6D2F9C65-AD59-489E-84DF-A9167948BF02}"/>
                  </a:ext>
                </a:extLst>
              </p:cNvPr>
              <p:cNvSpPr/>
              <p:nvPr/>
            </p:nvSpPr>
            <p:spPr>
              <a:xfrm>
                <a:off x="1643650" y="3649418"/>
                <a:ext cx="6430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6" name="מלבן 115">
                <a:extLst>
                  <a:ext uri="{FF2B5EF4-FFF2-40B4-BE49-F238E27FC236}">
                    <a16:creationId xmlns:a16="http://schemas.microsoft.com/office/drawing/2014/main" id="{6D2F9C65-AD59-489E-84DF-A9167948B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650" y="3649418"/>
                <a:ext cx="643060" cy="30777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מלבן 116">
                <a:extLst>
                  <a:ext uri="{FF2B5EF4-FFF2-40B4-BE49-F238E27FC236}">
                    <a16:creationId xmlns:a16="http://schemas.microsoft.com/office/drawing/2014/main" id="{704F396F-2A48-4BBD-B19F-FDCC65E62550}"/>
                  </a:ext>
                </a:extLst>
              </p:cNvPr>
              <p:cNvSpPr/>
              <p:nvPr/>
            </p:nvSpPr>
            <p:spPr>
              <a:xfrm>
                <a:off x="1655948" y="4575560"/>
                <a:ext cx="6430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7" name="מלבן 116">
                <a:extLst>
                  <a:ext uri="{FF2B5EF4-FFF2-40B4-BE49-F238E27FC236}">
                    <a16:creationId xmlns:a16="http://schemas.microsoft.com/office/drawing/2014/main" id="{704F396F-2A48-4BBD-B19F-FDCC65E625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948" y="4575560"/>
                <a:ext cx="643060" cy="30777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798039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תמונה 12">
            <a:extLst>
              <a:ext uri="{FF2B5EF4-FFF2-40B4-BE49-F238E27FC236}">
                <a16:creationId xmlns:a16="http://schemas.microsoft.com/office/drawing/2014/main" id="{0E346408-6266-45F9-80DA-46AAB2889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056" y="1519834"/>
            <a:ext cx="5246058" cy="3153216"/>
          </a:xfrm>
          <a:prstGeom prst="rect">
            <a:avLst/>
          </a:prstGeom>
        </p:spPr>
      </p:pic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9</a:t>
            </a:fld>
            <a:endParaRPr lang="en-US" altLang="en-US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1FD2D174-0267-4E30-80C6-F124C214461D}"/>
              </a:ext>
            </a:extLst>
          </p:cNvPr>
          <p:cNvSpPr/>
          <p:nvPr/>
        </p:nvSpPr>
        <p:spPr>
          <a:xfrm>
            <a:off x="2133385" y="136525"/>
            <a:ext cx="45845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 eaLnBrk="1" hangingPunct="1">
              <a:defRPr>
                <a:effectLst/>
              </a:defRPr>
            </a:pP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Single agent</a:t>
            </a:r>
            <a:endParaRPr lang="en-US" alt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9E03C49D-F36E-43D4-B231-FA7414FD1DA5}"/>
                  </a:ext>
                </a:extLst>
              </p:cNvPr>
              <p:cNvSpPr/>
              <p:nvPr/>
            </p:nvSpPr>
            <p:spPr>
              <a:xfrm>
                <a:off x="4101698" y="4762202"/>
                <a:ext cx="1455485" cy="394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he-IL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9E03C49D-F36E-43D4-B231-FA7414FD1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698" y="4762202"/>
                <a:ext cx="1455485" cy="3949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77D47075-0C77-4236-8C97-42F78A0126F0}"/>
                  </a:ext>
                </a:extLst>
              </p:cNvPr>
              <p:cNvSpPr/>
              <p:nvPr/>
            </p:nvSpPr>
            <p:spPr>
              <a:xfrm>
                <a:off x="604184" y="2622457"/>
                <a:ext cx="1283372" cy="3913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77D47075-0C77-4236-8C97-42F78A012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84" y="2622457"/>
                <a:ext cx="1283372" cy="391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מלבן 4">
            <a:extLst>
              <a:ext uri="{FF2B5EF4-FFF2-40B4-BE49-F238E27FC236}">
                <a16:creationId xmlns:a16="http://schemas.microsoft.com/office/drawing/2014/main" id="{2E688D63-9D96-4086-87CD-334526318905}"/>
              </a:ext>
            </a:extLst>
          </p:cNvPr>
          <p:cNvSpPr/>
          <p:nvPr/>
        </p:nvSpPr>
        <p:spPr>
          <a:xfrm>
            <a:off x="909847" y="2973311"/>
            <a:ext cx="672045" cy="3590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[bits]</a:t>
            </a:r>
            <a:endParaRPr lang="he-IL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5BF94C9A-956E-4E04-87A3-C9387826100B}"/>
                  </a:ext>
                </a:extLst>
              </p:cNvPr>
              <p:cNvSpPr/>
              <p:nvPr/>
            </p:nvSpPr>
            <p:spPr>
              <a:xfrm rot="1700465">
                <a:off x="4221491" y="2938444"/>
                <a:ext cx="685188" cy="347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𝝀</m:t>
                        </m:r>
                        <m:d>
                          <m:dPr>
                            <m:ctrlPr>
                              <a:rPr lang="en-US" sz="11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den>
                    </m:f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100" dirty="0"/>
                  <a:t> </a:t>
                </a:r>
                <a:endParaRPr lang="he-IL" sz="1600" dirty="0"/>
              </a:p>
            </p:txBody>
          </p:sp>
        </mc:Choice>
        <mc:Fallback xmlns="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5BF94C9A-956E-4E04-87A3-C93878261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00465">
                <a:off x="4221491" y="2938444"/>
                <a:ext cx="685188" cy="347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29D73CDD-7FBE-4987-89A7-DFC8AC50EDC2}"/>
                  </a:ext>
                </a:extLst>
              </p:cNvPr>
              <p:cNvSpPr/>
              <p:nvPr/>
            </p:nvSpPr>
            <p:spPr>
              <a:xfrm>
                <a:off x="467544" y="764704"/>
                <a:ext cx="1863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endParaRPr lang="he-IL" dirty="0"/>
              </a:p>
            </p:txBody>
          </p:sp>
        </mc:Choice>
        <mc:Fallback xmlns="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29D73CDD-7FBE-4987-89A7-DFC8AC50E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64704"/>
                <a:ext cx="1863011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C560E90-4C3B-4CD4-BFDB-E5E4F0A444DD}"/>
              </a:ext>
            </a:extLst>
          </p:cNvPr>
          <p:cNvSpPr txBox="1"/>
          <p:nvPr/>
        </p:nvSpPr>
        <p:spPr>
          <a:xfrm>
            <a:off x="3887655" y="1021989"/>
            <a:ext cx="128336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Static agent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07363576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8449"/>
  <p:tag name="AS_OS" val="Microsoft Windows NT 6.2.9200.0"/>
  <p:tag name="AS_RELEASE_DATE" val="2016.12.22"/>
  <p:tag name="AS_TITLE" val="Aspose.Slides for .NET 2.0"/>
  <p:tag name="AS_VERSION" val="16.12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5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6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6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6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6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0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6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6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69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7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0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7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2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2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2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2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25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2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27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29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0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3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3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3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36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37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3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06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4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4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4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4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47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48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5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5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5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5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56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57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58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6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6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08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6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63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6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66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09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69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7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7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10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7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75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77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78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8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8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8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85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87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88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9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9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93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9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95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1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97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98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99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0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0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03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13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06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07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08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1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1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1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1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14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15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15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17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18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16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2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2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24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25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27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28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30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3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3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34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35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36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37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38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4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43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44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4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18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47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48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49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5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52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54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55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58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59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6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62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64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65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67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68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69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7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72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73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74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75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77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0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2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4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5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8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9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9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92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95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96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98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99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01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0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2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04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05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06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08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09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22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1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12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14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23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18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19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2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22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23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26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28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29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32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33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35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36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38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39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1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2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29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5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6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7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8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9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30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51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54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5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56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58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59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60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62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63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65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66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46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47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48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49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50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51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23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24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19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5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32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5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3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3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9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3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3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3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0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4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4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4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4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4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4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5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5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5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5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5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58"/>
</p:tagLst>
</file>

<file path=ppt/theme/theme1.xml><?xml version="1.0" encoding="utf-8"?>
<a:theme xmlns:a="http://schemas.openxmlformats.org/drawingml/2006/main" name="5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3E0BB"/>
      </a:accent1>
      <a:accent2>
        <a:srgbClr val="993333"/>
      </a:accent2>
      <a:accent3>
        <a:srgbClr val="FFFFFF"/>
      </a:accent3>
      <a:accent4>
        <a:srgbClr val="000000"/>
      </a:accent4>
      <a:accent5>
        <a:srgbClr val="EFEDDA"/>
      </a:accent5>
      <a:accent6>
        <a:srgbClr val="8A2D2D"/>
      </a:accent6>
      <a:hlink>
        <a:srgbClr val="999900"/>
      </a:hlink>
      <a:folHlink>
        <a:srgbClr val="00CC99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9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0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1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2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2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3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4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4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5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5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2480</Words>
  <Application>Microsoft Office PowerPoint</Application>
  <PresentationFormat>‫הצגה על המסך (4:3)</PresentationFormat>
  <Paragraphs>611</Paragraphs>
  <Slides>34</Slides>
  <Notes>31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9</vt:i4>
      </vt:variant>
      <vt:variant>
        <vt:lpstr>כותרות שקופיות</vt:lpstr>
      </vt:variant>
      <vt:variant>
        <vt:i4>34</vt:i4>
      </vt:variant>
    </vt:vector>
  </HeadingPairs>
  <TitlesOfParts>
    <vt:vector size="50" baseType="lpstr">
      <vt:lpstr>Abadi</vt:lpstr>
      <vt:lpstr>Arial</vt:lpstr>
      <vt:lpstr>Calibri</vt:lpstr>
      <vt:lpstr>Cambria Math</vt:lpstr>
      <vt:lpstr>Palatino Linotype</vt:lpstr>
      <vt:lpstr>Times New Roman</vt:lpstr>
      <vt:lpstr>Wingdings</vt:lpstr>
      <vt:lpstr>5_ערכת נושא Office</vt:lpstr>
      <vt:lpstr>6_ערכת נושא Office</vt:lpstr>
      <vt:lpstr>9_ערכת נושא Office</vt:lpstr>
      <vt:lpstr>10_ערכת נושא Office</vt:lpstr>
      <vt:lpstr>11_ערכת נושא Office</vt:lpstr>
      <vt:lpstr>12_ערכת נושא Office</vt:lpstr>
      <vt:lpstr>13_ערכת נושא Office</vt:lpstr>
      <vt:lpstr>14_ערכת נושא Office</vt:lpstr>
      <vt:lpstr>15_ערכת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0</cp:revision>
  <dcterms:created xsi:type="dcterms:W3CDTF">2017-10-31T09:17:57Z</dcterms:created>
  <dcterms:modified xsi:type="dcterms:W3CDTF">2020-10-27T09:49:34Z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1521969912</vt:i4>
  </property>
  <property fmtid="{D5CDD505-2E9C-101B-9397-08002B2CF9AE}" pid="3" name="_NewReviewCycle">
    <vt:lpwstr/>
  </property>
</Properties>
</file>