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heme/theme10.xml" ContentType="application/vnd.openxmlformats-officedocument.theme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2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9" r:id="rId1"/>
    <p:sldMasterId id="2147483720" r:id="rId2"/>
    <p:sldMasterId id="2147483723" r:id="rId3"/>
    <p:sldMasterId id="2147483724" r:id="rId4"/>
    <p:sldMasterId id="2147483725" r:id="rId5"/>
    <p:sldMasterId id="2147483726" r:id="rId6"/>
    <p:sldMasterId id="2147483727" r:id="rId7"/>
    <p:sldMasterId id="2147483728" r:id="rId8"/>
    <p:sldMasterId id="2147483729" r:id="rId9"/>
  </p:sldMasterIdLst>
  <p:notesMasterIdLst>
    <p:notesMasterId r:id="rId16"/>
  </p:notesMasterIdLst>
  <p:sldIdLst>
    <p:sldId id="654" r:id="rId10"/>
    <p:sldId id="861" r:id="rId11"/>
    <p:sldId id="475" r:id="rId12"/>
    <p:sldId id="687" r:id="rId13"/>
    <p:sldId id="842" r:id="rId14"/>
    <p:sldId id="908" r:id="rId15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מחבר" initials="א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F"/>
    <a:srgbClr val="000092"/>
    <a:srgbClr val="0A5B78"/>
    <a:srgbClr val="ECECEC"/>
    <a:srgbClr val="FFFFFF"/>
    <a:srgbClr val="8CA2C9"/>
    <a:srgbClr val="1E9287"/>
    <a:srgbClr val="177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סגנון ערכת נושא 1 - הדגשה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483" autoAdjust="0"/>
  </p:normalViewPr>
  <p:slideViewPr>
    <p:cSldViewPr>
      <p:cViewPr varScale="1">
        <p:scale>
          <a:sx n="67" d="100"/>
          <a:sy n="67" d="100"/>
        </p:scale>
        <p:origin x="6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2" Type="http://schemas.openxmlformats.org/officeDocument/2006/relationships/tags" Target="../tags/tag520.xml"/><Relationship Id="rId1" Type="http://schemas.openxmlformats.org/officeDocument/2006/relationships/theme" Target="../theme/theme10.xml"/><Relationship Id="rId6" Type="http://schemas.openxmlformats.org/officeDocument/2006/relationships/tags" Target="../tags/tag524.xml"/><Relationship Id="rId5" Type="http://schemas.openxmlformats.org/officeDocument/2006/relationships/tags" Target="../tags/tag523.xml"/><Relationship Id="rId4" Type="http://schemas.openxmlformats.org/officeDocument/2006/relationships/tags" Target="../tags/tag5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  <p:custDataLst>
              <p:tags r:id="rId3"/>
            </p:custDataLst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  <p:custDataLst>
              <p:tags r:id="rId4"/>
            </p:custDataLst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  <p:custDataLst>
              <p:tags r:id="rId5"/>
            </p:custDataLst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  <p:custDataLst>
              <p:tags r:id="rId6"/>
            </p:custDataLst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  <p:custDataLst>
              <p:tags r:id="rId7"/>
            </p:custDataLst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/>
            </a:lvl1pPr>
          </a:lstStyle>
          <a:p>
            <a:fld id="{C183ABB1-9C25-43E1-BD89-AA080F939FDC}" type="slidenum">
              <a:rPr lang="ru-RU" altLang="he-IL"/>
              <a:t>‹#›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34075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>
          <a:xfrm>
            <a:off x="488578" y="2481139"/>
            <a:ext cx="6120679" cy="6270749"/>
          </a:xfrm>
        </p:spPr>
        <p:txBody>
          <a:bodyPr/>
          <a:lstStyle/>
          <a:p>
            <a:r>
              <a:rPr lang="en-US" sz="2000" dirty="0"/>
              <a:t>The research deal with the problem of probabilistic search and detection of multiple targets by a group of mobile robots.</a:t>
            </a:r>
          </a:p>
          <a:p>
            <a:r>
              <a:rPr lang="en-US" sz="2000" dirty="0"/>
              <a:t>The robots are the agents, and the agents are equipped by a variety of sensors and they can communicate with each other. </a:t>
            </a:r>
            <a:endParaRPr lang="he-IL" sz="20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xfrm>
            <a:off x="3898900" y="9501188"/>
            <a:ext cx="2982913" cy="500062"/>
          </a:xfrm>
          <a:prstGeom prst="rect">
            <a:avLst/>
          </a:prstGeom>
        </p:spPr>
        <p:txBody>
          <a:bodyPr/>
          <a:lstStyle/>
          <a:p>
            <a:fld id="{C183ABB1-9C25-43E1-BD89-AA080F939FDC}" type="slidenum">
              <a:rPr lang="ru-RU" altLang="he-IL" smtClean="0"/>
              <a:t>1</a:t>
            </a:fld>
            <a:endParaRPr lang="ru-RU" altLang="he-IL"/>
          </a:p>
        </p:txBody>
      </p:sp>
      <p:sp>
        <p:nvSpPr>
          <p:cNvPr id="6" name="מציין מיקום של תמונת שקופית 5">
            <a:extLst>
              <a:ext uri="{FF2B5EF4-FFF2-40B4-BE49-F238E27FC236}">
                <a16:creationId xmlns:a16="http://schemas.microsoft.com/office/drawing/2014/main" id="{CCE883BD-A8FD-417C-B87F-49E32DD0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08213" y="257175"/>
            <a:ext cx="2465387" cy="1849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</p:spTree>
    <p:extLst>
      <p:ext uri="{BB962C8B-B14F-4D97-AF65-F5344CB8AC3E}">
        <p14:creationId xmlns:p14="http://schemas.microsoft.com/office/powerpoint/2010/main" val="224217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3ABB1-9C25-43E1-BD89-AA080F939FDC}" type="slidenum">
              <a:rPr lang="ru-RU" altLang="he-IL" smtClean="0"/>
              <a:t>2</a:t>
            </a:fld>
            <a:endParaRPr lang="ru-RU" altLang="he-IL"/>
          </a:p>
        </p:txBody>
      </p:sp>
    </p:spTree>
    <p:extLst>
      <p:ext uri="{BB962C8B-B14F-4D97-AF65-F5344CB8AC3E}">
        <p14:creationId xmlns:p14="http://schemas.microsoft.com/office/powerpoint/2010/main" val="429464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5DBDC0C-09C1-4A05-839E-DE90031DD606}" type="slidenum">
              <a:rPr lang="ar-SA" sz="1200" b="0" smtClean="0"/>
              <a:pPr eaLnBrk="1" hangingPunct="1"/>
              <a:t>3</a:t>
            </a:fld>
            <a:endParaRPr lang="en-GB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>
          <a:xfrm>
            <a:off x="488578" y="2265115"/>
            <a:ext cx="6120679" cy="6270749"/>
          </a:xfrm>
        </p:spPr>
        <p:txBody>
          <a:bodyPr/>
          <a:lstStyle/>
          <a:p>
            <a:r>
              <a:rPr lang="en-US" sz="2000" dirty="0"/>
              <a:t>The noisy environment creates a large number of false alarm events.</a:t>
            </a:r>
          </a:p>
          <a:p>
            <a:r>
              <a:rPr lang="en-US" sz="2000" dirty="0"/>
              <a:t>Here we can see an example of comparison between FA rate created by the dummy targets, and the true events rate created by the true targets.</a:t>
            </a:r>
          </a:p>
          <a:p>
            <a:r>
              <a:rPr lang="en-US" sz="2000" dirty="0"/>
              <a:t>Area size = 80x80 = 6400</a:t>
            </a:r>
          </a:p>
          <a:p>
            <a:r>
              <a:rPr lang="en-US" sz="2000" dirty="0"/>
              <a:t>Number of targets = 3</a:t>
            </a:r>
          </a:p>
          <a:p>
            <a:r>
              <a:rPr lang="en-US" sz="2000" dirty="0"/>
              <a:t>True events rate = 3 events per sec(per sensor)</a:t>
            </a:r>
          </a:p>
          <a:p>
            <a:r>
              <a:rPr lang="en-US" sz="2000" dirty="0"/>
              <a:t>FA rate = 3200 events per sec(per sensor)</a:t>
            </a:r>
          </a:p>
          <a:p>
            <a:r>
              <a:rPr lang="en-US" sz="2000" dirty="0"/>
              <a:t>Its mean that the FA rate are larger in three orders of magnitude. </a:t>
            </a:r>
          </a:p>
          <a:p>
            <a:r>
              <a:rPr lang="en-US" sz="2000" dirty="0"/>
              <a:t>it’s a big challenge for the system.</a:t>
            </a:r>
          </a:p>
          <a:p>
            <a:endParaRPr lang="he-IL" sz="2000" dirty="0"/>
          </a:p>
          <a:p>
            <a:endParaRPr lang="he-IL" dirty="0"/>
          </a:p>
          <a:p>
            <a:endParaRPr lang="he-IL" dirty="0"/>
          </a:p>
          <a:p>
            <a:r>
              <a:rPr lang="en-US" dirty="0"/>
              <a:t> 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>
          <a:xfrm>
            <a:off x="3898900" y="9501188"/>
            <a:ext cx="2982913" cy="500062"/>
          </a:xfrm>
          <a:prstGeom prst="rect">
            <a:avLst/>
          </a:prstGeom>
        </p:spPr>
        <p:txBody>
          <a:bodyPr/>
          <a:lstStyle/>
          <a:p>
            <a:fld id="{C183ABB1-9C25-43E1-BD89-AA080F939FDC}" type="slidenum">
              <a:rPr lang="ru-RU" altLang="he-IL" smtClean="0"/>
              <a:t>4</a:t>
            </a:fld>
            <a:endParaRPr lang="ru-RU" altLang="he-IL"/>
          </a:p>
        </p:txBody>
      </p:sp>
      <p:sp>
        <p:nvSpPr>
          <p:cNvPr id="6" name="מציין מיקום של תמונת שקופית 5">
            <a:extLst>
              <a:ext uri="{FF2B5EF4-FFF2-40B4-BE49-F238E27FC236}">
                <a16:creationId xmlns:a16="http://schemas.microsoft.com/office/drawing/2014/main" id="{8554B7C4-94AC-49DD-8C60-B0415CE1D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393700"/>
            <a:ext cx="1889125" cy="1416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</p:spTree>
    <p:extLst>
      <p:ext uri="{BB962C8B-B14F-4D97-AF65-F5344CB8AC3E}">
        <p14:creationId xmlns:p14="http://schemas.microsoft.com/office/powerpoint/2010/main" val="31529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5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1.xml"/><Relationship Id="rId4" Type="http://schemas.openxmlformats.org/officeDocument/2006/relationships/tags" Target="../tags/tag19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196.xml"/><Relationship Id="rId4" Type="http://schemas.openxmlformats.org/officeDocument/2006/relationships/tags" Target="../tags/tag195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01.xml"/><Relationship Id="rId4" Type="http://schemas.openxmlformats.org/officeDocument/2006/relationships/tags" Target="../tags/tag20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9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31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39.xml"/><Relationship Id="rId4" Type="http://schemas.openxmlformats.org/officeDocument/2006/relationships/tags" Target="../tags/tag23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44.xml"/><Relationship Id="rId4" Type="http://schemas.openxmlformats.org/officeDocument/2006/relationships/tags" Target="../tags/tag24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3.xml"/><Relationship Id="rId4" Type="http://schemas.openxmlformats.org/officeDocument/2006/relationships/tags" Target="../tags/tag25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58.xml"/><Relationship Id="rId4" Type="http://schemas.openxmlformats.org/officeDocument/2006/relationships/tags" Target="../tags/tag257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263.xml"/><Relationship Id="rId4" Type="http://schemas.openxmlformats.org/officeDocument/2006/relationships/tags" Target="../tags/tag26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266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3" Type="http://schemas.openxmlformats.org/officeDocument/2006/relationships/tags" Target="../tags/tag272.xml"/><Relationship Id="rId7" Type="http://schemas.openxmlformats.org/officeDocument/2006/relationships/tags" Target="../tags/tag27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9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5" Type="http://schemas.openxmlformats.org/officeDocument/2006/relationships/slideMaster" Target="../slideMasters/slideMaster5.xml"/><Relationship Id="rId4" Type="http://schemas.openxmlformats.org/officeDocument/2006/relationships/tags" Target="../tags/tag28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4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287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293.xml"/><Relationship Id="rId7" Type="http://schemas.openxmlformats.org/officeDocument/2006/relationships/slideMaster" Target="../slideMasters/slideMaster5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306.xml"/><Relationship Id="rId4" Type="http://schemas.openxmlformats.org/officeDocument/2006/relationships/tags" Target="../tags/tag30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15.xml"/><Relationship Id="rId4" Type="http://schemas.openxmlformats.org/officeDocument/2006/relationships/tags" Target="../tags/tag31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0.xml"/><Relationship Id="rId4" Type="http://schemas.openxmlformats.org/officeDocument/2006/relationships/tags" Target="../tags/tag319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25.xml"/><Relationship Id="rId4" Type="http://schemas.openxmlformats.org/officeDocument/2006/relationships/tags" Target="../tags/tag32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39.xml"/><Relationship Id="rId3" Type="http://schemas.openxmlformats.org/officeDocument/2006/relationships/tags" Target="../tags/tag334.xml"/><Relationship Id="rId7" Type="http://schemas.openxmlformats.org/officeDocument/2006/relationships/tags" Target="../tags/tag338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9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5" Type="http://schemas.openxmlformats.org/officeDocument/2006/relationships/slideMaster" Target="../slideMasters/slideMaster6.xml"/><Relationship Id="rId4" Type="http://schemas.openxmlformats.org/officeDocument/2006/relationships/tags" Target="../tags/tag34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349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tags" Target="../tags/tag355.xml"/><Relationship Id="rId7" Type="http://schemas.openxmlformats.org/officeDocument/2006/relationships/slideMaster" Target="../slideMasters/slideMaster6.xml"/><Relationship Id="rId2" Type="http://schemas.openxmlformats.org/officeDocument/2006/relationships/tags" Target="../tags/tag354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5" Type="http://schemas.openxmlformats.org/officeDocument/2006/relationships/tags" Target="../tags/tag357.xml"/><Relationship Id="rId4" Type="http://schemas.openxmlformats.org/officeDocument/2006/relationships/tags" Target="../tags/tag35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3.xml"/><Relationship Id="rId4" Type="http://schemas.openxmlformats.org/officeDocument/2006/relationships/tags" Target="../tags/tag36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368.xml"/><Relationship Id="rId4" Type="http://schemas.openxmlformats.org/officeDocument/2006/relationships/tags" Target="../tags/tag36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Relationship Id="rId4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4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4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8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7" Type="http://schemas.openxmlformats.org/officeDocument/2006/relationships/slideMaster" Target="../slideMasters/slideMaster7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ags" Target="../tags/tag39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" Type="http://schemas.openxmlformats.org/officeDocument/2006/relationships/tags" Target="../tags/tag393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39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" Type="http://schemas.openxmlformats.org/officeDocument/2006/relationships/tags" Target="../tags/tag397.xml"/><Relationship Id="rId5" Type="http://schemas.openxmlformats.org/officeDocument/2006/relationships/slideMaster" Target="../slideMasters/slideMaster7.xml"/><Relationship Id="rId4" Type="http://schemas.openxmlformats.org/officeDocument/2006/relationships/tags" Target="../tags/tag400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4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4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tags" Target="../tags/tag412.xml"/><Relationship Id="rId2" Type="http://schemas.openxmlformats.org/officeDocument/2006/relationships/tags" Target="../tags/tag411.xml"/><Relationship Id="rId1" Type="http://schemas.openxmlformats.org/officeDocument/2006/relationships/tags" Target="../tags/tag410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1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2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tags" Target="../tags/tag424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8.xml"/><Relationship Id="rId3" Type="http://schemas.openxmlformats.org/officeDocument/2006/relationships/tags" Target="../tags/tag429.xml"/><Relationship Id="rId7" Type="http://schemas.openxmlformats.org/officeDocument/2006/relationships/tags" Target="../tags/tag433.xml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4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slideMaster" Target="../slideMasters/slideMaster8.xml"/><Relationship Id="rId5" Type="http://schemas.openxmlformats.org/officeDocument/2006/relationships/tags" Target="../tags/tag448.xml"/><Relationship Id="rId4" Type="http://schemas.openxmlformats.org/officeDocument/2006/relationships/tags" Target="../tags/tag44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5" Type="http://schemas.openxmlformats.org/officeDocument/2006/relationships/slideMaster" Target="../slideMasters/slideMaster8.xml"/><Relationship Id="rId4" Type="http://schemas.openxmlformats.org/officeDocument/2006/relationships/tags" Target="../tags/tag45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tags" Target="../tags/tag464.xml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66.xml"/><Relationship Id="rId4" Type="http://schemas.openxmlformats.org/officeDocument/2006/relationships/tags" Target="../tags/tag46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1.xml"/><Relationship Id="rId4" Type="http://schemas.openxmlformats.org/officeDocument/2006/relationships/tags" Target="../tags/tag470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476.xml"/><Relationship Id="rId4" Type="http://schemas.openxmlformats.org/officeDocument/2006/relationships/tags" Target="../tags/tag47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tags" Target="../tags/tag482.xml"/><Relationship Id="rId5" Type="http://schemas.openxmlformats.org/officeDocument/2006/relationships/tags" Target="../tags/tag481.xml"/><Relationship Id="rId4" Type="http://schemas.openxmlformats.org/officeDocument/2006/relationships/tags" Target="../tags/tag480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490.xml"/><Relationship Id="rId3" Type="http://schemas.openxmlformats.org/officeDocument/2006/relationships/tags" Target="../tags/tag485.xml"/><Relationship Id="rId7" Type="http://schemas.openxmlformats.org/officeDocument/2006/relationships/tags" Target="../tags/tag489.xml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tags" Target="../tags/tag488.xml"/><Relationship Id="rId5" Type="http://schemas.openxmlformats.org/officeDocument/2006/relationships/tags" Target="../tags/tag487.xml"/><Relationship Id="rId4" Type="http://schemas.openxmlformats.org/officeDocument/2006/relationships/tags" Target="../tags/tag486.xml"/><Relationship Id="rId9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49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4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00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99.xml"/><Relationship Id="rId1" Type="http://schemas.openxmlformats.org/officeDocument/2006/relationships/tags" Target="../tags/tag498.xml"/><Relationship Id="rId6" Type="http://schemas.openxmlformats.org/officeDocument/2006/relationships/tags" Target="../tags/tag503.xml"/><Relationship Id="rId5" Type="http://schemas.openxmlformats.org/officeDocument/2006/relationships/tags" Target="../tags/tag502.xml"/><Relationship Id="rId4" Type="http://schemas.openxmlformats.org/officeDocument/2006/relationships/tags" Target="../tags/tag50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tags" Target="../tags/tag506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05.xml"/><Relationship Id="rId1" Type="http://schemas.openxmlformats.org/officeDocument/2006/relationships/tags" Target="../tags/tag504.xml"/><Relationship Id="rId6" Type="http://schemas.openxmlformats.org/officeDocument/2006/relationships/tags" Target="../tags/tag509.xml"/><Relationship Id="rId5" Type="http://schemas.openxmlformats.org/officeDocument/2006/relationships/tags" Target="../tags/tag508.xml"/><Relationship Id="rId4" Type="http://schemas.openxmlformats.org/officeDocument/2006/relationships/tags" Target="../tags/tag507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tags" Target="../tags/tag512.xml"/><Relationship Id="rId2" Type="http://schemas.openxmlformats.org/officeDocument/2006/relationships/tags" Target="../tags/tag511.xml"/><Relationship Id="rId1" Type="http://schemas.openxmlformats.org/officeDocument/2006/relationships/tags" Target="../tags/tag510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4.xml"/><Relationship Id="rId4" Type="http://schemas.openxmlformats.org/officeDocument/2006/relationships/tags" Target="../tags/tag51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6" Type="http://schemas.openxmlformats.org/officeDocument/2006/relationships/slideMaster" Target="../slideMasters/slideMaster9.xml"/><Relationship Id="rId5" Type="http://schemas.openxmlformats.org/officeDocument/2006/relationships/tags" Target="../tags/tag519.xml"/><Relationship Id="rId4" Type="http://schemas.openxmlformats.org/officeDocument/2006/relationships/tags" Target="../tags/tag51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1C317C9-AE67-4443-B213-3CC4F6449DC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2244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79F3DC-0CA0-4A18-8D0A-0FEC913FCA5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39183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18164E7-3A09-4DAC-AAFE-34724E876100}"/>
              </a:ext>
            </a:extLst>
          </p:cNvPr>
          <p:cNvGrpSpPr/>
          <p:nvPr userDrawn="1"/>
        </p:nvGrpSpPr>
        <p:grpSpPr>
          <a:xfrm>
            <a:off x="0" y="30928"/>
            <a:ext cx="9144000" cy="582236"/>
            <a:chOff x="0" y="0"/>
            <a:chExt cx="12192000" cy="792480"/>
          </a:xfrm>
          <a:solidFill>
            <a:srgbClr val="177F87"/>
          </a:solidFill>
        </p:grpSpPr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C98F4F47-3A5E-4288-ABF3-38D85AFBB1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DADBC7F3-7E83-4E39-B3E9-ED509114F5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9085308F-ED47-499C-BAC9-1EF143C9CA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8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D4063A35-062D-403D-927C-AD669C94DD1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655213" y="117165"/>
              <a:ext cx="1368216" cy="618779"/>
            </a:xfrm>
            <a:prstGeom prst="rect">
              <a:avLst/>
            </a:prstGeom>
            <a:grpFill/>
          </p:spPr>
        </p:pic>
      </p:grp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4B0B624-EA16-4268-9CE6-9CA7C775CCE2}"/>
              </a:ext>
            </a:extLst>
          </p:cNvPr>
          <p:cNvSpPr/>
          <p:nvPr userDrawn="1"/>
        </p:nvSpPr>
        <p:spPr bwMode="auto">
          <a:xfrm>
            <a:off x="7927333" y="435204"/>
            <a:ext cx="1216667" cy="120954"/>
          </a:xfrm>
          <a:prstGeom prst="roundRect">
            <a:avLst>
              <a:gd name="adj" fmla="val 0"/>
            </a:avLst>
          </a:prstGeom>
          <a:solidFill>
            <a:srgbClr val="177F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r>
              <a:rPr kumimoji="0" lang="en-US" sz="900" b="1" i="0" u="none" strike="noStrike" cap="none" spc="0" normalizeH="0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bri" panose="020F0502020204030204" pitchFamily="34" charset="0"/>
                <a:cs typeface="Arial" panose="020B0604020202020204" pitchFamily="34" charset="0"/>
              </a:rPr>
              <a:t>Tel – Aviv University</a:t>
            </a:r>
            <a:endParaRPr kumimoji="0" lang="he-IL" sz="900" b="1" i="0" u="none" strike="noStrike" cap="none" spc="0" normalizeH="0" baseline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133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7350F2-9AD5-4820-BE96-9EC0EBC828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36734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825261E-42CB-424A-AB7B-F96B08652E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617466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E103D26-6247-4976-848D-E88498177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876988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F47FFC4-053D-486F-8DE0-C47679E6AA7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624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3B3859-D9E1-453B-BAA2-683B8ADB2B5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168004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64A637B-9229-42E6-A2B8-EE37AFA58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827360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1579C3C-67C7-4F96-B821-680A3E0496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290624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F5C1DC5-0724-4CE0-9371-C34DEA2C760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101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B5FA2AA-58CE-4061-82B3-FF0F3C2025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46307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C072D8-CE78-4C0E-8FD4-F15F85ABE80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386470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4D6DF2A-F3D2-48B5-AD7B-1971E1C32B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005577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3B1F3F8-9C31-4F75-8592-62E9465E21C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634565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B43A90-8378-431A-885A-75E79918C7C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363027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BC9246-0325-48D0-B78B-15AC213F084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46223"/>
      </p:ext>
    </p:extLst>
  </p:cSld>
  <p:clrMapOvr>
    <a:masterClrMapping/>
  </p:clrMapOvr>
  <p:transition spd="slow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1FC39C4-F9F0-4D32-805D-5A751DBF632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902025"/>
      </p:ext>
    </p:extLst>
  </p:cSld>
  <p:clrMapOvr>
    <a:masterClrMapping/>
  </p:clrMapOvr>
  <p:transition spd="slow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8BC2EF8-8050-4233-A714-8F349D50F243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73771"/>
      </p:ext>
    </p:extLst>
  </p:cSld>
  <p:clrMapOvr>
    <a:masterClrMapping/>
  </p:clrMapOvr>
  <p:transition spd="slow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AA7383-DDBA-48F4-AAB6-7288CEA337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900583"/>
      </p:ext>
    </p:extLst>
  </p:cSld>
  <p:clrMapOvr>
    <a:masterClrMapping/>
  </p:clrMapOvr>
  <p:transition spd="slow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D0A9B92-AC2C-4945-B7D3-5984D2011F9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098043"/>
      </p:ext>
    </p:extLst>
  </p:cSld>
  <p:clrMapOvr>
    <a:masterClrMapping/>
  </p:clrMapOvr>
  <p:transition spd="slow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ADE8B68-01C3-4AFC-93AE-04F21EB9B12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9963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FE34A40-484A-4290-A78E-03C4A222F2D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435751"/>
      </p:ext>
    </p:extLst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3CF4904-1996-4889-8334-FC867B501E4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782981"/>
      </p:ext>
    </p:extLst>
  </p:cSld>
  <p:clrMapOvr>
    <a:masterClrMapping/>
  </p:clrMapOvr>
  <p:transition spd="slow"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A97BA31-BB21-4A4E-913D-0F2DD4205C4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990563"/>
      </p:ext>
    </p:extLst>
  </p:cSld>
  <p:clrMapOvr>
    <a:masterClrMapping/>
  </p:clrMapOvr>
  <p:transition spd="slow"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456C21-8B99-4B1B-A579-5FC0B924811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91535"/>
      </p:ext>
    </p:extLst>
  </p:cSld>
  <p:clrMapOvr>
    <a:masterClrMapping/>
  </p:clrMapOvr>
  <p:transition spd="slow"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773C61A-3A2B-4D6C-B65E-9A2E07DC089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37956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3847A950-AF64-4C64-9E79-AC6AA9DA991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384629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FA0B930-4506-43AD-B9A9-52F6D458495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65063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F84670-BA3D-45F2-8C56-BBCA13443E2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754533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CE39939-DA1E-4675-A186-E98D68BA74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876455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998632-DE88-41AC-931C-95048EE6A19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226460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912AD7B-6EFA-405A-8B43-5E530A9055D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69272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6B13E12-2C06-4C5B-8CF2-BF0A46E63A5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8980522"/>
      </p:ext>
    </p:extLst>
  </p:cSld>
  <p:clrMapOvr>
    <a:masterClrMapping/>
  </p:clrMapOvr>
  <p:transition spd="slow">
    <p:wipe dir="r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EAA23E8-7C72-4B2E-9DF5-D7DAEA4B273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65937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5CAEAD2-12E3-4E00-B427-62B2AD32BD2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831164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8BD3500-5E94-41A1-B51E-6AA1ECBB34CD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60640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B2C4BA-8CAD-4E88-82DB-4C34AF3D54B5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257981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DDB8BC7-9202-4D34-B29E-A5F12FEC23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242374"/>
      </p:ext>
    </p:extLst>
  </p:cSld>
  <p:clrMapOvr>
    <a:masterClrMapping/>
  </p:clrMapOvr>
  <p:transition spd="slow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8B8D57D-D54D-41FF-A718-F4C156EA486C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885299"/>
      </p:ext>
    </p:extLst>
  </p:cSld>
  <p:clrMapOvr>
    <a:masterClrMapping/>
  </p:clrMapOvr>
  <p:transition spd="slow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7343E3-A430-4CEF-B865-7A894424456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51687"/>
      </p:ext>
    </p:extLst>
  </p:cSld>
  <p:clrMapOvr>
    <a:masterClrMapping/>
  </p:clrMapOvr>
  <p:transition spd="slow"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942CF85-4E83-4524-9B7F-C9014E11AAA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86552"/>
      </p:ext>
    </p:extLst>
  </p:cSld>
  <p:clrMapOvr>
    <a:masterClrMapping/>
  </p:clrMapOvr>
  <p:transition spd="slow"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D9D1AC-2C24-4365-8FF4-B556E54D07D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49707"/>
      </p:ext>
    </p:extLst>
  </p:cSld>
  <p:clrMapOvr>
    <a:masterClrMapping/>
  </p:clrMapOvr>
  <p:transition spd="slow"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D9997A-5A25-45A7-BF4A-A50E1FC80B3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7639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440835-C69D-4593-B154-E4A5488DE0F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65650"/>
      </p:ext>
    </p:extLst>
  </p:cSld>
  <p:clrMapOvr>
    <a:masterClrMapping/>
  </p:clrMapOvr>
  <p:transition spd="slow">
    <p:wipe dir="r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95B61D-DD07-4C28-A394-8A7999D15E0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574194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F74E9EF-44B3-48C9-9B23-4220AA64406B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052165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0856F3A-5DD9-4564-BF48-8608FC6F97E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22316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7F4A5A7-3A14-4880-9A9D-0193E1414E8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591119"/>
      </p:ext>
    </p:extLst>
  </p:cSld>
  <p:clrMapOvr>
    <a:masterClrMapping/>
  </p:clrMapOvr>
  <p:transition spd="slow"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1BA1DE-2888-4F18-BF0C-D2CD24491C21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01223"/>
      </p:ext>
    </p:extLst>
  </p:cSld>
  <p:clrMapOvr>
    <a:masterClrMapping/>
  </p:clrMapOvr>
  <p:transition spd="slow"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C06D0DC-DC7E-4973-BFE1-1B4B1F9C6D19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874044"/>
      </p:ext>
    </p:extLst>
  </p:cSld>
  <p:clrMapOvr>
    <a:masterClrMapping/>
  </p:clrMapOvr>
  <p:transition spd="slow"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A672562-DF43-4A7A-92B5-DE74FA7E3B2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703903"/>
      </p:ext>
    </p:extLst>
  </p:cSld>
  <p:clrMapOvr>
    <a:masterClrMapping/>
  </p:clrMapOvr>
  <p:transition spd="slow"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7DB3B11-AF29-4634-9B61-384960AD24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657280"/>
      </p:ext>
    </p:extLst>
  </p:cSld>
  <p:clrMapOvr>
    <a:masterClrMapping/>
  </p:clrMapOvr>
  <p:transition spd="slow"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CC78971-27D3-4B19-9198-66AD7F8043BA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683245"/>
      </p:ext>
    </p:extLst>
  </p:cSld>
  <p:clrMapOvr>
    <a:masterClrMapping/>
  </p:clrMapOvr>
  <p:transition spd="slow"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D1781F4-DE14-443A-9616-0E23792DA95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357674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F4C56DC-CA77-432A-9DFE-5BE0374F0B7F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523686"/>
      </p:ext>
    </p:extLst>
  </p:cSld>
  <p:clrMapOvr>
    <a:masterClrMapping/>
  </p:clrMapOvr>
  <p:transition spd="slow">
    <p:wipe dir="r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2A9562A-B2D1-4121-B6EF-1846CD89F410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93155"/>
      </p:ext>
    </p:extLst>
  </p:cSld>
  <p:clrMapOvr>
    <a:masterClrMapping/>
  </p:clrMapOvr>
  <p:transition spd="slow"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F31AC2-9E5D-4164-91BE-EA4A742AC84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19305"/>
      </p:ext>
    </p:extLst>
  </p:cSld>
  <p:clrMapOvr>
    <a:masterClrMapping/>
  </p:clrMapOvr>
  <p:transition spd="slow"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BCB4F1A-1E20-4287-AF80-6607992D42C7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181247"/>
      </p:ext>
    </p:extLst>
  </p:cSld>
  <p:clrMapOvr>
    <a:masterClrMapping/>
  </p:clrMapOvr>
  <p:transition spd="slow"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CA58107-7378-4B50-B0D8-C47AD694A4F2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6128451"/>
      </p:ext>
    </p:extLst>
  </p:cSld>
  <p:clrMapOvr>
    <a:masterClrMapping/>
  </p:clrMapOvr>
  <p:transition spd="slow"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AA6B87-D673-48B6-B09E-A76AA67D51E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757707"/>
      </p:ext>
    </p:extLst>
  </p:cSld>
  <p:clrMapOvr>
    <a:masterClrMapping/>
  </p:clrMapOvr>
  <p:transition spd="slow"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14F147-A3AF-4873-B7EA-5B860B60A3C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900350"/>
      </p:ext>
    </p:extLst>
  </p:cSld>
  <p:clrMapOvr>
    <a:masterClrMapping/>
  </p:clrMapOvr>
  <p:transition spd="slow"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A1225E6-4E73-497D-AD39-EBCFA3F9969E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59781"/>
      </p:ext>
    </p:extLst>
  </p:cSld>
  <p:clrMapOvr>
    <a:masterClrMapping/>
  </p:clrMapOvr>
  <p:transition spd="slow"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7BCEFE9-68F3-4BAE-AE0E-B5D6131C918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99766673"/>
      </p:ext>
    </p:extLst>
  </p:cSld>
  <p:clrMapOvr>
    <a:masterClrMapping/>
  </p:clrMapOvr>
  <p:transition spd="slow"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4151F69-EEF1-4EAD-9446-C33F07C7437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55777429"/>
      </p:ext>
    </p:extLst>
  </p:cSld>
  <p:clrMapOvr>
    <a:masterClrMapping/>
  </p:clrMapOvr>
  <p:transition spd="slow"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5C1C3CA-AFD7-424F-8CE7-E4D1747AE8B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897918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6383648-BBAA-46E9-9B83-D13649C33CB8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979816"/>
      </p:ext>
    </p:extLst>
  </p:cSld>
  <p:clrMapOvr>
    <a:masterClrMapping/>
  </p:clrMapOvr>
  <p:transition spd="slow">
    <p:wipe dir="r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3CC9185-8D33-4736-9A6B-AFAFEBA5BA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32530598"/>
      </p:ext>
    </p:extLst>
  </p:cSld>
  <p:clrMapOvr>
    <a:masterClrMapping/>
  </p:clrMapOvr>
  <p:transition spd="slow"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372C675-C745-4052-AD9E-88B4EEA71361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26012330"/>
      </p:ext>
    </p:extLst>
  </p:cSld>
  <p:clrMapOvr>
    <a:masterClrMapping/>
  </p:clrMapOvr>
  <p:transition spd="slow"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89487DA6-9778-4F8B-A4D5-C9A5D0A9D96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8984649"/>
      </p:ext>
    </p:extLst>
  </p:cSld>
  <p:clrMapOvr>
    <a:masterClrMapping/>
  </p:clrMapOvr>
  <p:transition spd="slow"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5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2AF66C7-E7F2-43D2-A35C-7055AC0321D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2210601"/>
      </p:ext>
    </p:extLst>
  </p:cSld>
  <p:clrMapOvr>
    <a:masterClrMapping/>
  </p:clrMapOvr>
  <p:transition spd="slow"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2217CE1-DF50-4956-913E-480E4D4BBD9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4619357"/>
      </p:ext>
    </p:extLst>
  </p:cSld>
  <p:clrMapOvr>
    <a:masterClrMapping/>
  </p:clrMapOvr>
  <p:transition spd="slow"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A6A92A31-2E20-4291-9839-5CFA13D01EB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15005990"/>
      </p:ext>
    </p:extLst>
  </p:cSld>
  <p:clrMapOvr>
    <a:masterClrMapping/>
  </p:clrMapOvr>
  <p:transition spd="slow"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EA7B56C-5E21-4A21-AD66-47CEB49C70A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89096104"/>
      </p:ext>
    </p:extLst>
  </p:cSld>
  <p:clrMapOvr>
    <a:masterClrMapping/>
  </p:clrMapOvr>
  <p:transition spd="slow"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B940765-F6B1-41CE-89A9-7C9A9BF8775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267667"/>
      </p:ext>
    </p:extLst>
  </p:cSld>
  <p:clrMapOvr>
    <a:masterClrMapping/>
  </p:clrMapOvr>
  <p:transition spd="slow">
    <p:wipe dir="r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64E9B1-3C22-446B-9CB7-A99DB476FA0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487712"/>
      </p:ext>
    </p:extLst>
  </p:cSld>
  <p:clrMapOvr>
    <a:masterClrMapping/>
  </p:clrMapOvr>
  <p:transition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55E351-B18B-447B-B914-C3601C4F9B3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35184116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CBCC91F1-2BA7-49F9-A95C-17F050236CB6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545532"/>
      </p:ext>
    </p:extLst>
  </p:cSld>
  <p:clrMapOvr>
    <a:masterClrMapping/>
  </p:clrMapOvr>
  <p:transition spd="slow">
    <p:wipe dir="r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0F8484CA-A2BB-4B68-8C4F-08C23DAA42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19728984"/>
      </p:ext>
    </p:extLst>
  </p:cSld>
  <p:clrMapOvr>
    <a:masterClrMapping/>
  </p:clrMapOvr>
  <p:transition>
    <p:cut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C942077-2970-4AFC-935E-E9DC57237FB7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43695089"/>
      </p:ext>
    </p:extLst>
  </p:cSld>
  <p:clrMapOvr>
    <a:masterClrMapping/>
  </p:clrMapOvr>
  <p:transition>
    <p:cut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0"/>
            <p:custDataLst>
              <p:tags r:id="rId6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211D8E2-0896-4FB7-9CCF-B38777239C26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70136629"/>
      </p:ext>
    </p:extLst>
  </p:cSld>
  <p:clrMapOvr>
    <a:masterClrMapping/>
  </p:clrMapOvr>
  <p:transition>
    <p:cut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0"/>
            <p:custDataLst>
              <p:tags r:id="rId2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23888C7B-80F4-45F5-A3C3-B254181DCC7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79223746"/>
      </p:ext>
    </p:extLst>
  </p:cSld>
  <p:clrMapOvr>
    <a:masterClrMapping/>
  </p:clrMapOvr>
  <p:transition>
    <p:cut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4"/>
          <p:cNvSpPr>
            <a:spLocks noGrp="1"/>
          </p:cNvSpPr>
          <p:nvPr>
            <p:ph type="ftr" sz="quarter" idx="10"/>
            <p:custDataLst>
              <p:tags r:id="rId1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מספר שקופית 5"/>
          <p:cNvSpPr>
            <a:spLocks noGrp="1"/>
          </p:cNvSpPr>
          <p:nvPr>
            <p:ph type="sldNum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0C74F20-4A84-4C6A-A77A-4AD6EC3CE3D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0451922"/>
      </p:ext>
    </p:extLst>
  </p:cSld>
  <p:clrMapOvr>
    <a:masterClrMapping/>
  </p:clrMapOvr>
  <p:transition>
    <p:cut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2037408-696F-491C-8BB8-962C1A584CF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36123877"/>
      </p:ext>
    </p:extLst>
  </p:cSld>
  <p:clrMapOvr>
    <a:masterClrMapping/>
  </p:clrMapOvr>
  <p:transition>
    <p:cut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0146854-63E4-4A90-AD09-AE9511ED77A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33378508"/>
      </p:ext>
    </p:extLst>
  </p:cSld>
  <p:clrMapOvr>
    <a:masterClrMapping/>
  </p:clrMapOvr>
  <p:transition>
    <p:cut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E8BB6019-EAAD-4B2C-B89C-FA991092773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74747856"/>
      </p:ext>
    </p:extLst>
  </p:cSld>
  <p:clrMapOvr>
    <a:masterClrMapping/>
  </p:clrMapOvr>
  <p:transition>
    <p:cut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0"/>
            <p:custDataLst>
              <p:tags r:id="rId3"/>
            </p:custDataLst>
          </p:nvPr>
        </p:nvSpPr>
        <p:spPr>
          <a:xfrm>
            <a:off x="3124200" y="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1C38E322-F8C4-4A86-9281-2E9A298CC509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56800975"/>
      </p:ext>
    </p:extLst>
  </p:cSld>
  <p:clrMapOvr>
    <a:masterClrMapping/>
  </p:clrMapOvr>
  <p:transition>
    <p:cut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87D0006-1288-47D3-B02C-E2D192FDF10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23510654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45E4B0-2D0E-4A81-A58E-92C12F8FF844}" type="slidenum">
              <a:rPr lang="he-IL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973193"/>
      </p:ext>
    </p:extLst>
  </p:cSld>
  <p:clrMapOvr>
    <a:masterClrMapping/>
  </p:clrMapOvr>
  <p:transition spd="slow">
    <p:wipe dir="r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C6F6D89-CB53-4388-BC44-6A485E819DA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47235784"/>
      </p:ext>
    </p:extLst>
  </p:cSld>
  <p:clrMapOvr>
    <a:masterClrMapping/>
  </p:clrMapOvr>
  <p:transition spd="slow">
    <p:wipe dir="r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D82EFDC-1722-4BC3-BAEF-CF760E2E7C8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63908611"/>
      </p:ext>
    </p:extLst>
  </p:cSld>
  <p:clrMapOvr>
    <a:masterClrMapping/>
  </p:clrMapOvr>
  <p:transition spd="slow">
    <p:wipe dir="r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07C0B0-F200-4821-AEAB-4170F74DB05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5991860"/>
      </p:ext>
    </p:extLst>
  </p:cSld>
  <p:clrMapOvr>
    <a:masterClrMapping/>
  </p:clrMapOvr>
  <p:transition spd="slow">
    <p:wipe dir="r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46AE3322-22E6-445A-87A3-C176B1FF7DB0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93860524"/>
      </p:ext>
    </p:extLst>
  </p:cSld>
  <p:clrMapOvr>
    <a:masterClrMapping/>
  </p:clrMapOvr>
  <p:transition spd="slow">
    <p:wipe dir="r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9C00E30E-6365-4D1E-87C8-754A23F82045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88926189"/>
      </p:ext>
    </p:extLst>
  </p:cSld>
  <p:clrMapOvr>
    <a:masterClrMapping/>
  </p:clrMapOvr>
  <p:transition spd="slow">
    <p:wipe dir="r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69387392-623F-49E5-8EF0-2A8735B705B2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67799634"/>
      </p:ext>
    </p:extLst>
  </p:cSld>
  <p:clrMapOvr>
    <a:masterClrMapping/>
  </p:clrMapOvr>
  <p:transition spd="slow">
    <p:wipe dir="r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40AA78D-813E-4978-863F-63921DE0A15C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33128923"/>
      </p:ext>
    </p:extLst>
  </p:cSld>
  <p:clrMapOvr>
    <a:masterClrMapping/>
  </p:clrMapOvr>
  <p:transition spd="slow">
    <p:wipe dir="r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B3E856D4-A1CB-4F26-A1C8-DD55251B4844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55807732"/>
      </p:ext>
    </p:extLst>
  </p:cSld>
  <p:clrMapOvr>
    <a:masterClrMapping/>
  </p:clrMapOvr>
  <p:transition spd="slow">
    <p:wipe dir="r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61030B8-B3F7-4AEF-8830-6758BD7C2398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59343654"/>
      </p:ext>
    </p:extLst>
  </p:cSld>
  <p:clrMapOvr>
    <a:masterClrMapping/>
  </p:clrMapOvr>
  <p:transition spd="slow">
    <p:wipe dir="r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1600200"/>
            <a:ext cx="2057400" cy="4576763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1600200"/>
            <a:ext cx="6019800" cy="4576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F5E5B48D-853F-4014-A484-9E25DF40829F}" type="slidenum">
              <a:rPr lang="he-IL" altLang="he-IL"/>
              <a:t>‹#›</a:t>
            </a:fld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68706268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2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0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21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23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8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35.xml"/><Relationship Id="rId16" Type="http://schemas.openxmlformats.org/officeDocument/2006/relationships/tags" Target="../tags/tag186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ags" Target="../tags/tag185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8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ags" Target="../tags/tag24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6.xml"/><Relationship Id="rId16" Type="http://schemas.openxmlformats.org/officeDocument/2006/relationships/tags" Target="../tags/tag248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tags" Target="../tags/tag247.xml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ags" Target="../tags/tag2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ags" Target="../tags/tag307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7.xml"/><Relationship Id="rId16" Type="http://schemas.openxmlformats.org/officeDocument/2006/relationships/tags" Target="../tags/tag310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tags" Target="../tags/tag309.xml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ags" Target="../tags/tag30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ags" Target="../tags/tag36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ags" Target="../tags/tag37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ags" Target="../tags/tag40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09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ags" Target="../tags/tag40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ags" Target="../tags/tag457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tags" Target="../tags/tag461.xml"/><Relationship Id="rId2" Type="http://schemas.openxmlformats.org/officeDocument/2006/relationships/slideLayout" Target="../slideLayouts/slideLayout90.xml"/><Relationship Id="rId16" Type="http://schemas.openxmlformats.org/officeDocument/2006/relationships/tags" Target="../tags/tag460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tags" Target="../tags/tag459.xml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tags" Target="../tags/tag4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83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84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85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167FE7E7-C6D4-4593-82BC-680764C74B2F}" type="slidenum">
              <a:rPr lang="he-IL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20" r:id="rId1"/>
    <p:sldLayoutId id="2147487121" r:id="rId2"/>
    <p:sldLayoutId id="2147487122" r:id="rId3"/>
    <p:sldLayoutId id="2147487123" r:id="rId4"/>
    <p:sldLayoutId id="2147487124" r:id="rId5"/>
    <p:sldLayoutId id="2147487125" r:id="rId6"/>
    <p:sldLayoutId id="2147487126" r:id="rId7"/>
    <p:sldLayoutId id="2147487127" r:id="rId8"/>
    <p:sldLayoutId id="2147487129" r:id="rId9"/>
    <p:sldLayoutId id="2147487130" r:id="rId10"/>
    <p:sldLayoutId id="21474872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Box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30550" y="6597650"/>
            <a:ext cx="3027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buSzTx/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algn="ctr" rtl="1" eaLnBrk="1" hangingPunct="1">
              <a:defRPr/>
            </a:pPr>
            <a:r>
              <a:rPr lang="en-US" altLang="he-IL" sz="1400" b="1"/>
              <a:t>- </a:t>
            </a:r>
            <a:r>
              <a:rPr lang="he-IL" altLang="he-IL" sz="1400" b="1"/>
              <a:t>שמור</a:t>
            </a:r>
            <a:r>
              <a:rPr lang="en-US" altLang="he-IL" sz="1400" b="1"/>
              <a:t> -</a:t>
            </a:r>
          </a:p>
        </p:txBody>
      </p:sp>
      <p:sp>
        <p:nvSpPr>
          <p:cNvPr id="7175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094" name="מציין מיקום של תאריך 3"/>
          <p:cNvSpPr>
            <a:spLocks noGrp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95" name="מציין מיקום של כותרת תחתונה 4"/>
          <p:cNvSpPr>
            <a:spLocks noGrp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96" name="מציין מיקום של מספר שקופית 5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2ABF7133-B5F5-4C63-B6B2-65B2258DD0A8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74D01A7-4878-49BE-B04E-52F3620B8AF8}"/>
              </a:ext>
            </a:extLst>
          </p:cNvPr>
          <p:cNvGrpSpPr/>
          <p:nvPr userDrawn="1"/>
        </p:nvGrpSpPr>
        <p:grpSpPr>
          <a:xfrm>
            <a:off x="0" y="0"/>
            <a:ext cx="9144000" cy="548680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5B5C0DC-B9CC-4B6F-90D0-D8710B38C629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D2286D7A-0659-412F-A365-7C4FFD2FE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4AFBF4B-CE9E-4BC5-BF15-AC1744CE711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C35433A1-4ED2-48C4-9A13-712C7337BF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1" r:id="rId1"/>
    <p:sldLayoutId id="2147487132" r:id="rId2"/>
    <p:sldLayoutId id="2147487133" r:id="rId3"/>
    <p:sldLayoutId id="2147487134" r:id="rId4"/>
    <p:sldLayoutId id="2147487135" r:id="rId5"/>
    <p:sldLayoutId id="2147487136" r:id="rId6"/>
    <p:sldLayoutId id="2147487137" r:id="rId7"/>
    <p:sldLayoutId id="2147487138" r:id="rId8"/>
    <p:sldLayoutId id="2147487139" r:id="rId9"/>
    <p:sldLayoutId id="2147487140" r:id="rId10"/>
    <p:sldLayoutId id="2147487141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26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8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39D02FEF-C7A5-4873-860C-D07D77BF82B9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CEF7B760-0B36-43D1-847C-BBCB9AC14D41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7B14B7FB-9FF7-496B-BBBD-1D5FA258E610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AFCBEE8-FE4B-480C-87F5-80512EB656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E4A4C36-F044-4293-99E3-EEC22F2AC0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2C27F69-DAA4-4357-B942-4E9F0450E1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64" r:id="rId1"/>
    <p:sldLayoutId id="2147487165" r:id="rId2"/>
    <p:sldLayoutId id="2147487166" r:id="rId3"/>
    <p:sldLayoutId id="2147487167" r:id="rId4"/>
    <p:sldLayoutId id="2147487168" r:id="rId5"/>
    <p:sldLayoutId id="2147487169" r:id="rId6"/>
    <p:sldLayoutId id="2147487170" r:id="rId7"/>
    <p:sldLayoutId id="2147487171" r:id="rId8"/>
    <p:sldLayoutId id="2147487172" r:id="rId9"/>
    <p:sldLayoutId id="2147487173" r:id="rId10"/>
    <p:sldLayoutId id="2147487174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37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38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39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5E95B633-3632-4754-A543-2D06826BBF62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4AD876C5-2D31-4729-A57A-DE6162ECE00E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EEC4F97-1C18-4A1C-B02D-79BEDFF74625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F6E0A6CE-465E-4BE9-813D-645A6A422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E9008D17-5A98-4F4E-A5D7-7962C34FE99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49575FF-1D5A-4171-B89F-AB16815616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75" r:id="rId1"/>
    <p:sldLayoutId id="2147487176" r:id="rId2"/>
    <p:sldLayoutId id="2147487177" r:id="rId3"/>
    <p:sldLayoutId id="2147487178" r:id="rId4"/>
    <p:sldLayoutId id="2147487179" r:id="rId5"/>
    <p:sldLayoutId id="2147487180" r:id="rId6"/>
    <p:sldLayoutId id="2147487181" r:id="rId7"/>
    <p:sldLayoutId id="2147487182" r:id="rId8"/>
    <p:sldLayoutId id="2147487183" r:id="rId9"/>
    <p:sldLayoutId id="2147487184" r:id="rId10"/>
    <p:sldLayoutId id="2147487185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48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49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50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C0A73B08-3029-4861-8104-F91C31083F9E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94F4666-FCAF-48FA-A1C2-1A3D1425152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EACBB5B-FDA3-4482-B8A3-FFB45779380F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67B4BA41-8767-4E5C-930E-49BCEA02C3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9E34B69D-CA05-4F36-BB55-7A8433869E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2DF8A28-BACE-45C9-8579-7D187CD3DE4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86" r:id="rId1"/>
    <p:sldLayoutId id="2147487187" r:id="rId2"/>
    <p:sldLayoutId id="2147487188" r:id="rId3"/>
    <p:sldLayoutId id="2147487189" r:id="rId4"/>
    <p:sldLayoutId id="2147487190" r:id="rId5"/>
    <p:sldLayoutId id="2147487191" r:id="rId6"/>
    <p:sldLayoutId id="2147487192" r:id="rId7"/>
    <p:sldLayoutId id="2147487193" r:id="rId8"/>
    <p:sldLayoutId id="2147487194" r:id="rId9"/>
    <p:sldLayoutId id="2147487195" r:id="rId10"/>
    <p:sldLayoutId id="2147487196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59" name="מציין מיקום של תאריך 3"/>
          <p:cNvSpPr>
            <a:spLocks noGrp="1"/>
          </p:cNvSpPr>
          <p:nvPr>
            <p:ph type="dt" sz="half" idx="1"/>
            <p:custDataLst>
              <p:tags r:id="rId14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60" name="מציין מיקום של כותרת תחתונה 4"/>
          <p:cNvSpPr>
            <a:spLocks noGrp="1"/>
          </p:cNvSpPr>
          <p:nvPr>
            <p:ph type="ftr" sz="quarter" idx="2"/>
            <p:custDataLst>
              <p:tags r:id="rId15"/>
            </p:custDataLst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61" name="מציין מיקום של מספר שקופית 5"/>
          <p:cNvSpPr>
            <a:spLocks noGrp="1"/>
          </p:cNvSpPr>
          <p:nvPr>
            <p:ph type="sldNum" sz="quarter" idx="3"/>
            <p:custDataLst>
              <p:tags r:id="rId16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fld id="{ABE1659F-6BE7-405C-9935-5E1206E0AF26}" type="slidenum">
              <a:rPr lang="he-IL" altLang="en-US"/>
              <a:t>‹#›</a:t>
            </a:fld>
            <a:endParaRPr lang="en-US" altLang="en-US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8AFE1898-B771-405C-942E-C6E405DC8B7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2C76287-112F-4821-90F0-A93E0B9C5726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0020368A-0C7A-4B37-980E-4B79388071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B8FA9A2E-BEF9-4586-975F-9C98EC8584B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7AB015EB-22AF-499E-BAD0-337F0FEE8F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97" r:id="rId1"/>
    <p:sldLayoutId id="2147487198" r:id="rId2"/>
    <p:sldLayoutId id="2147487199" r:id="rId3"/>
    <p:sldLayoutId id="2147487200" r:id="rId4"/>
    <p:sldLayoutId id="2147487201" r:id="rId5"/>
    <p:sldLayoutId id="2147487202" r:id="rId6"/>
    <p:sldLayoutId id="2147487203" r:id="rId7"/>
    <p:sldLayoutId id="2147487204" r:id="rId8"/>
    <p:sldLayoutId id="2147487205" r:id="rId9"/>
    <p:sldLayoutId id="2147487206" r:id="rId10"/>
    <p:sldLayoutId id="2147487207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מציין מיקום טקסט 2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70" name="מציין מיקום של מספר שקופית 5"/>
          <p:cNvSpPr>
            <a:spLocks noGrp="1"/>
          </p:cNvSpPr>
          <p:nvPr>
            <p:ph type="sldNum" sz="quarter" idx="1"/>
            <p:custDataLst>
              <p:tags r:id="rId14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200">
                <a:solidFill>
                  <a:srgbClr val="898989"/>
                </a:solidFill>
              </a:defRPr>
            </a:lvl1pPr>
          </a:lstStyle>
          <a:p>
            <a:fld id="{83118BBE-2A1A-49D4-83EE-F6A30F619D18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6310493A-AD62-4B4A-A105-34A97D1CB47D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2CB8B24-89AA-4C68-8BB5-59C9F0A43E72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F2C2ABE1-A3F9-4132-8CBC-640429AB4F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1" name="Picture 14">
              <a:extLst>
                <a:ext uri="{FF2B5EF4-FFF2-40B4-BE49-F238E27FC236}">
                  <a16:creationId xmlns:a16="http://schemas.microsoft.com/office/drawing/2014/main" id="{3142B366-2327-4F44-835E-884ACA2CAF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6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2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6C5612E1-CDCC-4050-9B86-2427187F8F4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08" r:id="rId1"/>
    <p:sldLayoutId id="2147487209" r:id="rId2"/>
    <p:sldLayoutId id="2147487210" r:id="rId3"/>
    <p:sldLayoutId id="2147487211" r:id="rId4"/>
    <p:sldLayoutId id="2147487212" r:id="rId5"/>
    <p:sldLayoutId id="2147487213" r:id="rId6"/>
    <p:sldLayoutId id="2147487214" r:id="rId7"/>
    <p:sldLayoutId id="2147487215" r:id="rId8"/>
    <p:sldLayoutId id="2147487216" r:id="rId9"/>
    <p:sldLayoutId id="2147487217" r:id="rId10"/>
    <p:sldLayoutId id="2147487218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C3C096FF-FB9D-42F7-8907-216B99EDD7B4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5368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81" name="מציין מיקום של מספר שקופית 5"/>
          <p:cNvSpPr>
            <a:spLocks noGrp="1"/>
          </p:cNvSpPr>
          <p:nvPr>
            <p:ph type="sldNum" sz="quarter" idx="2"/>
            <p:custDataLst>
              <p:tags r:id="rId15"/>
            </p:custDataLst>
          </p:nvPr>
        </p:nvSpPr>
        <p:spPr bwMode="auto">
          <a:xfrm>
            <a:off x="8572500" y="6564313"/>
            <a:ext cx="4905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000">
                <a:solidFill>
                  <a:srgbClr val="898989"/>
                </a:solidFill>
              </a:defRPr>
            </a:lvl1pPr>
          </a:lstStyle>
          <a:p>
            <a:fld id="{84CEB938-D9C4-4958-9F2B-D639B83C7581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962A2833-811F-46C0-ADE5-A01198FAC894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F295AB53-1049-4AEA-AB66-D0CECAE40FBD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8F9B0DC6-C77A-4B28-B1BC-8113A283E2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D331A09F-F70F-4E8B-8BB9-543B39A509A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7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4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EF2BDFA4-B7C9-4282-8141-6AC36D2A32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9" r:id="rId1"/>
    <p:sldLayoutId id="2147487220" r:id="rId2"/>
    <p:sldLayoutId id="2147487221" r:id="rId3"/>
    <p:sldLayoutId id="2147487222" r:id="rId4"/>
    <p:sldLayoutId id="2147487223" r:id="rId5"/>
    <p:sldLayoutId id="2147487224" r:id="rId6"/>
    <p:sldLayoutId id="2147487225" r:id="rId7"/>
    <p:sldLayoutId id="2147487226" r:id="rId8"/>
    <p:sldLayoutId id="2147487227" r:id="rId9"/>
    <p:sldLayoutId id="2147487228" r:id="rId10"/>
    <p:sldLayoutId id="2147487229" r:id="rId11"/>
  </p:sldLayoutIdLst>
  <p:transition>
    <p:cut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מציין מיקום של מספר שקופית 5"/>
          <p:cNvSpPr/>
          <p:nvPr>
            <p:custDataLst>
              <p:tags r:id="rId13"/>
            </p:custDataLst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itchFamily="34" charset="0"/>
              </a:defRPr>
            </a:lvl9pPr>
          </a:lstStyle>
          <a:p>
            <a:pPr rtl="1" eaLnBrk="1" hangingPunct="1">
              <a:buSzTx/>
            </a:pPr>
            <a:fld id="{8F86A846-0DB2-4CBF-963A-8E14ECFBF0A9}" type="slidenum">
              <a:rPr lang="he-IL" altLang="he-IL" sz="1200">
                <a:solidFill>
                  <a:srgbClr val="898989"/>
                </a:solidFill>
              </a:rPr>
              <a:pPr rtl="1" eaLnBrk="1" hangingPunct="1">
                <a:buSzTx/>
              </a:pPr>
              <a:t>‹#›</a:t>
            </a:fld>
            <a:endParaRPr lang="he-IL" altLang="he-IL" sz="1200">
              <a:solidFill>
                <a:srgbClr val="898989"/>
              </a:solidFill>
            </a:endParaRPr>
          </a:p>
        </p:txBody>
      </p:sp>
      <p:sp>
        <p:nvSpPr>
          <p:cNvPr id="16392" name="מציין מיקום טקסט 2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br>
              <a:rPr lang="he-IL" altLang="he-IL"/>
            </a:br>
            <a:r>
              <a:rPr lang="he-IL" altLang="he-IL"/>
              <a:t>רמה שנייה</a:t>
            </a:r>
            <a:br>
              <a:rPr lang="he-IL" altLang="he-IL"/>
            </a:br>
            <a:r>
              <a:rPr lang="he-IL" altLang="he-IL"/>
              <a:t>רמה שלישית</a:t>
            </a:r>
            <a:br>
              <a:rPr lang="he-IL" altLang="he-IL"/>
            </a:br>
            <a:r>
              <a:rPr lang="he-IL" altLang="he-IL"/>
              <a:t>רמה רביעית</a:t>
            </a:r>
            <a:br>
              <a:rPr lang="he-IL" altLang="he-IL"/>
            </a:br>
            <a:r>
              <a:rPr lang="he-IL" altLang="he-IL"/>
              <a:t>רמה חמישית</a:t>
            </a:r>
          </a:p>
        </p:txBody>
      </p:sp>
      <p:sp>
        <p:nvSpPr>
          <p:cNvPr id="1191" name="Rectangle 4"/>
          <p:cNvSpPr>
            <a:spLocks noGrp="1" noChangeArrowheads="1"/>
          </p:cNvSpPr>
          <p:nvPr>
            <p:ph type="dt" sz="half" idx="1"/>
            <p:custDataLst>
              <p:tags r:id="rId15"/>
            </p:custDataLst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1" eaLnBrk="1" hangingPunct="1">
              <a:buSzTx/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192" name="Rectangle 5"/>
          <p:cNvSpPr>
            <a:spLocks noGrp="1" noChangeArrowheads="1"/>
          </p:cNvSpPr>
          <p:nvPr>
            <p:ph type="ftr" sz="quarter" idx="2"/>
            <p:custDataLst>
              <p:tags r:id="rId16"/>
            </p:custDataLst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eaLnBrk="1" hangingPunct="1">
              <a:spcBef>
                <a:spcPct val="50000"/>
              </a:spcBef>
              <a:buSzTx/>
              <a:defRPr sz="2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193" name="מציין מיקום של מספר שקופית 3"/>
          <p:cNvSpPr>
            <a:spLocks noGrp="1"/>
          </p:cNvSpPr>
          <p:nvPr>
            <p:ph type="sldNum" sz="quarter" idx="3"/>
            <p:custDataLst>
              <p:tags r:id="rId17"/>
            </p:custDataLst>
          </p:nvPr>
        </p:nvSpPr>
        <p:spPr bwMode="auto">
          <a:xfrm>
            <a:off x="8815388" y="6556375"/>
            <a:ext cx="471487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rtl="1" eaLnBrk="1" hangingPunct="1">
              <a:buSzTx/>
              <a:defRPr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15F8EB38-679D-407B-8140-83B92D97B1FE}" type="slidenum">
              <a:rPr lang="he-IL" altLang="he-IL"/>
              <a:t>‹#›</a:t>
            </a:fld>
            <a:endParaRPr lang="he-IL" altLang="he-IL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25D31E5E-532E-4C73-9098-814945FE1E55}"/>
              </a:ext>
            </a:extLst>
          </p:cNvPr>
          <p:cNvGrpSpPr/>
          <p:nvPr userDrawn="1"/>
        </p:nvGrpSpPr>
        <p:grpSpPr>
          <a:xfrm>
            <a:off x="0" y="0"/>
            <a:ext cx="9144000" cy="620688"/>
            <a:chOff x="0" y="0"/>
            <a:chExt cx="12192000" cy="792480"/>
          </a:xfrm>
          <a:solidFill>
            <a:srgbClr val="177F87"/>
          </a:solidFill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2E73B07-84F2-431C-B368-71084B84EF81}"/>
                </a:ext>
              </a:extLst>
            </p:cNvPr>
            <p:cNvSpPr/>
            <p:nvPr userDrawn="1"/>
          </p:nvSpPr>
          <p:spPr>
            <a:xfrm>
              <a:off x="0" y="0"/>
              <a:ext cx="12192000" cy="792480"/>
            </a:xfrm>
            <a:prstGeom prst="rect">
              <a:avLst/>
            </a:prstGeom>
            <a:grp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vert="horz" wrap="square" lIns="121896" tIns="60948" rIns="121896" bIns="609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12189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FD7132B-4980-4778-BD5E-40D6A6EF10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287" y="36756"/>
              <a:ext cx="2006265" cy="699187"/>
            </a:xfrm>
            <a:prstGeom prst="rect">
              <a:avLst/>
            </a:prstGeom>
            <a:grpFill/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7546B6FB-0BE0-4C9C-8CBD-8205AA2FD4A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2273"/>
            <a:stretch/>
          </p:blipFill>
          <p:spPr>
            <a:xfrm>
              <a:off x="852679" y="36756"/>
              <a:ext cx="1153587" cy="699188"/>
            </a:xfrm>
            <a:prstGeom prst="rect">
              <a:avLst/>
            </a:prstGeom>
            <a:grpFill/>
          </p:spPr>
        </p:pic>
        <p:pic>
          <p:nvPicPr>
            <p:cNvPr id="15" name="Picture 12" descr="תוצאת תמונה עבור ‪tel aviv university logo transparent‬‏">
              <a:extLst>
                <a:ext uri="{FF2B5EF4-FFF2-40B4-BE49-F238E27FC236}">
                  <a16:creationId xmlns:a16="http://schemas.microsoft.com/office/drawing/2014/main" id="{F7EFA143-109F-4477-9F01-76FB8E33C4E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5203"/>
            <a:stretch>
              <a:fillRect/>
            </a:stretch>
          </p:blipFill>
          <p:spPr bwMode="auto">
            <a:xfrm>
              <a:off x="10471573" y="119611"/>
              <a:ext cx="1368216" cy="61878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30" r:id="rId1"/>
    <p:sldLayoutId id="2147487231" r:id="rId2"/>
    <p:sldLayoutId id="2147487232" r:id="rId3"/>
    <p:sldLayoutId id="2147487233" r:id="rId4"/>
    <p:sldLayoutId id="2147487234" r:id="rId5"/>
    <p:sldLayoutId id="2147487235" r:id="rId6"/>
    <p:sldLayoutId id="2147487236" r:id="rId7"/>
    <p:sldLayoutId id="2147487237" r:id="rId8"/>
    <p:sldLayoutId id="2147487238" r:id="rId9"/>
    <p:sldLayoutId id="2147487239" r:id="rId10"/>
    <p:sldLayoutId id="2147487240" r:id="rId11"/>
  </p:sldLayoutIdLst>
  <p:transition spd="slow">
    <p:wipe dir="r"/>
  </p:transition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buSzTx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5pPr>
      <a:lvl6pPr marL="4572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6pPr>
      <a:lvl7pPr marL="9144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7pPr>
      <a:lvl8pPr marL="13716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8pPr>
      <a:lvl9pPr marL="1828800" algn="ctr" rtl="1" eaLnBrk="0" fontAlgn="base" hangingPunct="0">
        <a:spcBef>
          <a:spcPct val="0"/>
        </a:spcBef>
        <a:spcAft>
          <a:spcPct val="0"/>
        </a:spcAft>
        <a:buSzTx/>
        <a:defRPr sz="4400">
          <a:solidFill>
            <a:schemeClr val="tx1"/>
          </a:solidFill>
          <a:latin typeface="Calibri" panose="020F0502020204030204" pitchFamily="34" charset="0"/>
          <a:cs typeface="Times New Roman" panose="02020603050405020304" pitchFamily="18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SzTx/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11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0.png"/><Relationship Id="rId7" Type="http://schemas.openxmlformats.org/officeDocument/2006/relationships/image" Target="../media/image26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7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3933056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b="1" dirty="0"/>
          </a:p>
        </p:txBody>
      </p:sp>
      <p:sp>
        <p:nvSpPr>
          <p:cNvPr id="3" name="מלבן 2"/>
          <p:cNvSpPr/>
          <p:nvPr/>
        </p:nvSpPr>
        <p:spPr>
          <a:xfrm>
            <a:off x="1043609" y="2204864"/>
            <a:ext cx="7128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2400" b="1" dirty="0"/>
              <a:t>איתור מטרות במרחב רועש ע"י רובוט נייד המצויד בסנסור</a:t>
            </a:r>
            <a:endParaRPr 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20073" y="4101698"/>
            <a:ext cx="2935536" cy="1775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he-IL" sz="2400" b="1" u="sng" dirty="0">
                <a:latin typeface="+mj-lt"/>
                <a:cs typeface="Times New Roman" panose="02020603050405020304" pitchFamily="18" charset="0"/>
              </a:rPr>
              <a:t>קבוצה 2</a:t>
            </a:r>
            <a:endParaRPr lang="en-US" sz="2400" b="1" u="sng" dirty="0">
              <a:latin typeface="+mj-lt"/>
              <a:cs typeface="Times New Roman" panose="02020603050405020304" pitchFamily="18" charset="0"/>
            </a:endParaRPr>
          </a:p>
          <a:p>
            <a:pPr algn="r" eaLnBrk="1" hangingPunct="1"/>
            <a:r>
              <a:rPr lang="he-IL" sz="1800" dirty="0"/>
              <a:t> כהן אליה</a:t>
            </a:r>
          </a:p>
          <a:p>
            <a:pPr algn="r" eaLnBrk="1" hangingPunct="1"/>
            <a:r>
              <a:rPr lang="he-IL" sz="1800" dirty="0"/>
              <a:t> אשר יובל</a:t>
            </a:r>
          </a:p>
          <a:p>
            <a:pPr algn="r" eaLnBrk="1" hangingPunct="1"/>
            <a:r>
              <a:rPr lang="he-IL" sz="1800" dirty="0"/>
              <a:t> מצליח ברוך</a:t>
            </a:r>
            <a:endParaRPr lang="en-GB" sz="1200" b="1" dirty="0"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" name="מלבן מעוגל 1"/>
          <p:cNvSpPr/>
          <p:nvPr/>
        </p:nvSpPr>
        <p:spPr bwMode="auto">
          <a:xfrm>
            <a:off x="755576" y="2121461"/>
            <a:ext cx="7776864" cy="9144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11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indefinite"/>
                            </p:stCond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B9A9E154-687B-48F2-8EE9-E70CC66B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2</a:t>
            </a:fld>
            <a:endParaRPr lang="en-US" altLang="en-US" dirty="0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1FD2D174-0267-4E30-80C6-F124C214461D}"/>
              </a:ext>
            </a:extLst>
          </p:cNvPr>
          <p:cNvSpPr/>
          <p:nvPr/>
        </p:nvSpPr>
        <p:spPr>
          <a:xfrm>
            <a:off x="1859642" y="26982"/>
            <a:ext cx="5088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 eaLnBrk="1" hangingPunct="1"/>
            <a:r>
              <a:rPr lang="he-IL" altLang="en-US" sz="2400" b="1" dirty="0"/>
              <a:t>חיפוש מטרות ע"י סוכן מצויד בסנסור</a:t>
            </a:r>
            <a:endParaRPr lang="en-US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FF806AC-3126-4047-82B2-0A36533979D6}"/>
                  </a:ext>
                </a:extLst>
              </p:cNvPr>
              <p:cNvSpPr/>
              <p:nvPr/>
            </p:nvSpPr>
            <p:spPr>
              <a:xfrm>
                <a:off x="278068" y="5263060"/>
                <a:ext cx="422731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pc="-5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pc="-5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𝑠𝑖𝑔𝑛𝑎𝑙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𝑟𝑒𝑐𝑖𝑒𝑣𝑒𝑑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𝑜𝑡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6" name="מלבן 5">
                <a:extLst>
                  <a:ext uri="{FF2B5EF4-FFF2-40B4-BE49-F238E27FC236}">
                    <a16:creationId xmlns:a16="http://schemas.microsoft.com/office/drawing/2014/main" id="{6FF806AC-3126-4047-82B2-0A365339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8" y="5263060"/>
                <a:ext cx="4227311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85C1362-AD62-44E0-8E6D-BA9A1FBA0A9E}"/>
                  </a:ext>
                </a:extLst>
              </p:cNvPr>
              <p:cNvSpPr/>
              <p:nvPr/>
            </p:nvSpPr>
            <p:spPr>
              <a:xfrm>
                <a:off x="-1173411" y="4482583"/>
                <a:ext cx="9577064" cy="542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𝑟𝑒𝑟𝑐𝑖𝑒𝑣𝑒𝑑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𝕤</m:t>
                                  </m:r>
                                </m:e>
                              </m:d>
                            </m:den>
                          </m:f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1" name="מלבן 10">
                <a:extLst>
                  <a:ext uri="{FF2B5EF4-FFF2-40B4-BE49-F238E27FC236}">
                    <a16:creationId xmlns:a16="http://schemas.microsoft.com/office/drawing/2014/main" id="{B85C1362-AD62-44E0-8E6D-BA9A1FBA0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3411" y="4482583"/>
                <a:ext cx="9577064" cy="542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/>
              <p:nvPr/>
            </p:nvSpPr>
            <p:spPr>
              <a:xfrm>
                <a:off x="263185" y="836712"/>
                <a:ext cx="4140684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pc="-5" smtClean="0">
                          <a:latin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𝑡𝑎𝑟𝑔𝑒𝑡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𝑒𝑥𝑖𝑠𝑡𝑠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4" name="מלבן 3">
                <a:extLst>
                  <a:ext uri="{FF2B5EF4-FFF2-40B4-BE49-F238E27FC236}">
                    <a16:creationId xmlns:a16="http://schemas.microsoft.com/office/drawing/2014/main" id="{CCA5014B-BA5B-476A-B59A-28BBCFCCB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5" y="836712"/>
                <a:ext cx="4140684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6D206F14-4771-4E92-BDD9-11C934E10C5E}"/>
                  </a:ext>
                </a:extLst>
              </p:cNvPr>
              <p:cNvSpPr/>
              <p:nvPr/>
            </p:nvSpPr>
            <p:spPr>
              <a:xfrm>
                <a:off x="322251" y="1563917"/>
                <a:ext cx="37852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he-IL" dirty="0"/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6D206F14-4771-4E92-BDD9-11C934E10C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1" y="1563917"/>
                <a:ext cx="3785267" cy="369332"/>
              </a:xfrm>
              <a:prstGeom prst="rect">
                <a:avLst/>
              </a:prstGeom>
              <a:blipFill>
                <a:blip r:embed="rId6"/>
                <a:stretch>
                  <a:fillRect t="-10000" r="-483" b="-2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/>
              <p:nvPr/>
            </p:nvSpPr>
            <p:spPr>
              <a:xfrm>
                <a:off x="168152" y="3644198"/>
                <a:ext cx="3642151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19" name="מלבן 18">
                <a:extLst>
                  <a:ext uri="{FF2B5EF4-FFF2-40B4-BE49-F238E27FC236}">
                    <a16:creationId xmlns:a16="http://schemas.microsoft.com/office/drawing/2014/main" id="{690553CE-04C9-4988-8CAB-02BCC2E40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2" y="3644198"/>
                <a:ext cx="3642151" cy="504369"/>
              </a:xfrm>
              <a:prstGeom prst="rect">
                <a:avLst/>
              </a:prstGeom>
              <a:blipFill>
                <a:blip r:embed="rId7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/>
              <p:nvPr/>
            </p:nvSpPr>
            <p:spPr>
              <a:xfrm>
                <a:off x="179240" y="4110469"/>
                <a:ext cx="6141040" cy="50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64E7C4C3-B824-48A7-991F-ABF0177A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40" y="4110469"/>
                <a:ext cx="6141040" cy="504369"/>
              </a:xfrm>
              <a:prstGeom prst="rect">
                <a:avLst/>
              </a:prstGeom>
              <a:blipFill>
                <a:blip r:embed="rId8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/>
              <p:nvPr/>
            </p:nvSpPr>
            <p:spPr>
              <a:xfrm>
                <a:off x="278068" y="2147411"/>
                <a:ext cx="2416111" cy="576312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𝑒𝑛𝑠𝑜𝑟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Agent position</a:t>
                </a:r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9E9B655C-1F9F-419E-BCA6-D02FCB24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68" y="2147411"/>
                <a:ext cx="2416111" cy="576312"/>
              </a:xfrm>
              <a:prstGeom prst="rect">
                <a:avLst/>
              </a:prstGeom>
              <a:blipFill>
                <a:blip r:embed="rId9"/>
                <a:stretch>
                  <a:fillRect l="-2525" r="-1263" b="-210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/>
              <p:nvPr/>
            </p:nvSpPr>
            <p:spPr>
              <a:xfrm>
                <a:off x="144818" y="2657588"/>
                <a:ext cx="368370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מלבן 7">
                <a:extLst>
                  <a:ext uri="{FF2B5EF4-FFF2-40B4-BE49-F238E27FC236}">
                    <a16:creationId xmlns:a16="http://schemas.microsoft.com/office/drawing/2014/main" id="{37BECA6F-151C-442A-BDF0-8AC8112BA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18" y="2657588"/>
                <a:ext cx="3683701" cy="391646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83CADC47-03C8-4711-8577-87882EB2B97C}"/>
                  </a:ext>
                </a:extLst>
              </p:cNvPr>
              <p:cNvSpPr/>
              <p:nvPr/>
            </p:nvSpPr>
            <p:spPr>
              <a:xfrm>
                <a:off x="168152" y="3008095"/>
                <a:ext cx="3446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𝑎𝑙𝑎𝑟𝑚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</p:txBody>
          </p:sp>
        </mc:Choice>
        <mc:Fallback>
          <p:sp>
            <p:nvSpPr>
              <p:cNvPr id="9" name="מלבן 8">
                <a:extLst>
                  <a:ext uri="{FF2B5EF4-FFF2-40B4-BE49-F238E27FC236}">
                    <a16:creationId xmlns:a16="http://schemas.microsoft.com/office/drawing/2014/main" id="{83CADC47-03C8-4711-8577-87882EB2B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2" y="3008095"/>
                <a:ext cx="3446969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תמונה 9">
            <a:extLst>
              <a:ext uri="{FF2B5EF4-FFF2-40B4-BE49-F238E27FC236}">
                <a16:creationId xmlns:a16="http://schemas.microsoft.com/office/drawing/2014/main" id="{452953D6-7E1A-4795-AC9E-97D0DB543B1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9535" t="30201" r="31888" b="23949"/>
          <a:stretch/>
        </p:blipFill>
        <p:spPr>
          <a:xfrm>
            <a:off x="5377361" y="760664"/>
            <a:ext cx="3785267" cy="34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86432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05400" y="1723799"/>
            <a:ext cx="2514600" cy="1781401"/>
            <a:chOff x="4572000" y="1039240"/>
            <a:chExt cx="3733800" cy="2680912"/>
          </a:xfrm>
        </p:grpSpPr>
        <p:pic>
          <p:nvPicPr>
            <p:cNvPr id="5325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050" y="1419573"/>
              <a:ext cx="2571750" cy="2300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254" name="Picture 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157"/>
            <a:stretch/>
          </p:blipFill>
          <p:spPr bwMode="auto">
            <a:xfrm>
              <a:off x="4572000" y="1039240"/>
              <a:ext cx="2895600" cy="601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3821" y="692696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Calibri" panose="020F0502020204030204" pitchFamily="34" charset="0"/>
                <a:ea typeface="+mn-ea"/>
                <a:cs typeface="Arial" pitchFamily="34" charset="0"/>
              </a:rPr>
              <a:t>Sensing errors</a:t>
            </a:r>
            <a:endParaRPr lang="en-GB" sz="2400" b="1" dirty="0"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4101" name="Rectangle 23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2" name="Rectangle 48"/>
          <p:cNvSpPr>
            <a:spLocks noChangeArrowheads="1"/>
          </p:cNvSpPr>
          <p:nvPr/>
        </p:nvSpPr>
        <p:spPr bwMode="auto">
          <a:xfrm>
            <a:off x="6705600" y="1571399"/>
            <a:ext cx="2057400" cy="40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False positive</a:t>
            </a:r>
          </a:p>
        </p:txBody>
      </p:sp>
      <p:sp>
        <p:nvSpPr>
          <p:cNvPr id="4104" name="Rectangle 72"/>
          <p:cNvSpPr>
            <a:spLocks noChangeArrowheads="1"/>
          </p:cNvSpPr>
          <p:nvPr/>
        </p:nvSpPr>
        <p:spPr bwMode="auto">
          <a:xfrm>
            <a:off x="0" y="245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87" descr="Picture2_1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752600"/>
            <a:ext cx="2209800" cy="1739421"/>
          </a:xfrm>
          <a:noFill/>
        </p:spPr>
      </p:pic>
      <p:sp>
        <p:nvSpPr>
          <p:cNvPr id="14" name="Rectangle 48"/>
          <p:cNvSpPr>
            <a:spLocks noChangeArrowheads="1"/>
          </p:cNvSpPr>
          <p:nvPr/>
        </p:nvSpPr>
        <p:spPr bwMode="auto">
          <a:xfrm>
            <a:off x="457200" y="1571399"/>
            <a:ext cx="1905000" cy="40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False negative</a:t>
            </a: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533400" y="3857625"/>
            <a:ext cx="6019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65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Visibility and shadowing</a:t>
            </a: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95911"/>
            <a:ext cx="2209800" cy="1495289"/>
          </a:xfrm>
          <a:prstGeom prst="rect">
            <a:avLst/>
          </a:prstGeom>
        </p:spPr>
      </p:pic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38200" y="5811529"/>
            <a:ext cx="27432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65000"/>
              <a:buFont typeface="Wingdings" pitchFamily="2" charset="2"/>
              <a:buNone/>
            </a:pPr>
            <a:r>
              <a:rPr lang="en-US" sz="1400" b="0" dirty="0">
                <a:latin typeface="Times New Roman" pitchFamily="18" charset="0"/>
                <a:cs typeface="Times New Roman" pitchFamily="18" charset="0"/>
              </a:rPr>
              <a:t>Observer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770434" y="4114800"/>
          <a:ext cx="3916366" cy="1838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Picture" r:id="rId8" imgW="2798360" imgH="1312293" progId="Word.Picture.8">
                  <p:embed/>
                </p:oleObj>
              </mc:Choice>
              <mc:Fallback>
                <p:oleObj name="Picture" r:id="rId8" imgW="2798360" imgH="1312293" progId="Word.Picture.8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434" y="4114800"/>
                        <a:ext cx="3916366" cy="18382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332060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6285" y="2420888"/>
            <a:ext cx="4166195" cy="328910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1BB49-E956-4BAB-9B9A-D442715A5991}" type="slidenum">
              <a:rPr lang="he-IL" altLang="he-IL" smtClean="0"/>
              <a:t>4</a:t>
            </a:fld>
            <a:endParaRPr lang="he-IL" altLang="he-IL"/>
          </a:p>
        </p:txBody>
      </p:sp>
      <p:sp>
        <p:nvSpPr>
          <p:cNvPr id="4" name="TextBox 7"/>
          <p:cNvSpPr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-9525" y="63491"/>
            <a:ext cx="91535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1" eaLnBrk="1" hangingPunct="1">
              <a:defRPr>
                <a:effectLst/>
              </a:defRPr>
            </a:pPr>
            <a:r>
              <a:rPr lang="en-US" altLang="en-US" sz="2400" b="1" dirty="0"/>
              <a:t>False Alarms vs. True Events - Example</a:t>
            </a: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3" y="2476587"/>
            <a:ext cx="4176465" cy="32891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0800" y="808253"/>
            <a:ext cx="249600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Area size = 80x80 = 6400</a:t>
            </a:r>
          </a:p>
          <a:p>
            <a:r>
              <a:rPr lang="en-US" b="1" dirty="0"/>
              <a:t>Number of targets = 3</a:t>
            </a:r>
            <a:endParaRPr lang="he-IL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13015" y="2060848"/>
            <a:ext cx="3192734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u="sng" dirty="0"/>
              <a:t>FA rate = 3200 events per sec(per sensor)</a:t>
            </a:r>
            <a:endParaRPr lang="he-IL" sz="14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94267" y="2072923"/>
            <a:ext cx="358970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u="sng" dirty="0"/>
              <a:t>True events rate = 3 events per sec(per sensor)</a:t>
            </a:r>
            <a:endParaRPr lang="he-IL" sz="1400" u="sng" dirty="0"/>
          </a:p>
        </p:txBody>
      </p:sp>
    </p:spTree>
    <p:extLst>
      <p:ext uri="{BB962C8B-B14F-4D97-AF65-F5344CB8AC3E}">
        <p14:creationId xmlns:p14="http://schemas.microsoft.com/office/powerpoint/2010/main" val="316060553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D009B558-DEE3-4A0C-B9E4-2F0335D6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5</a:t>
            </a:fld>
            <a:endParaRPr lang="en-US" altLang="en-US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90D22B8E-2368-4865-84A1-5E59F36B46F0}"/>
              </a:ext>
            </a:extLst>
          </p:cNvPr>
          <p:cNvGrpSpPr/>
          <p:nvPr/>
        </p:nvGrpSpPr>
        <p:grpSpPr>
          <a:xfrm>
            <a:off x="477346" y="1628800"/>
            <a:ext cx="3960440" cy="2965596"/>
            <a:chOff x="2202690" y="1340768"/>
            <a:chExt cx="4277097" cy="3186098"/>
          </a:xfrm>
        </p:grpSpPr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D3BC6E2-C6AF-4A1C-8DF0-7A92ADF4F612}"/>
                </a:ext>
              </a:extLst>
            </p:cNvPr>
            <p:cNvSpPr/>
            <p:nvPr/>
          </p:nvSpPr>
          <p:spPr bwMode="auto">
            <a:xfrm>
              <a:off x="2303323" y="2132856"/>
              <a:ext cx="4176464" cy="9144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A84549C9-A467-4D6D-8A3F-A443D74F4935}"/>
                </a:ext>
              </a:extLst>
            </p:cNvPr>
            <p:cNvSpPr/>
            <p:nvPr/>
          </p:nvSpPr>
          <p:spPr bwMode="auto">
            <a:xfrm>
              <a:off x="4956879" y="2823654"/>
              <a:ext cx="1296144" cy="37846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0BCC330C-BC86-4E95-8664-858A8292B1EB}"/>
                </a:ext>
              </a:extLst>
            </p:cNvPr>
            <p:cNvSpPr/>
            <p:nvPr/>
          </p:nvSpPr>
          <p:spPr bwMode="auto">
            <a:xfrm>
              <a:off x="2292583" y="3878796"/>
              <a:ext cx="4176464" cy="64807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EAAF9539-6D91-4A8A-A2DC-37BA554D76FD}"/>
                </a:ext>
              </a:extLst>
            </p:cNvPr>
            <p:cNvSpPr/>
            <p:nvPr/>
          </p:nvSpPr>
          <p:spPr bwMode="auto">
            <a:xfrm>
              <a:off x="3716741" y="2252789"/>
              <a:ext cx="1296144" cy="37846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D13709D-0FB3-453C-8B70-7C45B23EDCFF}"/>
                </a:ext>
              </a:extLst>
            </p:cNvPr>
            <p:cNvSpPr/>
            <p:nvPr/>
          </p:nvSpPr>
          <p:spPr bwMode="auto">
            <a:xfrm>
              <a:off x="2545541" y="2823654"/>
              <a:ext cx="1296144" cy="378466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5DF3BF8F-E2EE-467F-A7BA-5C803AF1C318}"/>
                    </a:ext>
                  </a:extLst>
                </p:cNvPr>
                <p:cNvSpPr txBox="1"/>
                <p:nvPr/>
              </p:nvSpPr>
              <p:spPr>
                <a:xfrm>
                  <a:off x="3950408" y="2278916"/>
                  <a:ext cx="882293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Policy -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endParaRPr lang="he-IL" sz="1400" b="1" dirty="0"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תיבת טקסט 9">
                  <a:extLst>
                    <a:ext uri="{FF2B5EF4-FFF2-40B4-BE49-F238E27FC236}">
                      <a16:creationId xmlns:a16="http://schemas.microsoft.com/office/drawing/2014/main" id="{5DF3BF8F-E2EE-467F-A7BA-5C803AF1C3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408" y="2278916"/>
                  <a:ext cx="88229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069" t="-2000" b="-22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AB49A653-4C38-4995-A8D7-84BEBD4D6507}"/>
                </a:ext>
              </a:extLst>
            </p:cNvPr>
            <p:cNvSpPr txBox="1"/>
            <p:nvPr/>
          </p:nvSpPr>
          <p:spPr>
            <a:xfrm>
              <a:off x="3959507" y="4024769"/>
              <a:ext cx="1143262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Environment</a:t>
              </a:r>
              <a:endParaRPr lang="he-IL" sz="1400" b="1" dirty="0"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699237F8-FFD9-4FF4-9939-D34CEDA72159}"/>
                    </a:ext>
                  </a:extLst>
                </p:cNvPr>
                <p:cNvSpPr txBox="1"/>
                <p:nvPr/>
              </p:nvSpPr>
              <p:spPr>
                <a:xfrm>
                  <a:off x="5089672" y="2867466"/>
                  <a:ext cx="1133195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Action - </a:t>
                  </a:r>
                  <a14:m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𝕒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he-IL" sz="1400" b="1" i="1" dirty="0"/>
                </a:p>
              </p:txBody>
            </p:sp>
          </mc:Choice>
          <mc:Fallback xmlns="">
            <p:sp>
              <p:nvSpPr>
                <p:cNvPr id="12" name="תיבת טקסט 11">
                  <a:extLst>
                    <a:ext uri="{FF2B5EF4-FFF2-40B4-BE49-F238E27FC236}">
                      <a16:creationId xmlns:a16="http://schemas.microsoft.com/office/drawing/2014/main" id="{699237F8-FFD9-4FF4-9939-D34CEDA72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672" y="2867466"/>
                  <a:ext cx="11331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613" b="-21569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77964A9-4609-4A63-B7FC-8A713F6DB747}"/>
                </a:ext>
              </a:extLst>
            </p:cNvPr>
            <p:cNvSpPr txBox="1"/>
            <p:nvPr/>
          </p:nvSpPr>
          <p:spPr>
            <a:xfrm>
              <a:off x="2644616" y="2876914"/>
              <a:ext cx="1097993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Observation</a:t>
              </a:r>
              <a:endParaRPr lang="he-IL" sz="1400" b="1" dirty="0">
                <a:cs typeface="+mn-cs"/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B2A4BDFD-5B35-4683-A8E2-697408D4B2AE}"/>
                </a:ext>
              </a:extLst>
            </p:cNvPr>
            <p:cNvSpPr txBox="1"/>
            <p:nvPr/>
          </p:nvSpPr>
          <p:spPr>
            <a:xfrm>
              <a:off x="2381158" y="2175891"/>
              <a:ext cx="62350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>
                  <a:cs typeface="+mn-cs"/>
                </a:rPr>
                <a:t>Agent</a:t>
              </a:r>
              <a:endParaRPr lang="he-IL" sz="1400" b="1" dirty="0">
                <a:cs typeface="+mn-cs"/>
              </a:endParaRPr>
            </a:p>
          </p:txBody>
        </p:sp>
        <p:cxnSp>
          <p:nvCxnSpPr>
            <p:cNvPr id="16" name="מחבר: מרפקי 15">
              <a:extLst>
                <a:ext uri="{FF2B5EF4-FFF2-40B4-BE49-F238E27FC236}">
                  <a16:creationId xmlns:a16="http://schemas.microsoft.com/office/drawing/2014/main" id="{3474533C-65EF-4E09-A55A-E880C9B40ACB}"/>
                </a:ext>
              </a:extLst>
            </p:cNvPr>
            <p:cNvCxnSpPr/>
            <p:nvPr/>
          </p:nvCxnSpPr>
          <p:spPr bwMode="auto">
            <a:xfrm flipV="1">
              <a:off x="3205613" y="2471541"/>
              <a:ext cx="395115" cy="275627"/>
            </a:xfrm>
            <a:prstGeom prst="bentConnector3">
              <a:avLst>
                <a:gd name="adj1" fmla="val 419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מחבר: מרפקי 17">
              <a:extLst>
                <a:ext uri="{FF2B5EF4-FFF2-40B4-BE49-F238E27FC236}">
                  <a16:creationId xmlns:a16="http://schemas.microsoft.com/office/drawing/2014/main" id="{4C60A747-027B-40C8-8337-F857A2F26B21}"/>
                </a:ext>
              </a:extLst>
            </p:cNvPr>
            <p:cNvCxnSpPr/>
            <p:nvPr/>
          </p:nvCxnSpPr>
          <p:spPr bwMode="auto">
            <a:xfrm>
              <a:off x="5128898" y="2442022"/>
              <a:ext cx="404045" cy="311761"/>
            </a:xfrm>
            <a:prstGeom prst="bentConnector3">
              <a:avLst>
                <a:gd name="adj1" fmla="val 99446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F9975748-9106-45C7-9523-3E8CC9EE67C4}"/>
                </a:ext>
              </a:extLst>
            </p:cNvPr>
            <p:cNvCxnSpPr/>
            <p:nvPr/>
          </p:nvCxnSpPr>
          <p:spPr bwMode="auto">
            <a:xfrm>
              <a:off x="5532943" y="3396442"/>
              <a:ext cx="0" cy="3426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4895DCE5-AC69-4018-8B0B-3378EB6C80C9}"/>
                </a:ext>
              </a:extLst>
            </p:cNvPr>
            <p:cNvCxnSpPr/>
            <p:nvPr/>
          </p:nvCxnSpPr>
          <p:spPr bwMode="auto">
            <a:xfrm flipV="1">
              <a:off x="3516719" y="3337982"/>
              <a:ext cx="0" cy="330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מחבר חץ ישר 54">
              <a:extLst>
                <a:ext uri="{FF2B5EF4-FFF2-40B4-BE49-F238E27FC236}">
                  <a16:creationId xmlns:a16="http://schemas.microsoft.com/office/drawing/2014/main" id="{5BDE3C91-0F6B-477B-B0C4-F7DE9371791E}"/>
                </a:ext>
              </a:extLst>
            </p:cNvPr>
            <p:cNvCxnSpPr/>
            <p:nvPr/>
          </p:nvCxnSpPr>
          <p:spPr bwMode="auto">
            <a:xfrm flipV="1">
              <a:off x="2868647" y="3337982"/>
              <a:ext cx="0" cy="33076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1425D3CA-862C-4FEA-8478-A60168DB4A20}"/>
                </a:ext>
              </a:extLst>
            </p:cNvPr>
            <p:cNvSpPr txBox="1"/>
            <p:nvPr/>
          </p:nvSpPr>
          <p:spPr>
            <a:xfrm>
              <a:off x="2202690" y="3269500"/>
              <a:ext cx="663385" cy="49599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/>
                <a:t>True </a:t>
              </a:r>
            </a:p>
            <a:p>
              <a:r>
                <a:rPr lang="en-US" sz="1200" b="1" dirty="0"/>
                <a:t>alarms</a:t>
              </a:r>
              <a:endParaRPr lang="he-IL" sz="1200" b="1" dirty="0">
                <a:cs typeface="+mn-cs"/>
              </a:endParaRPr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481CD4BE-B177-45A9-941F-2D32FC849F82}"/>
                </a:ext>
              </a:extLst>
            </p:cNvPr>
            <p:cNvSpPr txBox="1"/>
            <p:nvPr/>
          </p:nvSpPr>
          <p:spPr>
            <a:xfrm>
              <a:off x="3565006" y="3303231"/>
              <a:ext cx="614271" cy="461665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b="1" dirty="0">
                  <a:cs typeface="+mn-cs"/>
                </a:rPr>
                <a:t>False </a:t>
              </a:r>
            </a:p>
            <a:p>
              <a:r>
                <a:rPr lang="en-US" sz="1200" b="1" dirty="0">
                  <a:cs typeface="+mn-cs"/>
                </a:rPr>
                <a:t>alarms</a:t>
              </a:r>
              <a:endParaRPr lang="he-IL" sz="1200" b="1" dirty="0">
                <a:cs typeface="+mn-cs"/>
              </a:endParaRP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E57C1C05-9231-4CD9-9DF0-FCCB9F42207B}"/>
                </a:ext>
              </a:extLst>
            </p:cNvPr>
            <p:cNvSpPr/>
            <p:nvPr/>
          </p:nvSpPr>
          <p:spPr bwMode="auto">
            <a:xfrm>
              <a:off x="3707904" y="1340768"/>
              <a:ext cx="1296144" cy="378466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</a:pPr>
              <a:endParaRPr kumimoji="0" 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CDB6E5C6-5C7E-4C4B-9E13-F7A4424CC2D9}"/>
                    </a:ext>
                  </a:extLst>
                </p:cNvPr>
                <p:cNvSpPr txBox="1"/>
                <p:nvPr/>
              </p:nvSpPr>
              <p:spPr>
                <a:xfrm>
                  <a:off x="3670941" y="1363849"/>
                  <a:ext cx="1308692" cy="307778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b="1" dirty="0">
                      <a:cs typeface="+mn-cs"/>
                    </a:rPr>
                    <a:t>Control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endParaRPr lang="he-IL" sz="1400" b="1" dirty="0"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תיבת טקסט 22">
                  <a:extLst>
                    <a:ext uri="{FF2B5EF4-FFF2-40B4-BE49-F238E27FC236}">
                      <a16:creationId xmlns:a16="http://schemas.microsoft.com/office/drawing/2014/main" id="{CDB6E5C6-5C7E-4C4B-9E13-F7A4424C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41" y="1363849"/>
                  <a:ext cx="1308692" cy="307778"/>
                </a:xfrm>
                <a:prstGeom prst="rect">
                  <a:avLst/>
                </a:prstGeom>
                <a:blipFill>
                  <a:blip r:embed="rId4"/>
                  <a:stretch>
                    <a:fillRect l="-1515" b="-319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מחבר חץ ישר 23">
              <a:extLst>
                <a:ext uri="{FF2B5EF4-FFF2-40B4-BE49-F238E27FC236}">
                  <a16:creationId xmlns:a16="http://schemas.microsoft.com/office/drawing/2014/main" id="{55A617FB-4556-4772-8CC6-4A076F9BB2BC}"/>
                </a:ext>
              </a:extLst>
            </p:cNvPr>
            <p:cNvCxnSpPr/>
            <p:nvPr/>
          </p:nvCxnSpPr>
          <p:spPr bwMode="auto">
            <a:xfrm>
              <a:off x="4355976" y="1791242"/>
              <a:ext cx="0" cy="288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מלבן 37">
            <a:extLst>
              <a:ext uri="{FF2B5EF4-FFF2-40B4-BE49-F238E27FC236}">
                <a16:creationId xmlns:a16="http://schemas.microsoft.com/office/drawing/2014/main" id="{B4698BD9-56AE-4F41-980D-B9663ECE79C9}"/>
              </a:ext>
            </a:extLst>
          </p:cNvPr>
          <p:cNvSpPr/>
          <p:nvPr/>
        </p:nvSpPr>
        <p:spPr>
          <a:xfrm>
            <a:off x="1588948" y="185697"/>
            <a:ext cx="6099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Decision-making by expected information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8921AD1-BB91-4AF1-8330-A62D98C45F76}"/>
                  </a:ext>
                </a:extLst>
              </p:cNvPr>
              <p:cNvSpPr/>
              <p:nvPr/>
            </p:nvSpPr>
            <p:spPr>
              <a:xfrm>
                <a:off x="5220072" y="3547566"/>
                <a:ext cx="2603983" cy="457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𝝅</m:t>
                    </m:r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𝒂𝒓𝒈𝒎𝒂𝒙</m:t>
                            </m:r>
                          </m:e>
                          <m:lim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𝒂</m:t>
                            </m:r>
                          </m:lim>
                        </m:limLow>
                      </m:fName>
                      <m:e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endParaRPr lang="he-IL" b="1" dirty="0"/>
              </a:p>
            </p:txBody>
          </p:sp>
        </mc:Choice>
        <mc:Fallback>
          <p:sp>
            <p:nvSpPr>
              <p:cNvPr id="15" name="מלבן 14">
                <a:extLst>
                  <a:ext uri="{FF2B5EF4-FFF2-40B4-BE49-F238E27FC236}">
                    <a16:creationId xmlns:a16="http://schemas.microsoft.com/office/drawing/2014/main" id="{68921AD1-BB91-4AF1-8330-A62D98C45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47566"/>
                <a:ext cx="2603983" cy="457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332F6D4A-8902-44CA-9E80-92453FB7F7DF}"/>
                  </a:ext>
                </a:extLst>
              </p:cNvPr>
              <p:cNvSpPr/>
              <p:nvPr/>
            </p:nvSpPr>
            <p:spPr>
              <a:xfrm>
                <a:off x="4720800" y="2504892"/>
                <a:ext cx="431534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1600" b="1" dirty="0"/>
                  <a:t>Expected information gain at time t:</a:t>
                </a:r>
                <a:endParaRPr lang="he-IL" sz="1600" dirty="0"/>
              </a:p>
            </p:txBody>
          </p:sp>
        </mc:Choice>
        <mc:Fallback>
          <p:sp>
            <p:nvSpPr>
              <p:cNvPr id="20" name="מלבן 19">
                <a:extLst>
                  <a:ext uri="{FF2B5EF4-FFF2-40B4-BE49-F238E27FC236}">
                    <a16:creationId xmlns:a16="http://schemas.microsoft.com/office/drawing/2014/main" id="{332F6D4A-8902-44CA-9E80-92453FB7F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800" y="2504892"/>
                <a:ext cx="431534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B4DFB87B-E298-4983-B754-A6CCCF055198}"/>
                  </a:ext>
                </a:extLst>
              </p:cNvPr>
              <p:cNvSpPr/>
              <p:nvPr/>
            </p:nvSpPr>
            <p:spPr>
              <a:xfrm>
                <a:off x="4782514" y="3021222"/>
                <a:ext cx="3884140" cy="347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700"/>
                  </a:lnSpc>
                  <a:spcAft>
                    <a:spcPts val="3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𝒕</m:t>
                        </m:r>
                      </m:e>
                    </m:d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𝑲𝑳</m:t>
                        </m:r>
                      </m:sub>
                    </m:sSub>
                    <m:d>
                      <m:d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||</m:t>
                        </m:r>
                        <m:sSup>
                          <m:sSup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𝒈𝒍𝒐𝒃𝒂𝒍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𝒕</m:t>
                            </m:r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מלבן 27">
                <a:extLst>
                  <a:ext uri="{FF2B5EF4-FFF2-40B4-BE49-F238E27FC236}">
                    <a16:creationId xmlns:a16="http://schemas.microsoft.com/office/drawing/2014/main" id="{B4DFB87B-E298-4983-B754-A6CCCF055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14" y="3021222"/>
                <a:ext cx="3884140" cy="347916"/>
              </a:xfrm>
              <a:prstGeom prst="rect">
                <a:avLst/>
              </a:prstGeom>
              <a:blipFill>
                <a:blip r:embed="rId7"/>
                <a:stretch>
                  <a:fillRect t="-19298" r="-314" b="-526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83720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מספר שקופית 1">
            <a:extLst>
              <a:ext uri="{FF2B5EF4-FFF2-40B4-BE49-F238E27FC236}">
                <a16:creationId xmlns:a16="http://schemas.microsoft.com/office/drawing/2014/main" id="{FBD7DC50-C1CB-43C9-9245-EF0C7AD4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3648-BBAA-46E9-9B83-D13649C33CB8}" type="slidenum">
              <a:rPr lang="he-IL" altLang="en-US" smtClean="0"/>
              <a:t>6</a:t>
            </a:fld>
            <a:endParaRPr lang="en-US" altLang="en-US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2F26433-EF42-423A-A06D-E46AC6C7F007}"/>
              </a:ext>
            </a:extLst>
          </p:cNvPr>
          <p:cNvSpPr/>
          <p:nvPr/>
        </p:nvSpPr>
        <p:spPr>
          <a:xfrm>
            <a:off x="2771800" y="404664"/>
            <a:ext cx="3441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b="1" dirty="0"/>
              <a:t>מטרות והשגי הפרויקט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BFB3DF4-2BAC-4FF8-9656-551E669D33E3}"/>
                  </a:ext>
                </a:extLst>
              </p:cNvPr>
              <p:cNvSpPr txBox="1"/>
              <p:nvPr/>
            </p:nvSpPr>
            <p:spPr>
              <a:xfrm>
                <a:off x="683568" y="1268760"/>
                <a:ext cx="8053325" cy="461664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קלט :</a:t>
                </a:r>
              </a:p>
              <a:p>
                <a:pPr marL="742950" lvl="1" indent="-285750" algn="just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נתוני הסנסור - </a:t>
                </a:r>
                <a14:m>
                  <m:oMath xmlns:m="http://schemas.openxmlformats.org/officeDocument/2006/math">
                    <m:r>
                      <a:rPr lang="he-I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𝕊</m:t>
                        </m:r>
                      </m:e>
                    </m:d>
                  </m:oMath>
                </a14:m>
                <a:endParaRPr lang="he-IL" sz="2400" dirty="0"/>
              </a:p>
              <a:p>
                <a:pPr marL="742950" lvl="1" indent="-285750" algn="just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קצב התראות השווא -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endParaRPr lang="he-IL" sz="2400" dirty="0"/>
              </a:p>
              <a:p>
                <a:pPr marL="742950" lvl="1" indent="-285750" algn="just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קצב התראות אמת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𝑇𝐴</m:t>
                        </m:r>
                      </m:sub>
                    </m:sSub>
                  </m:oMath>
                </a14:m>
                <a:endParaRPr lang="he-IL" sz="2400" dirty="0"/>
              </a:p>
              <a:p>
                <a:pPr marL="742950" lvl="1" indent="-285750" algn="just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מפת הסתברויות ראשונית -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4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e-IL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e-IL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he-IL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he-IL" sz="2400" dirty="0"/>
              </a:p>
              <a:p>
                <a:pPr marL="285750" indent="-28575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פלט: מציאת המטרות במרחב בזמן קצר</a:t>
                </a:r>
              </a:p>
              <a:p>
                <a:pPr marL="285750" indent="-28575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שליטה של הסוכן: מציאת מסלול התקדמות שיביא למציאת המטרות בזמן הקצר ביותר.</a:t>
                </a:r>
              </a:p>
              <a:p>
                <a:pPr marL="742950" lvl="1" indent="-285750" algn="just" rt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he-IL" sz="2400" dirty="0"/>
              </a:p>
              <a:p>
                <a:pPr marL="742950" lvl="1" indent="-285750" rtl="1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BFB3DF4-2BAC-4FF8-9656-551E669D3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68760"/>
                <a:ext cx="8053325" cy="4616648"/>
              </a:xfrm>
              <a:prstGeom prst="rect">
                <a:avLst/>
              </a:prstGeom>
              <a:blipFill>
                <a:blip r:embed="rId2"/>
                <a:stretch>
                  <a:fillRect l="-2120" r="-11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080350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9"/>
  <p:tag name="AS_OS" val="Microsoft Windows NT 6.2.9200.0"/>
  <p:tag name="AS_RELEASE_DATE" val="2016.12.22"/>
  <p:tag name="AS_TITLE" val="Aspose.Slides for .NET 2.0"/>
  <p:tag name="AS_VERSION" val="16.12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6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7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7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5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2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6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3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7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6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5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8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4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6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4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7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7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88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4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7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8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9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3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3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6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7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08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5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5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1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6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2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4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5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7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28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3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3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4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1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4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4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5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8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5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2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5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7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8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6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2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4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77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2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4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5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8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89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2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5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6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8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99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1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8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09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4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8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19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2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3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6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8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29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5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6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8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39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2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29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5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6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7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8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49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0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1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4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6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8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59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2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3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5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66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59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0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6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6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7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8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49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0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5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1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3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9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0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4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58"/>
</p:tagLst>
</file>

<file path=ppt/theme/theme1.xml><?xml version="1.0" encoding="utf-8"?>
<a:theme xmlns:a="http://schemas.openxmlformats.org/drawingml/2006/main" name="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3E0BB"/>
      </a:accent1>
      <a:accent2>
        <a:srgbClr val="993333"/>
      </a:accent2>
      <a:accent3>
        <a:srgbClr val="FFFFFF"/>
      </a:accent3>
      <a:accent4>
        <a:srgbClr val="000000"/>
      </a:accent4>
      <a:accent5>
        <a:srgbClr val="EFEDDA"/>
      </a:accent5>
      <a:accent6>
        <a:srgbClr val="8A2D2D"/>
      </a:accent6>
      <a:hlink>
        <a:srgbClr val="999900"/>
      </a:hlink>
      <a:folHlink>
        <a:srgbClr val="00CC99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4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5_ערכת נושא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ערכת נושא Office">
      <a:majorFont>
        <a:latin typeface="Calibri"/>
        <a:ea typeface="Arial"/>
        <a:cs typeface="Times New Roman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cs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‫הצגה על המסך (4:3)</PresentationFormat>
  <Paragraphs>70</Paragraphs>
  <Slides>6</Slides>
  <Notes>4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9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21" baseType="lpstr">
      <vt:lpstr>Arial</vt:lpstr>
      <vt:lpstr>Calibri</vt:lpstr>
      <vt:lpstr>Cambria Math</vt:lpstr>
      <vt:lpstr>Times New Roman</vt:lpstr>
      <vt:lpstr>Wingdings</vt:lpstr>
      <vt:lpstr>5_ערכת נושא Office</vt:lpstr>
      <vt:lpstr>6_ערכת נושא Office</vt:lpstr>
      <vt:lpstr>9_ערכת נושא Office</vt:lpstr>
      <vt:lpstr>10_ערכת נושא Office</vt:lpstr>
      <vt:lpstr>11_ערכת נושא Office</vt:lpstr>
      <vt:lpstr>12_ערכת נושא Office</vt:lpstr>
      <vt:lpstr>13_ערכת נושא Office</vt:lpstr>
      <vt:lpstr>14_ערכת נושא Office</vt:lpstr>
      <vt:lpstr>15_ערכת נושא Office</vt:lpstr>
      <vt:lpstr>Picture</vt:lpstr>
      <vt:lpstr>מצגת של PowerPoint‏</vt:lpstr>
      <vt:lpstr>מצגת של PowerPoint‏</vt:lpstr>
      <vt:lpstr>Sensing errors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0</cp:revision>
  <dcterms:created xsi:type="dcterms:W3CDTF">2017-10-31T09:17:57Z</dcterms:created>
  <dcterms:modified xsi:type="dcterms:W3CDTF">2020-11-01T11:42:24Z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1521969912</vt:i4>
  </property>
  <property fmtid="{D5CDD505-2E9C-101B-9397-08002B2CF9AE}" pid="3" name="_NewReviewCycle">
    <vt:lpwstr/>
  </property>
</Properties>
</file>