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heme/theme10.xml" ContentType="application/vnd.openxmlformats-officedocument.them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6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9" r:id="rId1"/>
    <p:sldMasterId id="2147483720" r:id="rId2"/>
    <p:sldMasterId id="2147483723" r:id="rId3"/>
    <p:sldMasterId id="2147483724" r:id="rId4"/>
    <p:sldMasterId id="2147483725" r:id="rId5"/>
    <p:sldMasterId id="2147483726" r:id="rId6"/>
    <p:sldMasterId id="2147483727" r:id="rId7"/>
    <p:sldMasterId id="2147483728" r:id="rId8"/>
    <p:sldMasterId id="2147483729" r:id="rId9"/>
  </p:sldMasterIdLst>
  <p:notesMasterIdLst>
    <p:notesMasterId r:id="rId31"/>
  </p:notesMasterIdLst>
  <p:sldIdLst>
    <p:sldId id="654" r:id="rId10"/>
    <p:sldId id="861" r:id="rId11"/>
    <p:sldId id="475" r:id="rId12"/>
    <p:sldId id="687" r:id="rId13"/>
    <p:sldId id="909" r:id="rId14"/>
    <p:sldId id="908" r:id="rId15"/>
    <p:sldId id="858" r:id="rId16"/>
    <p:sldId id="671" r:id="rId17"/>
    <p:sldId id="844" r:id="rId18"/>
    <p:sldId id="910" r:id="rId19"/>
    <p:sldId id="864" r:id="rId20"/>
    <p:sldId id="872" r:id="rId21"/>
    <p:sldId id="852" r:id="rId22"/>
    <p:sldId id="833" r:id="rId23"/>
    <p:sldId id="897" r:id="rId24"/>
    <p:sldId id="898" r:id="rId25"/>
    <p:sldId id="899" r:id="rId26"/>
    <p:sldId id="900" r:id="rId27"/>
    <p:sldId id="901" r:id="rId28"/>
    <p:sldId id="906" r:id="rId29"/>
    <p:sldId id="907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F"/>
    <a:srgbClr val="000092"/>
    <a:srgbClr val="0A5B78"/>
    <a:srgbClr val="ECECEC"/>
    <a:srgbClr val="FFFFFF"/>
    <a:srgbClr val="8CA2C9"/>
    <a:srgbClr val="1E9287"/>
    <a:srgbClr val="177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83" autoAdjust="0"/>
  </p:normalViewPr>
  <p:slideViewPr>
    <p:cSldViewPr>
      <p:cViewPr varScale="1">
        <p:scale>
          <a:sx n="64" d="100"/>
          <a:sy n="64" d="100"/>
        </p:scale>
        <p:origin x="1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" Type="http://schemas.openxmlformats.org/officeDocument/2006/relationships/theme" Target="../theme/theme10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fld id="{C183ABB1-9C25-43E1-BD89-AA080F939FDC}" type="slidenum">
              <a:rPr lang="ru-RU" altLang="he-IL"/>
              <a:t>‹#›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4075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5" Type="http://schemas.openxmlformats.org/officeDocument/2006/relationships/slide" Target="../slides/slide8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488578" y="2481139"/>
            <a:ext cx="6120679" cy="6270749"/>
          </a:xfrm>
        </p:spPr>
        <p:txBody>
          <a:bodyPr/>
          <a:lstStyle/>
          <a:p>
            <a:r>
              <a:rPr lang="en-US" sz="2000" dirty="0"/>
              <a:t>The research deal with the problem of probabilistic search and detection of multiple targets by a group of mobile robots.</a:t>
            </a:r>
          </a:p>
          <a:p>
            <a:r>
              <a:rPr lang="en-US" sz="2000" dirty="0"/>
              <a:t>The robots are the agents, and the agents are equipped by a variety of sensors and they can communicate with each other. </a:t>
            </a:r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xfrm>
            <a:off x="3898900" y="9501188"/>
            <a:ext cx="2982913" cy="500062"/>
          </a:xfrm>
          <a:prstGeom prst="rect">
            <a:avLst/>
          </a:prstGeom>
        </p:spPr>
        <p:txBody>
          <a:bodyPr/>
          <a:lstStyle/>
          <a:p>
            <a:fld id="{C183ABB1-9C25-43E1-BD89-AA080F939FDC}" type="slidenum">
              <a:rPr lang="ru-RU" altLang="he-IL" smtClean="0"/>
              <a:t>1</a:t>
            </a:fld>
            <a:endParaRPr lang="ru-RU" altLang="he-IL"/>
          </a:p>
        </p:txBody>
      </p:sp>
      <p:sp>
        <p:nvSpPr>
          <p:cNvPr id="6" name="מציין מיקום של תמונת שקופית 5">
            <a:extLst>
              <a:ext uri="{FF2B5EF4-FFF2-40B4-BE49-F238E27FC236}">
                <a16:creationId xmlns:a16="http://schemas.microsoft.com/office/drawing/2014/main" id="{CCE883BD-A8FD-417C-B87F-49E32DD0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08213" y="257175"/>
            <a:ext cx="2465387" cy="1849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  <p:extLst>
      <p:ext uri="{BB962C8B-B14F-4D97-AF65-F5344CB8AC3E}">
        <p14:creationId xmlns:p14="http://schemas.microsoft.com/office/powerpoint/2010/main" val="224217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13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81733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14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1290604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15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53088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16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552104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17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66829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18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955113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19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06334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20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36656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6358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29464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DBDC0C-09C1-4A05-839E-DE90031DD606}" type="slidenum">
              <a:rPr lang="ar-SA" sz="1200" b="0" smtClean="0"/>
              <a:pPr eaLnBrk="1" hangingPunct="1"/>
              <a:t>3</a:t>
            </a:fld>
            <a:endParaRPr lang="en-GB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488578" y="2265115"/>
            <a:ext cx="6120679" cy="6270749"/>
          </a:xfrm>
        </p:spPr>
        <p:txBody>
          <a:bodyPr/>
          <a:lstStyle/>
          <a:p>
            <a:r>
              <a:rPr lang="en-US" sz="2000" dirty="0"/>
              <a:t>The noisy environment creates a large number of false alarm events.</a:t>
            </a:r>
          </a:p>
          <a:p>
            <a:r>
              <a:rPr lang="en-US" sz="2000" dirty="0"/>
              <a:t>Here we can see an example of comparison between FA rate created by the dummy targets, and the true events rate created by the true targets.</a:t>
            </a:r>
          </a:p>
          <a:p>
            <a:r>
              <a:rPr lang="en-US" sz="2000" dirty="0"/>
              <a:t>Area size = 80x80 = 6400</a:t>
            </a:r>
          </a:p>
          <a:p>
            <a:r>
              <a:rPr lang="en-US" sz="2000" dirty="0"/>
              <a:t>Number of targets = 3</a:t>
            </a:r>
          </a:p>
          <a:p>
            <a:r>
              <a:rPr lang="en-US" sz="2000" dirty="0"/>
              <a:t>True events rate = 3 events per sec(per sensor)</a:t>
            </a:r>
          </a:p>
          <a:p>
            <a:r>
              <a:rPr lang="en-US" sz="2000" dirty="0"/>
              <a:t>FA rate = 3200 events per sec(per sensor)</a:t>
            </a:r>
          </a:p>
          <a:p>
            <a:r>
              <a:rPr lang="en-US" sz="2000" dirty="0"/>
              <a:t>Its mean that the FA rate are larger in three orders of magnitude. </a:t>
            </a:r>
          </a:p>
          <a:p>
            <a:r>
              <a:rPr lang="en-US" sz="2000" dirty="0"/>
              <a:t>it’s a big challenge for the system.</a:t>
            </a:r>
          </a:p>
          <a:p>
            <a:endParaRPr lang="he-IL" sz="2000" dirty="0"/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 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xfrm>
            <a:off x="3898900" y="9501188"/>
            <a:ext cx="2982913" cy="500062"/>
          </a:xfrm>
          <a:prstGeom prst="rect">
            <a:avLst/>
          </a:prstGeom>
        </p:spPr>
        <p:txBody>
          <a:bodyPr/>
          <a:lstStyle/>
          <a:p>
            <a:fld id="{C183ABB1-9C25-43E1-BD89-AA080F939FDC}" type="slidenum">
              <a:rPr lang="ru-RU" altLang="he-IL" smtClean="0"/>
              <a:t>4</a:t>
            </a:fld>
            <a:endParaRPr lang="ru-RU" altLang="he-IL"/>
          </a:p>
        </p:txBody>
      </p:sp>
      <p:sp>
        <p:nvSpPr>
          <p:cNvPr id="6" name="מציין מיקום של תמונת שקופית 5">
            <a:extLst>
              <a:ext uri="{FF2B5EF4-FFF2-40B4-BE49-F238E27FC236}">
                <a16:creationId xmlns:a16="http://schemas.microsoft.com/office/drawing/2014/main" id="{8554B7C4-94AC-49DD-8C60-B0415CE1D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393700"/>
            <a:ext cx="1889125" cy="1416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  <p:extLst>
      <p:ext uri="{BB962C8B-B14F-4D97-AF65-F5344CB8AC3E}">
        <p14:creationId xmlns:p14="http://schemas.microsoft.com/office/powerpoint/2010/main" val="3152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7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4543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fld id="{1FB9F89A-172B-48E8-BF91-A72C21298D26}" type="slidenum">
              <a:rPr lang="ru-RU" altLang="he-IL"/>
              <a:t>8</a:t>
            </a:fld>
            <a:endParaRPr lang="ru-RU" altLang="he-IL"/>
          </a:p>
        </p:txBody>
      </p:sp>
      <p:sp>
        <p:nvSpPr>
          <p:cNvPr id="64515" name="Rectangle 54"/>
          <p:cNvSpPr>
            <a:spLocks noGrp="1" noRot="1" noChangeAspect="1"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4516" name="Rectangle 55"/>
          <p:cNvSpPr>
            <a:spLocks noGrp="1" noChangeArrowheads="1"/>
          </p:cNvSpPr>
          <p:nvPr>
            <p:ph type="body"/>
            <p:custDataLst>
              <p:tags r:id="rId3"/>
            </p:custDataLst>
          </p:nvPr>
        </p:nvSpPr>
        <p:spPr>
          <a:xfrm flipH="1"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1000000"/>
                <a:headEnd type="none" w="med" len="med"/>
                <a:tailEnd type="none" w="med" len="med"/>
              </a14:hiddenLine>
            </a:ext>
          </a:extLst>
        </p:spPr>
        <p:txBody>
          <a:bodyPr anchor="b"/>
          <a:lstStyle/>
          <a:p>
            <a:pPr algn="r" defTabSz="914400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81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9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02539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11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237815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12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3997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8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9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34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3.xml"/><Relationship Id="rId4" Type="http://schemas.openxmlformats.org/officeDocument/2006/relationships/tags" Target="../tags/tag36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8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39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9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0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4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2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4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1.xml"/><Relationship Id="rId4" Type="http://schemas.openxmlformats.org/officeDocument/2006/relationships/tags" Target="../tags/tag47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6.xml"/><Relationship Id="rId4" Type="http://schemas.openxmlformats.org/officeDocument/2006/relationships/tags" Target="../tags/tag47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9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4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506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4.xml"/><Relationship Id="rId4" Type="http://schemas.openxmlformats.org/officeDocument/2006/relationships/tags" Target="../tags/tag51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9.xml"/><Relationship Id="rId4" Type="http://schemas.openxmlformats.org/officeDocument/2006/relationships/tags" Target="../tags/tag5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C317C9-AE67-4443-B213-3CC4F6449DC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224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9F3DC-0CA0-4A18-8D0A-0FEC913FCA5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9183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18164E7-3A09-4DAC-AAFE-34724E876100}"/>
              </a:ext>
            </a:extLst>
          </p:cNvPr>
          <p:cNvGrpSpPr/>
          <p:nvPr userDrawn="1"/>
        </p:nvGrpSpPr>
        <p:grpSpPr>
          <a:xfrm>
            <a:off x="0" y="30928"/>
            <a:ext cx="9144000" cy="582236"/>
            <a:chOff x="0" y="0"/>
            <a:chExt cx="12192000" cy="792480"/>
          </a:xfrm>
          <a:solidFill>
            <a:srgbClr val="177F87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C98F4F47-3A5E-4288-ABF3-38D85AFBB1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DADBC7F3-7E83-4E39-B3E9-ED509114F5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9085308F-ED47-499C-BAC9-1EF143C9CA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8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D4063A35-062D-403D-927C-AD669C94DD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655213" y="117165"/>
              <a:ext cx="1368216" cy="618779"/>
            </a:xfrm>
            <a:prstGeom prst="rect">
              <a:avLst/>
            </a:prstGeom>
            <a:grpFill/>
          </p:spPr>
        </p:pic>
      </p:grp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4B0B624-EA16-4268-9CE6-9CA7C775CCE2}"/>
              </a:ext>
            </a:extLst>
          </p:cNvPr>
          <p:cNvSpPr/>
          <p:nvPr userDrawn="1"/>
        </p:nvSpPr>
        <p:spPr bwMode="auto">
          <a:xfrm>
            <a:off x="7927333" y="435204"/>
            <a:ext cx="1216667" cy="120954"/>
          </a:xfrm>
          <a:prstGeom prst="roundRect">
            <a:avLst>
              <a:gd name="adj" fmla="val 0"/>
            </a:avLst>
          </a:prstGeom>
          <a:solidFill>
            <a:srgbClr val="177F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Tel – Aviv University</a:t>
            </a:r>
            <a:endParaRPr kumimoji="0" lang="he-IL" sz="900" b="1" i="0" u="none" strike="noStrike" cap="none" spc="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133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7350F2-9AD5-4820-BE96-9EC0EBC828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673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25261E-42CB-424A-AB7B-F96B08652E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174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103D26-6247-4976-848D-E88498177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76988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F47FFC4-053D-486F-8DE0-C47679E6AA7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62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3B3859-D9E1-453B-BAA2-683B8ADB2B5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68004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4A637B-9229-42E6-A2B8-EE37AFA58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2736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1579C3C-67C7-4F96-B821-680A3E0496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90624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F5C1DC5-0724-4CE0-9371-C34DEA2C760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10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B5FA2AA-58CE-4061-82B3-FF0F3C2025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4630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C072D8-CE78-4C0E-8FD4-F15F85ABE80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86470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D6DF2A-F3D2-48B5-AD7B-1971E1C32B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577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3B1F3F8-9C31-4F75-8592-62E9465E21C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634565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B43A90-8378-431A-885A-75E79918C7C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63027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BC9246-0325-48D0-B78B-15AC213F0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46223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1FC39C4-F9F0-4D32-805D-5A751DBF632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902025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BC2EF8-8050-4233-A714-8F349D50F243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73771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AA7383-DDBA-48F4-AAB6-7288CEA337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0583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0A9B92-AC2C-4945-B7D3-5984D2011F9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98043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DE8B68-01C3-4AFC-93AE-04F21EB9B12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9963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FE34A40-484A-4290-A78E-03C4A222F2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35751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CF4904-1996-4889-8334-FC867B501E4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82981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A97BA31-BB21-4A4E-913D-0F2DD4205C4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90563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456C21-8B99-4B1B-A579-5FC0B924811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91535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73C61A-3A2B-4D6C-B65E-9A2E07DC089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7956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847A950-AF64-4C64-9E79-AC6AA9DA991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384629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A0B930-4506-43AD-B9A9-52F6D458495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6506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F84670-BA3D-45F2-8C56-BBCA13443E2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4533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E39939-DA1E-4675-A186-E98D68BA74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876455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998632-DE88-41AC-931C-95048EE6A19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226460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912AD7B-6EFA-405A-8B43-5E530A9055D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69272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6B13E12-2C06-4C5B-8CF2-BF0A46E63A5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80522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AA23E8-7C72-4B2E-9DF5-D7DAEA4B273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65937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5CAEAD2-12E3-4E00-B427-62B2AD32BD2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31164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8BD3500-5E94-41A1-B51E-6AA1ECBB34CD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60640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B2C4BA-8CAD-4E88-82DB-4C34AF3D54B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257981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DB8BC7-9202-4D34-B29E-A5F12FEC23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42374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8B8D57D-D54D-41FF-A718-F4C156EA486C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885299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7343E3-A430-4CEF-B865-7A894424456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1687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942CF85-4E83-4524-9B7F-C9014E11AAA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6552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D9D1AC-2C24-4365-8FF4-B556E54D07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9707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D9997A-5A25-45A7-BF4A-A50E1FC80B3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639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440835-C69D-4593-B154-E4A5488DE0F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5650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95B61D-DD07-4C28-A394-8A7999D15E0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57419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F74E9EF-44B3-48C9-9B23-4220AA6440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52165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0856F3A-5DD9-4564-BF48-8608FC6F97E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22316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F4A5A7-3A14-4880-9A9D-0193E1414E8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591119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BA1DE-2888-4F18-BF0C-D2CD24491C2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01223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06D0DC-DC7E-4973-BFE1-1B4B1F9C6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874044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672562-DF43-4A7A-92B5-DE74FA7E3B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03903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7DB3B11-AF29-4634-9B61-384960AD24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57280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C78971-27D3-4B19-9198-66AD7F8043B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83245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1781F4-DE14-443A-9616-0E23792DA9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5767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4C56DC-CA77-432A-9DFE-5BE0374F0B7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23686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A9562A-B2D1-4121-B6EF-1846CD89F41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3155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F31AC2-9E5D-4164-91BE-EA4A742AC84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19305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BCB4F1A-1E20-4287-AF80-6607992D42C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81247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CA58107-7378-4B50-B0D8-C47AD694A4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28451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AA6B87-D673-48B6-B09E-A76AA67D51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57707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14F147-A3AF-4873-B7EA-5B860B60A3C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00350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1225E6-4E73-497D-AD39-EBCFA3F9969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59781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BCEFE9-68F3-4BAE-AE0E-B5D6131C918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99766673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4151F69-EEF1-4EAD-9446-C33F07C7437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5777429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C1C3CA-AFD7-424F-8CE7-E4D1747AE8B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897918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6383648-BBAA-46E9-9B83-D13649C33C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979816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CC9185-8D33-4736-9A6B-AFAFEBA5BA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32530598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72C675-C745-4052-AD9E-88B4EEA71361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6012330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9487DA6-9778-4F8B-A4D5-C9A5D0A9D96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8984649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AF66C7-E7F2-43D2-A35C-7055AC0321D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2210601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217CE1-DF50-4956-913E-480E4D4BBD9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4619357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A92A31-2E20-4291-9839-5CFA13D01EB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15005990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A7B56C-5E21-4A21-AD66-47CEB49C70A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9096104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940765-F6B1-41CE-89A9-7C9A9BF877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267667"/>
      </p:ext>
    </p:extLst>
  </p:cSld>
  <p:clrMapOvr>
    <a:masterClrMapping/>
  </p:clrMapOvr>
  <p:transition spd="slow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64E9B1-3C22-446B-9CB7-A99DB476FA0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487712"/>
      </p:ext>
    </p:extLst>
  </p:cSld>
  <p:clrMapOvr>
    <a:masterClrMapping/>
  </p:clrMapOvr>
  <p:transition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55E351-B18B-447B-B914-C3601C4F9B3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3518411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BCC91F1-2BA7-49F9-A95C-17F050236CB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5532"/>
      </p:ext>
    </p:extLst>
  </p:cSld>
  <p:clrMapOvr>
    <a:masterClrMapping/>
  </p:clrMapOvr>
  <p:transition spd="slow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8484CA-A2BB-4B68-8C4F-08C23DAA42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19728984"/>
      </p:ext>
    </p:extLst>
  </p:cSld>
  <p:clrMapOvr>
    <a:masterClrMapping/>
  </p:clrMapOvr>
  <p:transition>
    <p:cut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C942077-2970-4AFC-935E-E9DC57237FB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3695089"/>
      </p:ext>
    </p:extLst>
  </p:cSld>
  <p:clrMapOvr>
    <a:masterClrMapping/>
  </p:clrMapOvr>
  <p:transition>
    <p:cut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11D8E2-0896-4FB7-9CCF-B38777239C2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0136629"/>
      </p:ext>
    </p:extLst>
  </p:cSld>
  <p:clrMapOvr>
    <a:masterClrMapping/>
  </p:clrMapOvr>
  <p:transition>
    <p:cut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888C7B-80F4-45F5-A3C3-B254181DCC7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79223746"/>
      </p:ext>
    </p:extLst>
  </p:cSld>
  <p:clrMapOvr>
    <a:masterClrMapping/>
  </p:clrMapOvr>
  <p:transition>
    <p:cut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C74F20-4A84-4C6A-A77A-4AD6EC3CE3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0451922"/>
      </p:ext>
    </p:extLst>
  </p:cSld>
  <p:clrMapOvr>
    <a:masterClrMapping/>
  </p:clrMapOvr>
  <p:transition>
    <p:cut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037408-696F-491C-8BB8-962C1A584CF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36123877"/>
      </p:ext>
    </p:extLst>
  </p:cSld>
  <p:clrMapOvr>
    <a:masterClrMapping/>
  </p:clrMapOvr>
  <p:transition>
    <p:cut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146854-63E4-4A90-AD09-AE9511ED77A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3378508"/>
      </p:ext>
    </p:extLst>
  </p:cSld>
  <p:clrMapOvr>
    <a:masterClrMapping/>
  </p:clrMapOvr>
  <p:transition>
    <p:cut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8BB6019-EAAD-4B2C-B89C-FA991092773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4747856"/>
      </p:ext>
    </p:extLst>
  </p:cSld>
  <p:clrMapOvr>
    <a:masterClrMapping/>
  </p:clrMapOvr>
  <p:transition>
    <p:cut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38E322-F8C4-4A86-9281-2E9A298CC50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56800975"/>
      </p:ext>
    </p:extLst>
  </p:cSld>
  <p:clrMapOvr>
    <a:masterClrMapping/>
  </p:clrMapOvr>
  <p:transition>
    <p:cut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7D0006-1288-47D3-B02C-E2D192FDF10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2351065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45E4B0-2D0E-4A81-A58E-92C12F8FF84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73193"/>
      </p:ext>
    </p:extLst>
  </p:cSld>
  <p:clrMapOvr>
    <a:masterClrMapping/>
  </p:clrMapOvr>
  <p:transition spd="slow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6F6D89-CB53-4388-BC44-6A485E819DA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7235784"/>
      </p:ext>
    </p:extLst>
  </p:cSld>
  <p:clrMapOvr>
    <a:masterClrMapping/>
  </p:clrMapOvr>
  <p:transition spd="slow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82EFDC-1722-4BC3-BAEF-CF760E2E7C8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63908611"/>
      </p:ext>
    </p:extLst>
  </p:cSld>
  <p:clrMapOvr>
    <a:masterClrMapping/>
  </p:clrMapOvr>
  <p:transition spd="slow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07C0B0-F200-4821-AEAB-4170F74DB05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5991860"/>
      </p:ext>
    </p:extLst>
  </p:cSld>
  <p:clrMapOvr>
    <a:masterClrMapping/>
  </p:clrMapOvr>
  <p:transition spd="slow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6AE3322-22E6-445A-87A3-C176B1FF7DB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93860524"/>
      </p:ext>
    </p:extLst>
  </p:cSld>
  <p:clrMapOvr>
    <a:masterClrMapping/>
  </p:clrMapOvr>
  <p:transition spd="slow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C00E30E-6365-4D1E-87C8-754A23F8204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926189"/>
      </p:ext>
    </p:extLst>
  </p:cSld>
  <p:clrMapOvr>
    <a:masterClrMapping/>
  </p:clrMapOvr>
  <p:transition spd="slow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387392-623F-49E5-8EF0-2A8735B705B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7799634"/>
      </p:ext>
    </p:extLst>
  </p:cSld>
  <p:clrMapOvr>
    <a:masterClrMapping/>
  </p:clrMapOvr>
  <p:transition spd="slow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40AA78D-813E-4978-863F-63921DE0A15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33128923"/>
      </p:ext>
    </p:extLst>
  </p:cSld>
  <p:clrMapOvr>
    <a:masterClrMapping/>
  </p:clrMapOvr>
  <p:transition spd="slow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E856D4-A1CB-4F26-A1C8-DD55251B484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55807732"/>
      </p:ext>
    </p:extLst>
  </p:cSld>
  <p:clrMapOvr>
    <a:masterClrMapping/>
  </p:clrMapOvr>
  <p:transition spd="slow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1030B8-B3F7-4AEF-8830-6758BD7C2398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9343654"/>
      </p:ext>
    </p:extLst>
  </p:cSld>
  <p:clrMapOvr>
    <a:masterClrMapping/>
  </p:clrMapOvr>
  <p:transition spd="slow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E5B48D-853F-4014-A484-9E25DF40829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6870626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0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1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23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8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186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185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24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6.xml"/><Relationship Id="rId16" Type="http://schemas.openxmlformats.org/officeDocument/2006/relationships/tags" Target="../tags/tag248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247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2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ags" Target="../tags/tag30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310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ags" Target="../tags/tag309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ags" Target="../tags/tag3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ags" Target="../tags/tag36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ags" Target="../tags/tag3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ags" Target="../tags/tag40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09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ags" Target="../tags/tag4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ags" Target="../tags/tag457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tags" Target="../tags/tag461.xml"/><Relationship Id="rId2" Type="http://schemas.openxmlformats.org/officeDocument/2006/relationships/slideLayout" Target="../slideLayouts/slideLayout90.xml"/><Relationship Id="rId16" Type="http://schemas.openxmlformats.org/officeDocument/2006/relationships/tags" Target="../tags/tag46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tags" Target="../tags/tag459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ags" Target="../tags/tag4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83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4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85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167FE7E7-C6D4-4593-82BC-680764C74B2F}" type="slidenum">
              <a:rPr lang="he-IL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0" r:id="rId1"/>
    <p:sldLayoutId id="2147487121" r:id="rId2"/>
    <p:sldLayoutId id="2147487122" r:id="rId3"/>
    <p:sldLayoutId id="2147487123" r:id="rId4"/>
    <p:sldLayoutId id="2147487124" r:id="rId5"/>
    <p:sldLayoutId id="2147487125" r:id="rId6"/>
    <p:sldLayoutId id="2147487126" r:id="rId7"/>
    <p:sldLayoutId id="2147487127" r:id="rId8"/>
    <p:sldLayoutId id="2147487129" r:id="rId9"/>
    <p:sldLayoutId id="2147487130" r:id="rId10"/>
    <p:sldLayoutId id="21474872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30550" y="6597650"/>
            <a:ext cx="302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ctr" rtl="1" eaLnBrk="1" hangingPunct="1">
              <a:defRPr/>
            </a:pPr>
            <a:r>
              <a:rPr lang="en-US" altLang="he-IL" sz="1400" b="1"/>
              <a:t>- </a:t>
            </a:r>
            <a:r>
              <a:rPr lang="he-IL" altLang="he-IL" sz="1400" b="1"/>
              <a:t>שמור</a:t>
            </a:r>
            <a:r>
              <a:rPr lang="en-US" altLang="he-IL" sz="1400" b="1"/>
              <a:t> -</a:t>
            </a:r>
          </a:p>
        </p:txBody>
      </p:sp>
      <p:sp>
        <p:nvSpPr>
          <p:cNvPr id="7175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94" name="מציין מיקום של תאריך 3"/>
          <p:cNvSpPr>
            <a:spLocks noGrp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" name="מציין מיקום של כותרת תחתונה 4"/>
          <p:cNvSpPr>
            <a:spLocks noGrp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96" name="מציין מיקום של מספר שקופית 5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2ABF7133-B5F5-4C63-B6B2-65B2258DD0A8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74D01A7-4878-49BE-B04E-52F3620B8AF8}"/>
              </a:ext>
            </a:extLst>
          </p:cNvPr>
          <p:cNvGrpSpPr/>
          <p:nvPr userDrawn="1"/>
        </p:nvGrpSpPr>
        <p:grpSpPr>
          <a:xfrm>
            <a:off x="0" y="0"/>
            <a:ext cx="9144000" cy="548680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5B5C0DC-B9CC-4B6F-90D0-D8710B38C629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D2286D7A-0659-412F-A365-7C4FFD2FE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4AFBF4B-CE9E-4BC5-BF15-AC1744CE71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C35433A1-4ED2-48C4-9A13-712C7337B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1" r:id="rId1"/>
    <p:sldLayoutId id="2147487132" r:id="rId2"/>
    <p:sldLayoutId id="2147487133" r:id="rId3"/>
    <p:sldLayoutId id="2147487134" r:id="rId4"/>
    <p:sldLayoutId id="2147487135" r:id="rId5"/>
    <p:sldLayoutId id="2147487136" r:id="rId6"/>
    <p:sldLayoutId id="2147487137" r:id="rId7"/>
    <p:sldLayoutId id="2147487138" r:id="rId8"/>
    <p:sldLayoutId id="2147487139" r:id="rId9"/>
    <p:sldLayoutId id="2147487140" r:id="rId10"/>
    <p:sldLayoutId id="21474871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26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8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39D02FEF-C7A5-4873-860C-D07D77BF82B9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EF7B760-0B36-43D1-847C-BBCB9AC14D41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B14B7FB-9FF7-496B-BBBD-1D5FA258E6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AFCBEE8-FE4B-480C-87F5-80512EB65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E4A4C36-F044-4293-99E3-EEC22F2AC0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2C27F69-DAA4-4357-B942-4E9F0450E1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4" r:id="rId1"/>
    <p:sldLayoutId id="2147487165" r:id="rId2"/>
    <p:sldLayoutId id="2147487166" r:id="rId3"/>
    <p:sldLayoutId id="2147487167" r:id="rId4"/>
    <p:sldLayoutId id="2147487168" r:id="rId5"/>
    <p:sldLayoutId id="2147487169" r:id="rId6"/>
    <p:sldLayoutId id="2147487170" r:id="rId7"/>
    <p:sldLayoutId id="2147487171" r:id="rId8"/>
    <p:sldLayoutId id="2147487172" r:id="rId9"/>
    <p:sldLayoutId id="2147487173" r:id="rId10"/>
    <p:sldLayoutId id="2147487174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37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8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39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5E95B633-3632-4754-A543-2D06826BBF62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AD876C5-2D31-4729-A57A-DE6162ECE00E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EEC4F97-1C18-4A1C-B02D-79BEDFF7462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6E0A6CE-465E-4BE9-813D-645A6A422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9008D17-5A98-4F4E-A5D7-7962C34FE9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49575FF-1D5A-4171-B89F-AB16815616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5" r:id="rId1"/>
    <p:sldLayoutId id="2147487176" r:id="rId2"/>
    <p:sldLayoutId id="2147487177" r:id="rId3"/>
    <p:sldLayoutId id="2147487178" r:id="rId4"/>
    <p:sldLayoutId id="2147487179" r:id="rId5"/>
    <p:sldLayoutId id="2147487180" r:id="rId6"/>
    <p:sldLayoutId id="2147487181" r:id="rId7"/>
    <p:sldLayoutId id="2147487182" r:id="rId8"/>
    <p:sldLayoutId id="2147487183" r:id="rId9"/>
    <p:sldLayoutId id="2147487184" r:id="rId10"/>
    <p:sldLayoutId id="2147487185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48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9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50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C0A73B08-3029-4861-8104-F91C31083F9E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94F4666-FCAF-48FA-A1C2-1A3D1425152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EACBB5B-FDA3-4482-B8A3-FFB45779380F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67B4BA41-8767-4E5C-930E-49BCEA02C3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E34B69D-CA05-4F36-BB55-7A8433869E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2DF8A28-BACE-45C9-8579-7D187CD3DE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6" r:id="rId1"/>
    <p:sldLayoutId id="2147487187" r:id="rId2"/>
    <p:sldLayoutId id="2147487188" r:id="rId3"/>
    <p:sldLayoutId id="2147487189" r:id="rId4"/>
    <p:sldLayoutId id="2147487190" r:id="rId5"/>
    <p:sldLayoutId id="2147487191" r:id="rId6"/>
    <p:sldLayoutId id="2147487192" r:id="rId7"/>
    <p:sldLayoutId id="2147487193" r:id="rId8"/>
    <p:sldLayoutId id="2147487194" r:id="rId9"/>
    <p:sldLayoutId id="2147487195" r:id="rId10"/>
    <p:sldLayoutId id="2147487196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59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0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61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ABE1659F-6BE7-405C-9935-5E1206E0AF26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AFE1898-B771-405C-942E-C6E405DC8B7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2C76287-112F-4821-90F0-A93E0B9C5726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0020368A-0C7A-4B37-980E-4B7938807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8FA9A2E-BEF9-4586-975F-9C98EC8584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AB015EB-22AF-499E-BAD0-337F0FEE8F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7" r:id="rId1"/>
    <p:sldLayoutId id="2147487198" r:id="rId2"/>
    <p:sldLayoutId id="2147487199" r:id="rId3"/>
    <p:sldLayoutId id="2147487200" r:id="rId4"/>
    <p:sldLayoutId id="2147487201" r:id="rId5"/>
    <p:sldLayoutId id="2147487202" r:id="rId6"/>
    <p:sldLayoutId id="2147487203" r:id="rId7"/>
    <p:sldLayoutId id="2147487204" r:id="rId8"/>
    <p:sldLayoutId id="2147487205" r:id="rId9"/>
    <p:sldLayoutId id="2147487206" r:id="rId10"/>
    <p:sldLayoutId id="2147487207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70" name="מציין מיקום של מספר שקופית 5"/>
          <p:cNvSpPr>
            <a:spLocks noGrp="1"/>
          </p:cNvSpPr>
          <p:nvPr>
            <p:ph type="sldNum" sz="quarter" idx="1"/>
            <p:custDataLst>
              <p:tags r:id="rId14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fld id="{83118BBE-2A1A-49D4-83EE-F6A30F619D18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10493A-AD62-4B4A-A105-34A97D1CB47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2CB8B24-89AA-4C68-8BB5-59C9F0A43E72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F2C2ABE1-A3F9-4132-8CBC-640429AB4F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3142B366-2327-4F44-835E-884ACA2CAF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2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C5612E1-CDCC-4050-9B86-2427187F8F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8" r:id="rId1"/>
    <p:sldLayoutId id="2147487209" r:id="rId2"/>
    <p:sldLayoutId id="2147487210" r:id="rId3"/>
    <p:sldLayoutId id="2147487211" r:id="rId4"/>
    <p:sldLayoutId id="2147487212" r:id="rId5"/>
    <p:sldLayoutId id="2147487213" r:id="rId6"/>
    <p:sldLayoutId id="2147487214" r:id="rId7"/>
    <p:sldLayoutId id="2147487215" r:id="rId8"/>
    <p:sldLayoutId id="2147487216" r:id="rId9"/>
    <p:sldLayoutId id="2147487217" r:id="rId10"/>
    <p:sldLayoutId id="2147487218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C3C096FF-FB9D-42F7-8907-216B99EDD7B4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5368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81" name="מציין מיקום של מספר שקופית 5"/>
          <p:cNvSpPr>
            <a:spLocks noGrp="1"/>
          </p:cNvSpPr>
          <p:nvPr>
            <p:ph type="sldNum" sz="quarter" idx="2"/>
            <p:custDataLst>
              <p:tags r:id="rId15"/>
            </p:custDataLst>
          </p:nvPr>
        </p:nvSpPr>
        <p:spPr bwMode="auto">
          <a:xfrm>
            <a:off x="8572500" y="6564313"/>
            <a:ext cx="490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000">
                <a:solidFill>
                  <a:srgbClr val="898989"/>
                </a:solidFill>
              </a:defRPr>
            </a:lvl1pPr>
          </a:lstStyle>
          <a:p>
            <a:fld id="{84CEB938-D9C4-4958-9F2B-D639B83C7581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62A2833-811F-46C0-ADE5-A01198FAC894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295AB53-1049-4AEA-AB66-D0CECAE40FBD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F9B0DC6-C77A-4B28-B1BC-8113A283E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D331A09F-F70F-4E8B-8BB9-543B39A509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7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EF2BDFA4-B7C9-4282-8141-6AC36D2A32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9" r:id="rId1"/>
    <p:sldLayoutId id="2147487220" r:id="rId2"/>
    <p:sldLayoutId id="2147487221" r:id="rId3"/>
    <p:sldLayoutId id="2147487222" r:id="rId4"/>
    <p:sldLayoutId id="2147487223" r:id="rId5"/>
    <p:sldLayoutId id="2147487224" r:id="rId6"/>
    <p:sldLayoutId id="2147487225" r:id="rId7"/>
    <p:sldLayoutId id="2147487226" r:id="rId8"/>
    <p:sldLayoutId id="2147487227" r:id="rId9"/>
    <p:sldLayoutId id="2147487228" r:id="rId10"/>
    <p:sldLayoutId id="2147487229" r:id="rId11"/>
  </p:sldLayoutIdLst>
  <p:transition>
    <p:cut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8F86A846-0DB2-4CBF-963A-8E14ECFBF0A9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6392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91" name="Rectangle 4"/>
          <p:cNvSpPr>
            <a:spLocks noGrp="1" noChangeArrowheads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92" name="Rectangle 5"/>
          <p:cNvSpPr>
            <a:spLocks noGrp="1" noChangeArrowheads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93" name="מציין מיקום של מספר שקופית 3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8815388" y="6556375"/>
            <a:ext cx="4714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5F8EB38-679D-407B-8140-83B92D97B1FE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25D31E5E-532E-4C73-9098-814945FE1E5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2E73B07-84F2-431C-B368-71084B84EF81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FD7132B-4980-4778-BD5E-40D6A6EF10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7546B6FB-0BE0-4C9C-8CBD-8205AA2FD4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5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7EFA143-109F-4477-9F01-76FB8E33C4E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30" r:id="rId1"/>
    <p:sldLayoutId id="2147487231" r:id="rId2"/>
    <p:sldLayoutId id="2147487232" r:id="rId3"/>
    <p:sldLayoutId id="2147487233" r:id="rId4"/>
    <p:sldLayoutId id="2147487234" r:id="rId5"/>
    <p:sldLayoutId id="2147487235" r:id="rId6"/>
    <p:sldLayoutId id="2147487236" r:id="rId7"/>
    <p:sldLayoutId id="2147487237" r:id="rId8"/>
    <p:sldLayoutId id="2147487238" r:id="rId9"/>
    <p:sldLayoutId id="2147487239" r:id="rId10"/>
    <p:sldLayoutId id="2147487240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3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2.png"/><Relationship Id="rId15" Type="http://schemas.openxmlformats.org/officeDocument/2006/relationships/image" Target="../media/image69.png"/><Relationship Id="rId19" Type="http://schemas.openxmlformats.org/officeDocument/2006/relationships/image" Target="../media/image73.png"/><Relationship Id="rId4" Type="http://schemas.openxmlformats.org/officeDocument/2006/relationships/image" Target="../media/image642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1.png"/><Relationship Id="rId7" Type="http://schemas.openxmlformats.org/officeDocument/2006/relationships/image" Target="../media/image9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1.png"/><Relationship Id="rId5" Type="http://schemas.openxmlformats.org/officeDocument/2006/relationships/image" Target="../media/image31.png"/><Relationship Id="rId4" Type="http://schemas.openxmlformats.org/officeDocument/2006/relationships/image" Target="../media/image9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621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10" Type="http://schemas.openxmlformats.org/officeDocument/2006/relationships/image" Target="../media/image251.png"/><Relationship Id="rId4" Type="http://schemas.openxmlformats.org/officeDocument/2006/relationships/image" Target="../media/image44.png"/><Relationship Id="rId9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5.png"/><Relationship Id="rId3" Type="http://schemas.openxmlformats.org/officeDocument/2006/relationships/image" Target="../media/image226.png"/><Relationship Id="rId12" Type="http://schemas.openxmlformats.org/officeDocument/2006/relationships/image" Target="../media/image2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openxmlformats.org/officeDocument/2006/relationships/image" Target="../media/image23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3" Type="http://schemas.openxmlformats.org/officeDocument/2006/relationships/image" Target="../media/image1680.png"/><Relationship Id="rId12" Type="http://schemas.openxmlformats.org/officeDocument/2006/relationships/image" Target="../media/image239.png"/><Relationship Id="rId17" Type="http://schemas.openxmlformats.org/officeDocument/2006/relationships/image" Target="../media/image3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5" Type="http://schemas.openxmlformats.org/officeDocument/2006/relationships/image" Target="../media/image322.png"/><Relationship Id="rId10" Type="http://schemas.openxmlformats.org/officeDocument/2006/relationships/image" Target="../media/image46.png"/><Relationship Id="rId14" Type="http://schemas.openxmlformats.org/officeDocument/2006/relationships/image" Target="../media/image3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13" Type="http://schemas.openxmlformats.org/officeDocument/2006/relationships/image" Target="../media/image367.png"/><Relationship Id="rId18" Type="http://schemas.openxmlformats.org/officeDocument/2006/relationships/image" Target="../media/image373.png"/><Relationship Id="rId3" Type="http://schemas.openxmlformats.org/officeDocument/2006/relationships/image" Target="../media/image52.png"/><Relationship Id="rId7" Type="http://schemas.openxmlformats.org/officeDocument/2006/relationships/image" Target="../media/image354.png"/><Relationship Id="rId12" Type="http://schemas.openxmlformats.org/officeDocument/2006/relationships/image" Target="../media/image53.png"/><Relationship Id="rId17" Type="http://schemas.openxmlformats.org/officeDocument/2006/relationships/image" Target="../media/image37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3.png"/><Relationship Id="rId11" Type="http://schemas.openxmlformats.org/officeDocument/2006/relationships/image" Target="../media/image365.png"/><Relationship Id="rId5" Type="http://schemas.openxmlformats.org/officeDocument/2006/relationships/image" Target="../media/image358.png"/><Relationship Id="rId15" Type="http://schemas.openxmlformats.org/officeDocument/2006/relationships/image" Target="../media/image369.png"/><Relationship Id="rId10" Type="http://schemas.openxmlformats.org/officeDocument/2006/relationships/image" Target="../media/image364.png"/><Relationship Id="rId4" Type="http://schemas.openxmlformats.org/officeDocument/2006/relationships/image" Target="../media/image357.png"/><Relationship Id="rId9" Type="http://schemas.openxmlformats.org/officeDocument/2006/relationships/image" Target="../media/image363.png"/><Relationship Id="rId14" Type="http://schemas.openxmlformats.org/officeDocument/2006/relationships/image" Target="../media/image3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png"/><Relationship Id="rId13" Type="http://schemas.openxmlformats.org/officeDocument/2006/relationships/image" Target="../media/image368.png"/><Relationship Id="rId18" Type="http://schemas.openxmlformats.org/officeDocument/2006/relationships/image" Target="../media/image391.png"/><Relationship Id="rId3" Type="http://schemas.openxmlformats.org/officeDocument/2006/relationships/image" Target="../media/image54.png"/><Relationship Id="rId7" Type="http://schemas.openxmlformats.org/officeDocument/2006/relationships/image" Target="../media/image3660.png"/><Relationship Id="rId12" Type="http://schemas.openxmlformats.org/officeDocument/2006/relationships/image" Target="../media/image384.png"/><Relationship Id="rId17" Type="http://schemas.openxmlformats.org/officeDocument/2006/relationships/image" Target="../media/image38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11" Type="http://schemas.openxmlformats.org/officeDocument/2006/relationships/image" Target="../media/image383.png"/><Relationship Id="rId5" Type="http://schemas.openxmlformats.org/officeDocument/2006/relationships/image" Target="../media/image376.png"/><Relationship Id="rId15" Type="http://schemas.openxmlformats.org/officeDocument/2006/relationships/image" Target="../media/image387.png"/><Relationship Id="rId10" Type="http://schemas.openxmlformats.org/officeDocument/2006/relationships/image" Target="../media/image382.png"/><Relationship Id="rId4" Type="http://schemas.openxmlformats.org/officeDocument/2006/relationships/image" Target="../media/image55.png"/><Relationship Id="rId9" Type="http://schemas.openxmlformats.org/officeDocument/2006/relationships/image" Target="../media/image381.png"/><Relationship Id="rId14" Type="http://schemas.openxmlformats.org/officeDocument/2006/relationships/image" Target="../media/image38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4.png"/><Relationship Id="rId3" Type="http://schemas.openxmlformats.org/officeDocument/2006/relationships/image" Target="../media/image392.png"/><Relationship Id="rId12" Type="http://schemas.openxmlformats.org/officeDocument/2006/relationships/image" Target="../media/image375.png"/><Relationship Id="rId17" Type="http://schemas.openxmlformats.org/officeDocument/2006/relationships/image" Target="../media/image39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7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5" Type="http://schemas.openxmlformats.org/officeDocument/2006/relationships/image" Target="../media/image378.png"/><Relationship Id="rId10" Type="http://schemas.openxmlformats.org/officeDocument/2006/relationships/image" Target="../media/image46.png"/><Relationship Id="rId14" Type="http://schemas.openxmlformats.org/officeDocument/2006/relationships/image" Target="../media/image3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5" Type="http://schemas.openxmlformats.org/officeDocument/2006/relationships/image" Target="../media/image1011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404.png"/><Relationship Id="rId18" Type="http://schemas.openxmlformats.org/officeDocument/2006/relationships/image" Target="../media/image408.png"/><Relationship Id="rId3" Type="http://schemas.openxmlformats.org/officeDocument/2006/relationships/image" Target="../media/image56.png"/><Relationship Id="rId7" Type="http://schemas.openxmlformats.org/officeDocument/2006/relationships/image" Target="../media/image398.png"/><Relationship Id="rId12" Type="http://schemas.openxmlformats.org/officeDocument/2006/relationships/image" Target="../media/image53.png"/><Relationship Id="rId17" Type="http://schemas.openxmlformats.org/officeDocument/2006/relationships/image" Target="../media/image40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7.png"/><Relationship Id="rId11" Type="http://schemas.openxmlformats.org/officeDocument/2006/relationships/image" Target="../media/image403.png"/><Relationship Id="rId5" Type="http://schemas.openxmlformats.org/officeDocument/2006/relationships/image" Target="../media/image358.png"/><Relationship Id="rId15" Type="http://schemas.openxmlformats.org/officeDocument/2006/relationships/image" Target="../media/image405.png"/><Relationship Id="rId10" Type="http://schemas.openxmlformats.org/officeDocument/2006/relationships/image" Target="../media/image402.png"/><Relationship Id="rId4" Type="http://schemas.openxmlformats.org/officeDocument/2006/relationships/image" Target="../media/image399.png"/><Relationship Id="rId9" Type="http://schemas.openxmlformats.org/officeDocument/2006/relationships/image" Target="../media/image401.png"/><Relationship Id="rId14" Type="http://schemas.openxmlformats.org/officeDocument/2006/relationships/image" Target="../media/image3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0.png"/><Relationship Id="rId13" Type="http://schemas.openxmlformats.org/officeDocument/2006/relationships/image" Target="../media/image368.png"/><Relationship Id="rId18" Type="http://schemas.openxmlformats.org/officeDocument/2006/relationships/image" Target="../media/image419.png"/><Relationship Id="rId3" Type="http://schemas.openxmlformats.org/officeDocument/2006/relationships/image" Target="../media/image57.png"/><Relationship Id="rId7" Type="http://schemas.openxmlformats.org/officeDocument/2006/relationships/image" Target="../media/image3660.png"/><Relationship Id="rId12" Type="http://schemas.openxmlformats.org/officeDocument/2006/relationships/image" Target="../media/image415.png"/><Relationship Id="rId17" Type="http://schemas.openxmlformats.org/officeDocument/2006/relationships/image" Target="../media/image41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11" Type="http://schemas.openxmlformats.org/officeDocument/2006/relationships/image" Target="../media/image414.png"/><Relationship Id="rId5" Type="http://schemas.openxmlformats.org/officeDocument/2006/relationships/image" Target="../media/image411.png"/><Relationship Id="rId15" Type="http://schemas.openxmlformats.org/officeDocument/2006/relationships/image" Target="../media/image416.png"/><Relationship Id="rId10" Type="http://schemas.openxmlformats.org/officeDocument/2006/relationships/image" Target="../media/image413.png"/><Relationship Id="rId4" Type="http://schemas.openxmlformats.org/officeDocument/2006/relationships/image" Target="../media/image58.png"/><Relationship Id="rId9" Type="http://schemas.openxmlformats.org/officeDocument/2006/relationships/image" Target="../media/image412.png"/><Relationship Id="rId14" Type="http://schemas.openxmlformats.org/officeDocument/2006/relationships/image" Target="../media/image3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7" Type="http://schemas.openxmlformats.org/officeDocument/2006/relationships/image" Target="../media/image26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4.png"/><Relationship Id="rId18" Type="http://schemas.openxmlformats.org/officeDocument/2006/relationships/image" Target="../media/image310.png"/><Relationship Id="rId3" Type="http://schemas.openxmlformats.org/officeDocument/2006/relationships/image" Target="../media/image27.png"/><Relationship Id="rId21" Type="http://schemas.openxmlformats.org/officeDocument/2006/relationships/image" Target="../media/image33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1.png"/><Relationship Id="rId5" Type="http://schemas.openxmlformats.org/officeDocument/2006/relationships/image" Target="../media/image1810.png"/><Relationship Id="rId15" Type="http://schemas.openxmlformats.org/officeDocument/2006/relationships/image" Target="../media/image280.png"/><Relationship Id="rId23" Type="http://schemas.openxmlformats.org/officeDocument/2006/relationships/image" Target="../media/image35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1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png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0.png"/><Relationship Id="rId13" Type="http://schemas.openxmlformats.org/officeDocument/2006/relationships/image" Target="../media/image385.png"/><Relationship Id="rId1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37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40.png"/><Relationship Id="rId10" Type="http://schemas.openxmlformats.org/officeDocument/2006/relationships/image" Target="../media/image46.png"/><Relationship Id="rId19" Type="http://schemas.openxmlformats.org/officeDocument/2006/relationships/image" Target="../media/image51.png"/><Relationship Id="rId4" Type="http://schemas.openxmlformats.org/officeDocument/2006/relationships/image" Target="../media/image361.png"/><Relationship Id="rId9" Type="http://schemas.openxmlformats.org/officeDocument/2006/relationships/image" Target="../media/image45.png"/><Relationship Id="rId14" Type="http://schemas.openxmlformats.org/officeDocument/2006/relationships/image" Target="../media/image3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93305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b="1" dirty="0"/>
          </a:p>
        </p:txBody>
      </p:sp>
      <p:sp>
        <p:nvSpPr>
          <p:cNvPr id="3" name="מלבן 2"/>
          <p:cNvSpPr/>
          <p:nvPr/>
        </p:nvSpPr>
        <p:spPr>
          <a:xfrm>
            <a:off x="1043609" y="220486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b="1" dirty="0"/>
              <a:t>איתור מטרות במרחב רועש ע"י רובוט נייד המצויד בסנסור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20073" y="4101698"/>
            <a:ext cx="2935536" cy="177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he-IL" sz="2400" b="1" u="sng" dirty="0">
                <a:latin typeface="+mj-lt"/>
                <a:cs typeface="Times New Roman" panose="02020603050405020304" pitchFamily="18" charset="0"/>
              </a:rPr>
              <a:t>קבוצה 2</a:t>
            </a:r>
            <a:endParaRPr lang="en-US" sz="2400" b="1" u="sng" dirty="0">
              <a:latin typeface="+mj-lt"/>
              <a:cs typeface="Times New Roman" panose="02020603050405020304" pitchFamily="18" charset="0"/>
            </a:endParaRPr>
          </a:p>
          <a:p>
            <a:pPr algn="r" eaLnBrk="1" hangingPunct="1"/>
            <a:r>
              <a:rPr lang="he-IL" sz="1800" dirty="0"/>
              <a:t> כהן אליה</a:t>
            </a:r>
          </a:p>
          <a:p>
            <a:pPr algn="r" eaLnBrk="1" hangingPunct="1"/>
            <a:r>
              <a:rPr lang="he-IL" sz="1800" dirty="0"/>
              <a:t> אשר יובל</a:t>
            </a:r>
          </a:p>
          <a:p>
            <a:pPr algn="r" eaLnBrk="1" hangingPunct="1"/>
            <a:r>
              <a:rPr lang="he-IL" sz="1800" dirty="0"/>
              <a:t> מצליח ברוך</a:t>
            </a:r>
            <a:endParaRPr lang="en-GB" sz="1200" b="1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" name="מלבן מעוגל 1"/>
          <p:cNvSpPr/>
          <p:nvPr/>
        </p:nvSpPr>
        <p:spPr bwMode="auto">
          <a:xfrm>
            <a:off x="755576" y="2121461"/>
            <a:ext cx="7776864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11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1576F49-7E72-475F-927C-9A36567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10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32C50F84-239D-4C48-9002-5157BC3A3C06}"/>
                  </a:ext>
                </a:extLst>
              </p:cNvPr>
              <p:cNvSpPr/>
              <p:nvPr/>
            </p:nvSpPr>
            <p:spPr>
              <a:xfrm>
                <a:off x="1043608" y="1412776"/>
                <a:ext cx="5742384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𝑰𝑮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𝒈𝒍𝒐𝒃𝒂𝒍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̃"/>
                              <m:ctrlPr>
                                <a:rPr lang="en-US" i="1" spc="-5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b="0" i="1" spc="-5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𝒈𝒍𝒐𝒃𝒂𝒍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32C50F84-239D-4C48-9002-5157BC3A3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2776"/>
                <a:ext cx="5742384" cy="506870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0A170AE-CECD-4ADF-8DBE-39745B5CCE7A}"/>
                  </a:ext>
                </a:extLst>
              </p:cNvPr>
              <p:cNvSpPr/>
              <p:nvPr/>
            </p:nvSpPr>
            <p:spPr>
              <a:xfrm>
                <a:off x="1691680" y="2132856"/>
                <a:ext cx="351872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pc="-5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r>
                          <a:rPr lang="en-US" b="0" i="1" spc="-5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pc="-5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spc="-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pc="-5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,…,</a:t>
                </a:r>
                <a:r>
                  <a:rPr lang="en-US" spc="-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pc="-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pc="-5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  <a:endParaRPr lang="he-IL" dirty="0"/>
              </a:p>
            </p:txBody>
          </p:sp>
        </mc:Choice>
        <mc:Fallback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0A170AE-CECD-4ADF-8DBE-39745B5CC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132856"/>
                <a:ext cx="3518720" cy="374270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414834A-B588-4CA1-A2F9-8DBEF27508AC}"/>
              </a:ext>
            </a:extLst>
          </p:cNvPr>
          <p:cNvSpPr txBox="1"/>
          <p:nvPr/>
        </p:nvSpPr>
        <p:spPr>
          <a:xfrm>
            <a:off x="2915816" y="260648"/>
            <a:ext cx="273395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Information Gain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27068350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11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484792" y="112788"/>
            <a:ext cx="4553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Example</a:t>
            </a:r>
            <a:endParaRPr lang="en-US" alt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F056DBD-3369-42D2-BAB0-50B3A75604FF}"/>
              </a:ext>
            </a:extLst>
          </p:cNvPr>
          <p:cNvSpPr txBox="1"/>
          <p:nvPr/>
        </p:nvSpPr>
        <p:spPr>
          <a:xfrm>
            <a:off x="3233500" y="1662286"/>
            <a:ext cx="22242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- Uniform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/>
              <p:nvPr/>
            </p:nvSpPr>
            <p:spPr>
              <a:xfrm>
                <a:off x="319134" y="2331125"/>
                <a:ext cx="2578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תיבת טקסט 16">
                <a:extLst>
                  <a:ext uri="{FF2B5EF4-FFF2-40B4-BE49-F238E27FC236}">
                    <a16:creationId xmlns:a16="http://schemas.microsoft.com/office/drawing/2014/main" id="{BCFB3A09-631F-4E8D-9716-6291BE99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4" y="2331125"/>
                <a:ext cx="2578783" cy="276999"/>
              </a:xfrm>
              <a:prstGeom prst="rect">
                <a:avLst/>
              </a:prstGeom>
              <a:blipFill>
                <a:blip r:embed="rId3"/>
                <a:stretch>
                  <a:fillRect l="-1418" r="-2837" b="-391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11B05D8C-657B-46F5-BDBA-D1110ACDD74C}"/>
              </a:ext>
            </a:extLst>
          </p:cNvPr>
          <p:cNvSpPr txBox="1"/>
          <p:nvPr/>
        </p:nvSpPr>
        <p:spPr>
          <a:xfrm>
            <a:off x="256549" y="1167856"/>
            <a:ext cx="30571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If there isn’t prior information: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/>
              <p:nvPr/>
            </p:nvSpPr>
            <p:spPr>
              <a:xfrm>
                <a:off x="261261" y="1517326"/>
                <a:ext cx="263014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pc="-5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pc="-5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F3120E51-D72E-4197-BFA6-B0718928E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" y="1517326"/>
                <a:ext cx="2630144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99454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טבלה 15">
                <a:extLst>
                  <a:ext uri="{FF2B5EF4-FFF2-40B4-BE49-F238E27FC236}">
                    <a16:creationId xmlns:a16="http://schemas.microsoft.com/office/drawing/2014/main" id="{FBE6F77D-934D-429F-B1A1-D097075AF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9999454"/>
                  </p:ext>
                </p:extLst>
              </p:nvPr>
            </p:nvGraphicFramePr>
            <p:xfrm>
              <a:off x="6870808" y="692696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F14B91A5-07F4-4FB6-BED5-E08C61EAEA66}"/>
              </a:ext>
            </a:extLst>
          </p:cNvPr>
          <p:cNvSpPr/>
          <p:nvPr/>
        </p:nvSpPr>
        <p:spPr bwMode="auto">
          <a:xfrm>
            <a:off x="7842928" y="1947242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/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74D0DD6C-7229-428B-B790-03F2CE8FC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80" y="2131686"/>
                <a:ext cx="422295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6740F653-BB62-477F-8292-2919CD2B104B}"/>
                  </a:ext>
                </a:extLst>
              </p:cNvPr>
              <p:cNvSpPr/>
              <p:nvPr/>
            </p:nvSpPr>
            <p:spPr>
              <a:xfrm>
                <a:off x="323528" y="657588"/>
                <a:ext cx="3163495" cy="510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</a:t>
                </a:r>
                <a:endParaRPr lang="he-IL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6740F653-BB62-477F-8292-2919CD2B1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57588"/>
                <a:ext cx="3163495" cy="510268"/>
              </a:xfrm>
              <a:prstGeom prst="rect">
                <a:avLst/>
              </a:prstGeom>
              <a:blipFill>
                <a:blip r:embed="rId1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39C3D714-9965-47F5-9AC3-1A4E8D11F31B}"/>
                  </a:ext>
                </a:extLst>
              </p:cNvPr>
              <p:cNvSpPr/>
              <p:nvPr/>
            </p:nvSpPr>
            <p:spPr>
              <a:xfrm>
                <a:off x="179512" y="3113017"/>
                <a:ext cx="11353592" cy="100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spc="-5" dirty="0" smtClean="0"/>
                        <m:t>P</m:t>
                      </m:r>
                      <m:r>
                        <a:rPr lang="en-US" sz="1600" spc="-5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6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39C3D714-9965-47F5-9AC3-1A4E8D11F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13017"/>
                <a:ext cx="11353592" cy="1004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11A55906-FF13-4EA5-AFFB-A982F23AFF5C}"/>
                  </a:ext>
                </a:extLst>
              </p:cNvPr>
              <p:cNvSpPr/>
              <p:nvPr/>
            </p:nvSpPr>
            <p:spPr>
              <a:xfrm>
                <a:off x="-470916" y="2746663"/>
                <a:ext cx="7326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6" name="מלבן 25">
                <a:extLst>
                  <a:ext uri="{FF2B5EF4-FFF2-40B4-BE49-F238E27FC236}">
                    <a16:creationId xmlns:a16="http://schemas.microsoft.com/office/drawing/2014/main" id="{11A55906-FF13-4EA5-AFFB-A982F23AF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916" y="2746663"/>
                <a:ext cx="7326560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ECF22056-7F86-4B49-9327-37928D39C0C9}"/>
                  </a:ext>
                </a:extLst>
              </p:cNvPr>
              <p:cNvSpPr/>
              <p:nvPr/>
            </p:nvSpPr>
            <p:spPr>
              <a:xfrm>
                <a:off x="330742" y="4397513"/>
                <a:ext cx="7075040" cy="494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</m:t>
                        </m:r>
                        <m:acc>
                          <m:accPr>
                            <m:chr m:val="̃"/>
                            <m:ctrlPr>
                              <a:rPr lang="en-US" sz="1200" i="1" spc="-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ECF22056-7F86-4B49-9327-37928D39C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2" y="4397513"/>
                <a:ext cx="7075040" cy="4942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52414647-F141-4FD7-9831-2D2490714A77}"/>
                  </a:ext>
                </a:extLst>
              </p:cNvPr>
              <p:cNvSpPr/>
              <p:nvPr/>
            </p:nvSpPr>
            <p:spPr>
              <a:xfrm>
                <a:off x="-1116632" y="5054035"/>
                <a:ext cx="9242787" cy="513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|</m:t>
                          </m:r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2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2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52414647-F141-4FD7-9831-2D2490714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632" y="5054035"/>
                <a:ext cx="9242787" cy="513730"/>
              </a:xfrm>
              <a:prstGeom prst="rect">
                <a:avLst/>
              </a:prstGeom>
              <a:blipFill>
                <a:blip r:embed="rId17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C124683F-5B7A-4FB3-8476-6C8EB29EAA8E}"/>
                  </a:ext>
                </a:extLst>
              </p:cNvPr>
              <p:cNvSpPr/>
              <p:nvPr/>
            </p:nvSpPr>
            <p:spPr>
              <a:xfrm>
                <a:off x="386510" y="5636857"/>
                <a:ext cx="2216376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4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21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C124683F-5B7A-4FB3-8476-6C8EB29EA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0" y="5636857"/>
                <a:ext cx="2216376" cy="33547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26C4F1D1-F912-4C72-A9D6-C5E01455181E}"/>
                  </a:ext>
                </a:extLst>
              </p:cNvPr>
              <p:cNvSpPr/>
              <p:nvPr/>
            </p:nvSpPr>
            <p:spPr>
              <a:xfrm>
                <a:off x="402289" y="6165304"/>
                <a:ext cx="4873385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 spc="-5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rgbClr val="000000"/>
                              </a:solidFill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21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79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he-IL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26C4F1D1-F912-4C72-A9D6-C5E014551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89" y="6165304"/>
                <a:ext cx="4873385" cy="300788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5874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12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133385" y="136525"/>
            <a:ext cx="4584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Single cell - Example</a:t>
            </a:r>
            <a:endParaRPr lang="en-US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F5F3D2A5-B559-4B42-8796-F7EFD0A2F278}"/>
              </a:ext>
            </a:extLst>
          </p:cNvPr>
          <p:cNvGrpSpPr/>
          <p:nvPr/>
        </p:nvGrpSpPr>
        <p:grpSpPr>
          <a:xfrm>
            <a:off x="604184" y="1484784"/>
            <a:ext cx="6704119" cy="3672408"/>
            <a:chOff x="604185" y="1484784"/>
            <a:chExt cx="5600076" cy="3147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3525724" y="4293926"/>
                  <a:ext cx="121579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724" y="4293926"/>
                  <a:ext cx="121579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604185" y="2459907"/>
                  <a:ext cx="1072025" cy="3354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85" y="2459907"/>
                  <a:ext cx="1072025" cy="3354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E688D63-9D96-4086-87CD-334526318905}"/>
                </a:ext>
              </a:extLst>
            </p:cNvPr>
            <p:cNvSpPr/>
            <p:nvPr/>
          </p:nvSpPr>
          <p:spPr>
            <a:xfrm>
              <a:off x="859511" y="2760631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254053CC-75AD-427F-8352-8A4437A8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9672" y="1484784"/>
              <a:ext cx="4584589" cy="27556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5BF94C9A-956E-4E04-87A3-C9387826100B}"/>
                    </a:ext>
                  </a:extLst>
                </p:cNvPr>
                <p:cNvSpPr/>
                <p:nvPr/>
              </p:nvSpPr>
              <p:spPr>
                <a:xfrm rot="1700465">
                  <a:off x="3625789" y="2730746"/>
                  <a:ext cx="572350" cy="298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100" dirty="0"/>
                    <a:t> </a:t>
                  </a:r>
                  <a:endParaRPr lang="he-IL" sz="1600" dirty="0"/>
                </a:p>
              </p:txBody>
            </p:sp>
          </mc:Choice>
          <mc:Fallback xmlns="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5BF94C9A-956E-4E04-87A3-C938782610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00465">
                  <a:off x="3625789" y="2730746"/>
                  <a:ext cx="572350" cy="2980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BACF70CB-F506-47EC-868E-897F0BEE8FD6}"/>
                    </a:ext>
                  </a:extLst>
                </p:cNvPr>
                <p:cNvSpPr/>
                <p:nvPr/>
              </p:nvSpPr>
              <p:spPr>
                <a:xfrm rot="1821552">
                  <a:off x="3389233" y="3346361"/>
                  <a:ext cx="662064" cy="298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11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100" dirty="0">
                      <a:solidFill>
                        <a:srgbClr val="000000"/>
                      </a:solidFill>
                    </a:rPr>
                    <a:t> 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9" name="מלבן 8">
                  <a:extLst>
                    <a:ext uri="{FF2B5EF4-FFF2-40B4-BE49-F238E27FC236}">
                      <a16:creationId xmlns:a16="http://schemas.microsoft.com/office/drawing/2014/main" id="{BACF70CB-F506-47EC-868E-897F0BEE8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1552">
                  <a:off x="3389233" y="3346361"/>
                  <a:ext cx="662064" cy="2980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1863011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560E90-4C3B-4CD4-BFDB-E5E4F0A444DD}"/>
              </a:ext>
            </a:extLst>
          </p:cNvPr>
          <p:cNvSpPr txBox="1"/>
          <p:nvPr/>
        </p:nvSpPr>
        <p:spPr>
          <a:xfrm>
            <a:off x="3887655" y="1021989"/>
            <a:ext cx="12833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Static agent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577562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13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2411760" y="157951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Single agent - Multi cells – Example 3 </a:t>
            </a:r>
            <a:endParaRPr lang="en-US" alt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D1A73727-BF9F-49A7-B079-4C63A0AB504D}"/>
              </a:ext>
            </a:extLst>
          </p:cNvPr>
          <p:cNvGrpSpPr/>
          <p:nvPr/>
        </p:nvGrpSpPr>
        <p:grpSpPr>
          <a:xfrm>
            <a:off x="899592" y="1709531"/>
            <a:ext cx="7096801" cy="4311757"/>
            <a:chOff x="1357367" y="1709531"/>
            <a:chExt cx="6639026" cy="3663685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0F349AE0-CDF3-47F5-9D05-8DFD6BF4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8906" y="1709531"/>
              <a:ext cx="5497487" cy="30829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/>
                <p:nvPr/>
              </p:nvSpPr>
              <p:spPr>
                <a:xfrm>
                  <a:off x="4355976" y="5034662"/>
                  <a:ext cx="1215794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he-IL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מלבן 2">
                  <a:extLst>
                    <a:ext uri="{FF2B5EF4-FFF2-40B4-BE49-F238E27FC236}">
                      <a16:creationId xmlns:a16="http://schemas.microsoft.com/office/drawing/2014/main" id="{9E03C49D-F36E-43D4-B231-FA7414FD1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034662"/>
                  <a:ext cx="121579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/>
                <p:nvPr/>
              </p:nvSpPr>
              <p:spPr>
                <a:xfrm>
                  <a:off x="1357367" y="2632730"/>
                  <a:ext cx="9823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4" name="מלבן 3">
                  <a:extLst>
                    <a:ext uri="{FF2B5EF4-FFF2-40B4-BE49-F238E27FC236}">
                      <a16:creationId xmlns:a16="http://schemas.microsoft.com/office/drawing/2014/main" id="{77D47075-0C77-4236-8C97-42F78A012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367" y="2632730"/>
                  <a:ext cx="9823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17572913-A6FB-4792-B4B1-B5D4D7F69E93}"/>
                </a:ext>
              </a:extLst>
            </p:cNvPr>
            <p:cNvSpPr txBox="1"/>
            <p:nvPr/>
          </p:nvSpPr>
          <p:spPr>
            <a:xfrm rot="1521184">
              <a:off x="4663220" y="3171376"/>
              <a:ext cx="104169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Static agent</a:t>
              </a:r>
              <a:endParaRPr lang="he-IL" sz="1400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E203264-C4FC-4EA1-89B8-3203FBB16E8F}"/>
                </a:ext>
              </a:extLst>
            </p:cNvPr>
            <p:cNvSpPr/>
            <p:nvPr/>
          </p:nvSpPr>
          <p:spPr>
            <a:xfrm rot="2961426">
              <a:off x="3739284" y="3355638"/>
              <a:ext cx="1189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Moving agent</a:t>
              </a:r>
              <a:endParaRPr lang="he-IL" sz="1400" dirty="0"/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3863AC5-EB96-4938-B503-1F4D7BDEDF91}"/>
                </a:ext>
              </a:extLst>
            </p:cNvPr>
            <p:cNvSpPr txBox="1"/>
            <p:nvPr/>
          </p:nvSpPr>
          <p:spPr>
            <a:xfrm>
              <a:off x="1562356" y="2943233"/>
              <a:ext cx="56137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[bits]</a:t>
              </a:r>
              <a:endParaRPr lang="he-IL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10DE5435-4594-440F-8100-6D018AD2D948}"/>
                  </a:ext>
                </a:extLst>
              </p:cNvPr>
              <p:cNvSpPr/>
              <p:nvPr/>
            </p:nvSpPr>
            <p:spPr>
              <a:xfrm>
                <a:off x="1192222" y="749075"/>
                <a:ext cx="1863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10DE5435-4594-440F-8100-6D018AD2D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22" y="749075"/>
                <a:ext cx="186301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מלבן 5">
            <a:extLst>
              <a:ext uri="{FF2B5EF4-FFF2-40B4-BE49-F238E27FC236}">
                <a16:creationId xmlns:a16="http://schemas.microsoft.com/office/drawing/2014/main" id="{0C183143-5D29-4481-9C90-22D6E5CFECCC}"/>
              </a:ext>
            </a:extLst>
          </p:cNvPr>
          <p:cNvSpPr/>
          <p:nvPr/>
        </p:nvSpPr>
        <p:spPr>
          <a:xfrm>
            <a:off x="3857117" y="1165667"/>
            <a:ext cx="233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vs. moving agent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679526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14</a:t>
            </a:fld>
            <a:endParaRPr lang="en-US" alt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594168" y="111155"/>
            <a:ext cx="195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Converge rate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220DC799-222A-4A33-ABCE-CB9CF3C48CF1}"/>
              </a:ext>
            </a:extLst>
          </p:cNvPr>
          <p:cNvGrpSpPr/>
          <p:nvPr/>
        </p:nvGrpSpPr>
        <p:grpSpPr>
          <a:xfrm>
            <a:off x="107504" y="1823888"/>
            <a:ext cx="8571411" cy="4513079"/>
            <a:chOff x="105045" y="1916832"/>
            <a:chExt cx="8571411" cy="4513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72BFD6CD-1655-4475-A3EC-0CBA57DC296F}"/>
                    </a:ext>
                  </a:extLst>
                </p:cNvPr>
                <p:cNvSpPr/>
                <p:nvPr/>
              </p:nvSpPr>
              <p:spPr>
                <a:xfrm>
                  <a:off x="4423717" y="5932018"/>
                  <a:ext cx="594971" cy="497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d>
                              <m:d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10" name="מלבן 9">
                  <a:extLst>
                    <a:ext uri="{FF2B5EF4-FFF2-40B4-BE49-F238E27FC236}">
                      <a16:creationId xmlns:a16="http://schemas.microsoft.com/office/drawing/2014/main" id="{72BFD6CD-1655-4475-A3EC-0CBA57DC2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717" y="5932018"/>
                  <a:ext cx="594971" cy="4978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C74CED3D-E260-4FD8-A2A2-7904208A8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651" t="41600" r="44731" b="17801"/>
            <a:stretch/>
          </p:blipFill>
          <p:spPr>
            <a:xfrm>
              <a:off x="1331640" y="1916832"/>
              <a:ext cx="7344816" cy="39613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F79414BA-22B1-4754-8263-E67C1CF61F36}"/>
                    </a:ext>
                  </a:extLst>
                </p:cNvPr>
                <p:cNvSpPr/>
                <p:nvPr/>
              </p:nvSpPr>
              <p:spPr>
                <a:xfrm rot="2113788">
                  <a:off x="2948697" y="4287089"/>
                  <a:ext cx="45063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F79414BA-22B1-4754-8263-E67C1CF61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88">
                  <a:off x="2948697" y="4287089"/>
                  <a:ext cx="450636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AECBFDB6-A099-4FC8-8E67-EACC8EF2AE24}"/>
                    </a:ext>
                  </a:extLst>
                </p:cNvPr>
                <p:cNvSpPr/>
                <p:nvPr/>
              </p:nvSpPr>
              <p:spPr>
                <a:xfrm rot="1908258">
                  <a:off x="1885093" y="5090654"/>
                  <a:ext cx="6462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0.75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AECBFDB6-A099-4FC8-8E67-EACC8EF2A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8258">
                  <a:off x="1885093" y="5090654"/>
                  <a:ext cx="646203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29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FC212E5D-1A3B-4AEB-A170-C745178DCE64}"/>
                    </a:ext>
                  </a:extLst>
                </p:cNvPr>
                <p:cNvSpPr/>
                <p:nvPr/>
              </p:nvSpPr>
              <p:spPr>
                <a:xfrm rot="2041981">
                  <a:off x="2338557" y="4632261"/>
                  <a:ext cx="64620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0.25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3" name="מלבן 12">
                  <a:extLst>
                    <a:ext uri="{FF2B5EF4-FFF2-40B4-BE49-F238E27FC236}">
                      <a16:creationId xmlns:a16="http://schemas.microsoft.com/office/drawing/2014/main" id="{FC212E5D-1A3B-4AEB-A170-C745178DC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1981">
                  <a:off x="2338557" y="4632261"/>
                  <a:ext cx="646203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FEC13081-4648-4226-B54B-C1F61A40B3E7}"/>
                    </a:ext>
                  </a:extLst>
                </p:cNvPr>
                <p:cNvSpPr/>
                <p:nvPr/>
              </p:nvSpPr>
              <p:spPr>
                <a:xfrm rot="2405480">
                  <a:off x="2032557" y="4871969"/>
                  <a:ext cx="56765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e-I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he-IL" sz="1200" dirty="0"/>
                    <a:t>=</a:t>
                  </a:r>
                  <a:r>
                    <a:rPr lang="en-US" sz="1200" dirty="0"/>
                    <a:t>0.5</a:t>
                  </a:r>
                  <a:endParaRPr lang="he-IL" sz="1200" dirty="0"/>
                </a:p>
              </p:txBody>
            </p:sp>
          </mc:Choice>
          <mc:Fallback xmlns="">
            <p:sp>
              <p:nvSpPr>
                <p:cNvPr id="19" name="מלבן 18">
                  <a:extLst>
                    <a:ext uri="{FF2B5EF4-FFF2-40B4-BE49-F238E27FC236}">
                      <a16:creationId xmlns:a16="http://schemas.microsoft.com/office/drawing/2014/main" id="{FEC13081-4648-4226-B54B-C1F61A40B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05480">
                  <a:off x="2032557" y="4871969"/>
                  <a:ext cx="56765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7AC98E78-D33A-4CA4-A3A8-A6DF5D78CFFC}"/>
                    </a:ext>
                  </a:extLst>
                </p:cNvPr>
                <p:cNvSpPr/>
                <p:nvPr/>
              </p:nvSpPr>
              <p:spPr>
                <a:xfrm>
                  <a:off x="105045" y="2038313"/>
                  <a:ext cx="188853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sz="1400" b="1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pc="-5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en-US" sz="1400" b="1" dirty="0"/>
                    <a:t>,</a:t>
                  </a:r>
                  <a:r>
                    <a:rPr lang="en-US" sz="1400" b="1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400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he-IL" sz="1400" b="1" dirty="0"/>
                </a:p>
              </p:txBody>
            </p:sp>
          </mc:Choice>
          <mc:Fallback xmlns="">
            <p:sp>
              <p:nvSpPr>
                <p:cNvPr id="20" name="מלבן 19">
                  <a:extLst>
                    <a:ext uri="{FF2B5EF4-FFF2-40B4-BE49-F238E27FC236}">
                      <a16:creationId xmlns:a16="http://schemas.microsoft.com/office/drawing/2014/main" id="{7AC98E78-D33A-4CA4-A3A8-A6DF5D78CF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5" y="2038313"/>
                  <a:ext cx="1888530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BFC24414-5172-4322-93C4-0B6BF38CB828}"/>
                  </a:ext>
                </a:extLst>
              </p:cNvPr>
              <p:cNvSpPr/>
              <p:nvPr/>
            </p:nvSpPr>
            <p:spPr>
              <a:xfrm>
                <a:off x="461524" y="935929"/>
                <a:ext cx="53346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BFC24414-5172-4322-93C4-0B6BF38CB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4" y="935929"/>
                <a:ext cx="533461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86004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3417148" y="120479"/>
            <a:ext cx="1029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 eaLnBrk="1" hangingPunct="1">
              <a:defRPr>
                <a:effectLst/>
              </a:defRPr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Converge rate</a:t>
            </a:r>
            <a:endParaRPr lang="en-US" alt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/>
              <p:nvPr/>
            </p:nvSpPr>
            <p:spPr>
              <a:xfrm>
                <a:off x="30048" y="1214135"/>
                <a:ext cx="7075040" cy="53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sz="1200" i="1" spc="-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spc="-5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" y="1214135"/>
                <a:ext cx="7075040" cy="535339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/>
              <p:nvPr/>
            </p:nvSpPr>
            <p:spPr>
              <a:xfrm>
                <a:off x="-396552" y="2255844"/>
                <a:ext cx="9242787" cy="754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1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2255844"/>
                <a:ext cx="9242787" cy="754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612576" y="4077072"/>
                <a:ext cx="10049983" cy="379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4077072"/>
                <a:ext cx="10049983" cy="379015"/>
              </a:xfrm>
              <a:prstGeom prst="rect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51520" y="3489243"/>
                <a:ext cx="2947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89243"/>
                <a:ext cx="2947282" cy="369332"/>
              </a:xfrm>
              <a:prstGeom prst="rect">
                <a:avLst/>
              </a:prstGeom>
              <a:blipFill>
                <a:blip r:embed="rId13"/>
                <a:stretch>
                  <a:fillRect l="-1653" t="-8197" r="-82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325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39752" y="112107"/>
                <a:ext cx="10297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2107"/>
                <a:ext cx="10297144" cy="461665"/>
              </a:xfrm>
              <a:prstGeom prst="rect">
                <a:avLst/>
              </a:prstGeom>
              <a:blipFill>
                <a:blip r:embed="rId3"/>
                <a:stretch>
                  <a:fillRect l="-947" t="-10526" b="-36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3636912" y="3194153"/>
                <a:ext cx="14545616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den>
                      </m:f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6912" y="3194153"/>
                <a:ext cx="14545616" cy="529247"/>
              </a:xfrm>
              <a:prstGeom prst="rect">
                <a:avLst/>
              </a:prstGeom>
              <a:blipFill>
                <a:blip r:embed="rId1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51520" y="1952763"/>
                <a:ext cx="3063083" cy="391646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52763"/>
                <a:ext cx="3063083" cy="391646"/>
              </a:xfrm>
              <a:prstGeom prst="rect">
                <a:avLst/>
              </a:prstGeom>
              <a:blipFill>
                <a:blip r:embed="rId13"/>
                <a:stretch>
                  <a:fillRect l="-1590" t="-6154" b="-184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/>
              <p:nvPr/>
            </p:nvSpPr>
            <p:spPr>
              <a:xfrm>
                <a:off x="2455509" y="1064213"/>
                <a:ext cx="2618024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Case 1: 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509" y="1064213"/>
                <a:ext cx="2618024" cy="369332"/>
              </a:xfrm>
              <a:prstGeom prst="rect">
                <a:avLst/>
              </a:prstGeom>
              <a:blipFill>
                <a:blip r:embed="rId14"/>
                <a:stretch>
                  <a:fillRect l="-2098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/>
              <p:nvPr/>
            </p:nvSpPr>
            <p:spPr>
              <a:xfrm>
                <a:off x="-2304765" y="5080218"/>
                <a:ext cx="13609512" cy="702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1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sz="1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4765" y="5080218"/>
                <a:ext cx="13609512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848BFFC-94AB-46D9-AB9F-74EA82237D67}"/>
              </a:ext>
            </a:extLst>
          </p:cNvPr>
          <p:cNvSpPr/>
          <p:nvPr/>
        </p:nvSpPr>
        <p:spPr bwMode="auto">
          <a:xfrm>
            <a:off x="0" y="4962872"/>
            <a:ext cx="9036496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2B58478D-40F7-4E34-9762-4DE40BD7C43D}"/>
                  </a:ext>
                </a:extLst>
              </p:cNvPr>
              <p:cNvSpPr/>
              <p:nvPr/>
            </p:nvSpPr>
            <p:spPr>
              <a:xfrm>
                <a:off x="-1346094" y="2538168"/>
                <a:ext cx="11836188" cy="275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|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𝑇𝑎𝑟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 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2B58478D-40F7-4E34-9762-4DE40BD7C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6094" y="2538168"/>
                <a:ext cx="11836188" cy="2752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E14B5F08-5E7B-40DB-B5AC-164C600A1FDC}"/>
                  </a:ext>
                </a:extLst>
              </p:cNvPr>
              <p:cNvSpPr/>
              <p:nvPr/>
            </p:nvSpPr>
            <p:spPr>
              <a:xfrm>
                <a:off x="-1673353" y="3679128"/>
                <a:ext cx="12346689" cy="83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E14B5F08-5E7B-40DB-B5AC-164C600A1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3353" y="3679128"/>
                <a:ext cx="12346689" cy="839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51194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7B6CDAD-0D66-4A6B-A9E3-41971020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11" y="1349712"/>
            <a:ext cx="4228589" cy="2709738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29467" y="74093"/>
                <a:ext cx="458458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  <a:p>
                <a:pPr rtl="1" eaLnBrk="1" hangingPunct="1">
                  <a:defRPr>
                    <a:effectLst/>
                  </a:defRPr>
                </a:pPr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67" y="74093"/>
                <a:ext cx="4584589" cy="1015663"/>
              </a:xfrm>
              <a:prstGeom prst="rect">
                <a:avLst/>
              </a:prstGeom>
              <a:blipFill>
                <a:blip r:embed="rId4"/>
                <a:stretch>
                  <a:fillRect l="-1995" t="-5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501950" y="2270474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01950" y="2270474"/>
                <a:ext cx="1382943" cy="32508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180218" y="763819"/>
                <a:ext cx="3813288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18" y="763819"/>
                <a:ext cx="3813288" cy="463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20163310">
                <a:off x="1010068" y="1623999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3310">
                <a:off x="1010068" y="1623999"/>
                <a:ext cx="53880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19784716">
                <a:off x="1171243" y="1821731"/>
                <a:ext cx="7055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4716">
                <a:off x="1171243" y="1821731"/>
                <a:ext cx="70551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20112175">
                <a:off x="1597517" y="1887195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2175">
                <a:off x="1597517" y="1887195"/>
                <a:ext cx="63498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20671466">
                <a:off x="2140213" y="1889623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1466">
                <a:off x="2140213" y="1889623"/>
                <a:ext cx="63498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E2B712-12EC-4EAF-BEB9-23781CAC6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1762" y="3775198"/>
            <a:ext cx="4392553" cy="2870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/>
              <p:nvPr/>
            </p:nvSpPr>
            <p:spPr>
              <a:xfrm>
                <a:off x="2325026" y="4077397"/>
                <a:ext cx="3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26" y="4077397"/>
                <a:ext cx="345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/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  <a:blipFill>
                <a:blip r:embed="rId14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137F6E1-E7E4-4784-B82B-709C90ACBE96}"/>
              </a:ext>
            </a:extLst>
          </p:cNvPr>
          <p:cNvSpPr txBox="1"/>
          <p:nvPr/>
        </p:nvSpPr>
        <p:spPr>
          <a:xfrm rot="16200000">
            <a:off x="4143992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/>
              <p:nvPr/>
            </p:nvSpPr>
            <p:spPr>
              <a:xfrm rot="878160">
                <a:off x="6117537" y="5581309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8160">
                <a:off x="6117537" y="5581309"/>
                <a:ext cx="538801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/>
              <p:nvPr/>
            </p:nvSpPr>
            <p:spPr>
              <a:xfrm rot="860805">
                <a:off x="7264441" y="5239676"/>
                <a:ext cx="620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.</a:t>
                </a:r>
                <a:r>
                  <a:rPr lang="en-US" sz="1000" dirty="0">
                    <a:solidFill>
                      <a:srgbClr val="000000"/>
                    </a:solidFill>
                  </a:rPr>
                  <a:t>4</a:t>
                </a:r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805">
                <a:off x="7264441" y="5239676"/>
                <a:ext cx="620554" cy="276999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/>
              <p:nvPr/>
            </p:nvSpPr>
            <p:spPr>
              <a:xfrm rot="998935">
                <a:off x="6639498" y="5391888"/>
                <a:ext cx="66902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98935">
                <a:off x="6639498" y="5391888"/>
                <a:ext cx="669027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/>
              <p:nvPr/>
            </p:nvSpPr>
            <p:spPr>
              <a:xfrm rot="691966">
                <a:off x="7678783" y="5116556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1966">
                <a:off x="7678783" y="5116556"/>
                <a:ext cx="63498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E974D161-8198-438B-BDC1-F97345193537}"/>
              </a:ext>
            </a:extLst>
          </p:cNvPr>
          <p:cNvSpPr txBox="1"/>
          <p:nvPr/>
        </p:nvSpPr>
        <p:spPr>
          <a:xfrm>
            <a:off x="6111960" y="3348108"/>
            <a:ext cx="167385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Expected Entropy</a:t>
            </a:r>
            <a:endParaRPr lang="he-IL" sz="1600" b="1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42CC5D3-83D5-470F-9499-5E5D6E12DDCE}"/>
              </a:ext>
            </a:extLst>
          </p:cNvPr>
          <p:cNvSpPr/>
          <p:nvPr/>
        </p:nvSpPr>
        <p:spPr>
          <a:xfrm>
            <a:off x="1612669" y="853591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Expected Probability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187781315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8F765128-4A12-4DC1-8257-C3914D14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10" y="3573016"/>
            <a:ext cx="4227677" cy="287850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5C83842-84B0-41DC-83D1-543BB1A16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1" y="1347652"/>
            <a:ext cx="4227677" cy="2664296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18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371934" y="138956"/>
                <a:ext cx="45845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34" y="138956"/>
                <a:ext cx="4584589" cy="461665"/>
              </a:xfrm>
              <a:prstGeom prst="rect">
                <a:avLst/>
              </a:prstGeom>
              <a:blipFill>
                <a:blip r:embed="rId5"/>
                <a:stretch>
                  <a:fillRect l="-1995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  <a:blipFill>
                <a:blip r:embed="rId7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363489" y="806525"/>
                <a:ext cx="3595728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89" y="806525"/>
                <a:ext cx="3595728" cy="358368"/>
              </a:xfrm>
              <a:prstGeom prst="rect">
                <a:avLst/>
              </a:prstGeom>
              <a:blipFill>
                <a:blip r:embed="rId8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17854126">
                <a:off x="735696" y="1595592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4126">
                <a:off x="735696" y="1595592"/>
                <a:ext cx="608885" cy="324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0653666">
                <a:off x="1436989" y="1595591"/>
                <a:ext cx="741934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53666">
                <a:off x="1436989" y="1595591"/>
                <a:ext cx="741934" cy="324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20581421">
                <a:off x="1977012" y="1755343"/>
                <a:ext cx="685829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421">
                <a:off x="1977012" y="1755343"/>
                <a:ext cx="685829" cy="324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20836374">
                <a:off x="2286357" y="2139356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36374">
                <a:off x="2286357" y="2139356"/>
                <a:ext cx="608885" cy="324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/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  <a:blipFill>
                <a:blip r:embed="rId1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3DB35F1-5C8A-4546-8443-B2A73BFA99B2}"/>
              </a:ext>
            </a:extLst>
          </p:cNvPr>
          <p:cNvSpPr txBox="1"/>
          <p:nvPr/>
        </p:nvSpPr>
        <p:spPr>
          <a:xfrm rot="16200000">
            <a:off x="4252875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/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/>
              <p:nvPr/>
            </p:nvSpPr>
            <p:spPr>
              <a:xfrm>
                <a:off x="7336044" y="4133430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44" y="4133430"/>
                <a:ext cx="608885" cy="3241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/>
              <p:nvPr/>
            </p:nvSpPr>
            <p:spPr>
              <a:xfrm>
                <a:off x="6857798" y="4633796"/>
                <a:ext cx="685829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98" y="4633796"/>
                <a:ext cx="685829" cy="324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/>
              <p:nvPr/>
            </p:nvSpPr>
            <p:spPr>
              <a:xfrm>
                <a:off x="6583513" y="5033741"/>
                <a:ext cx="741934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13" y="5033741"/>
                <a:ext cx="741934" cy="3241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/>
              <p:nvPr/>
            </p:nvSpPr>
            <p:spPr>
              <a:xfrm>
                <a:off x="5580112" y="5522520"/>
                <a:ext cx="608885" cy="324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522520"/>
                <a:ext cx="608885" cy="3241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מלבן 24">
            <a:extLst>
              <a:ext uri="{FF2B5EF4-FFF2-40B4-BE49-F238E27FC236}">
                <a16:creationId xmlns:a16="http://schemas.microsoft.com/office/drawing/2014/main" id="{935B63CA-CC0B-4E6A-AFE1-8B6E59F943F9}"/>
              </a:ext>
            </a:extLst>
          </p:cNvPr>
          <p:cNvSpPr/>
          <p:nvPr/>
        </p:nvSpPr>
        <p:spPr>
          <a:xfrm>
            <a:off x="1524000" y="895214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Probability</a:t>
            </a:r>
            <a:endParaRPr lang="he-IL" sz="1600" b="1" dirty="0">
              <a:solidFill>
                <a:srgbClr val="000000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B2C01CF2-EB1E-40D4-BAC0-60EA0709BCE7}"/>
              </a:ext>
            </a:extLst>
          </p:cNvPr>
          <p:cNvSpPr/>
          <p:nvPr/>
        </p:nvSpPr>
        <p:spPr>
          <a:xfrm>
            <a:off x="6020870" y="3106937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Entropy</a:t>
            </a:r>
            <a:endParaRPr lang="he-IL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12102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123728" y="134994"/>
                <a:ext cx="10297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 </a:t>
                </a:r>
                <a:endPara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4994"/>
                <a:ext cx="10297144" cy="461665"/>
              </a:xfrm>
              <a:prstGeom prst="rect">
                <a:avLst/>
              </a:prstGeom>
              <a:blipFill>
                <a:blip r:embed="rId3"/>
                <a:stretch>
                  <a:fillRect l="-1657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/>
              <p:nvPr/>
            </p:nvSpPr>
            <p:spPr>
              <a:xfrm>
                <a:off x="-2124744" y="2943853"/>
                <a:ext cx="11593288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</m:den>
                      </m:f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91CB5009-6FCE-4604-9965-158B790FE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4744" y="2943853"/>
                <a:ext cx="11593288" cy="529247"/>
              </a:xfrm>
              <a:prstGeom prst="rect">
                <a:avLst/>
              </a:prstGeom>
              <a:blipFill>
                <a:blip r:embed="rId1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/>
              <p:nvPr/>
            </p:nvSpPr>
            <p:spPr>
              <a:xfrm>
                <a:off x="220562" y="1701088"/>
                <a:ext cx="2947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  <a:endParaRPr lang="he-IL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8DEC8453-CE4D-42A4-B90E-4680C9F6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2" y="1701088"/>
                <a:ext cx="2947282" cy="369332"/>
              </a:xfrm>
              <a:prstGeom prst="rect">
                <a:avLst/>
              </a:prstGeom>
              <a:blipFill>
                <a:blip r:embed="rId13"/>
                <a:stretch>
                  <a:fillRect l="-1653" t="-8197" r="-82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/>
              <p:nvPr/>
            </p:nvSpPr>
            <p:spPr>
              <a:xfrm>
                <a:off x="2123728" y="879535"/>
                <a:ext cx="338746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Case 2: 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03D7ECF-BF44-4D88-B1A8-F5FED35A6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879535"/>
                <a:ext cx="3387466" cy="369332"/>
              </a:xfrm>
              <a:prstGeom prst="rect">
                <a:avLst/>
              </a:prstGeom>
              <a:blipFill>
                <a:blip r:embed="rId14"/>
                <a:stretch>
                  <a:fillRect l="-1439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/>
              <p:nvPr/>
            </p:nvSpPr>
            <p:spPr>
              <a:xfrm>
                <a:off x="-2247780" y="4805758"/>
                <a:ext cx="13609512" cy="702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11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633E431-6FF9-44AC-968E-E6E82598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7780" y="4805758"/>
                <a:ext cx="13609512" cy="7023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848BFFC-94AB-46D9-AB9F-74EA82237D67}"/>
              </a:ext>
            </a:extLst>
          </p:cNvPr>
          <p:cNvSpPr/>
          <p:nvPr/>
        </p:nvSpPr>
        <p:spPr bwMode="auto">
          <a:xfrm>
            <a:off x="0" y="4699712"/>
            <a:ext cx="9113952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C9714A9-307B-43F5-A0AE-D1E06DAE851D}"/>
                  </a:ext>
                </a:extLst>
              </p:cNvPr>
              <p:cNvSpPr/>
              <p:nvPr/>
            </p:nvSpPr>
            <p:spPr>
              <a:xfrm>
                <a:off x="-1308919" y="2420236"/>
                <a:ext cx="11761838" cy="287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𝑇𝑎𝑟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=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((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)|</m:t>
                      </m:r>
                      <m:acc>
                        <m:accPr>
                          <m:chr m:val="̃"/>
                          <m:ctrlPr>
                            <a:rPr lang="en-US" sz="1100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|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𝑇𝑎𝑟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C9714A9-307B-43F5-A0AE-D1E06DAE8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8919" y="2420236"/>
                <a:ext cx="11761838" cy="287323"/>
              </a:xfrm>
              <a:prstGeom prst="rect">
                <a:avLst/>
              </a:prstGeom>
              <a:blipFill>
                <a:blip r:embed="rId1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BACAF6-FF34-4664-B767-C55468EB08E2}"/>
                  </a:ext>
                </a:extLst>
              </p:cNvPr>
              <p:cNvSpPr/>
              <p:nvPr/>
            </p:nvSpPr>
            <p:spPr>
              <a:xfrm>
                <a:off x="-840858" y="3442332"/>
                <a:ext cx="11141029" cy="83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BACAF6-FF34-4664-B767-C55468EB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858" y="3442332"/>
                <a:ext cx="11141029" cy="8394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055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</a:t>
            </a:fld>
            <a:endParaRPr lang="en-US" altLang="en-US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859642" y="26982"/>
            <a:ext cx="508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/>
            <a:r>
              <a:rPr lang="he-IL" altLang="en-US" sz="2400" b="1" dirty="0"/>
              <a:t>חיפוש מטרות ע"י סוכן מצויד בסנסור</a:t>
            </a:r>
            <a:endParaRPr lang="en-US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/>
              <p:nvPr/>
            </p:nvSpPr>
            <p:spPr>
              <a:xfrm>
                <a:off x="278068" y="5263060"/>
                <a:ext cx="42273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𝑠𝑖𝑔𝑛𝑎𝑙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𝑟𝑒𝑐𝑖𝑒𝑣𝑒𝑑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8" y="5263060"/>
                <a:ext cx="4227311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/>
              <p:nvPr/>
            </p:nvSpPr>
            <p:spPr>
              <a:xfrm>
                <a:off x="-1173411" y="4482583"/>
                <a:ext cx="9577064" cy="542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𝕤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3411" y="4482583"/>
                <a:ext cx="9577064" cy="542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/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𝑒𝑥𝑖𝑠𝑡𝑠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/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  <a:blipFill>
                <a:blip r:embed="rId6"/>
                <a:stretch>
                  <a:fillRect t="-10000" r="-483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/>
              <p:nvPr/>
            </p:nvSpPr>
            <p:spPr>
              <a:xfrm>
                <a:off x="168152" y="3644198"/>
                <a:ext cx="3642151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2" y="3644198"/>
                <a:ext cx="3642151" cy="504369"/>
              </a:xfrm>
              <a:prstGeom prst="rect">
                <a:avLst/>
              </a:prstGeom>
              <a:blipFill>
                <a:blip r:embed="rId7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/>
              <p:nvPr/>
            </p:nvSpPr>
            <p:spPr>
              <a:xfrm>
                <a:off x="179240" y="4110469"/>
                <a:ext cx="6141040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0" y="4110469"/>
                <a:ext cx="6141040" cy="504369"/>
              </a:xfrm>
              <a:prstGeom prst="rect">
                <a:avLst/>
              </a:prstGeom>
              <a:blipFill>
                <a:blip r:embed="rId8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/>
              <p:nvPr/>
            </p:nvSpPr>
            <p:spPr>
              <a:xfrm>
                <a:off x="263185" y="2140294"/>
                <a:ext cx="2416111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Agent position</a:t>
                </a:r>
                <a:endParaRPr lang="he-IL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5" y="2140294"/>
                <a:ext cx="2416111" cy="576312"/>
              </a:xfrm>
              <a:prstGeom prst="rect">
                <a:avLst/>
              </a:prstGeom>
              <a:blipFill>
                <a:blip r:embed="rId9"/>
                <a:stretch>
                  <a:fillRect l="-2519" r="-1008" b="-210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/>
              <p:nvPr/>
            </p:nvSpPr>
            <p:spPr>
              <a:xfrm>
                <a:off x="144818" y="2657588"/>
                <a:ext cx="368370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8" y="2657588"/>
                <a:ext cx="3683701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/>
              <p:nvPr/>
            </p:nvSpPr>
            <p:spPr>
              <a:xfrm>
                <a:off x="168152" y="3008095"/>
                <a:ext cx="3446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𝑎𝑙𝑎𝑟𝑚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2" y="3008095"/>
                <a:ext cx="344696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תמונה 9">
            <a:extLst>
              <a:ext uri="{FF2B5EF4-FFF2-40B4-BE49-F238E27FC236}">
                <a16:creationId xmlns:a16="http://schemas.microsoft.com/office/drawing/2014/main" id="{452953D6-7E1A-4795-AC9E-97D0DB543B1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9535" t="30201" r="31888" b="23949"/>
          <a:stretch/>
        </p:blipFill>
        <p:spPr>
          <a:xfrm>
            <a:off x="5377361" y="760664"/>
            <a:ext cx="3785267" cy="34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643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BFEFD57F-5CE3-42B6-A7E8-C4E66CF4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5" y="1192602"/>
            <a:ext cx="4267007" cy="2764702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2021792" y="87481"/>
                <a:ext cx="53411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en-US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92" y="87481"/>
                <a:ext cx="5341126" cy="461665"/>
              </a:xfrm>
              <a:prstGeom prst="rect">
                <a:avLst/>
              </a:prstGeom>
              <a:blipFill>
                <a:blip r:embed="rId4"/>
                <a:stretch>
                  <a:fillRect l="-1826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67" y="6562402"/>
                <a:ext cx="1455485" cy="3949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532491" y="2143653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2491" y="2143653"/>
                <a:ext cx="1382943" cy="325089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180218" y="763819"/>
                <a:ext cx="3911071" cy="463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18" y="763819"/>
                <a:ext cx="3911071" cy="463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4314979">
                <a:off x="830844" y="3096141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314979">
                <a:off x="830844" y="3096141"/>
                <a:ext cx="53880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593737">
                <a:off x="1088834" y="2801834"/>
                <a:ext cx="7055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3737">
                <a:off x="1088834" y="2801834"/>
                <a:ext cx="705513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1252229">
                <a:off x="1713370" y="2813772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52229">
                <a:off x="1713370" y="2813772"/>
                <a:ext cx="634982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1035116">
                <a:off x="2304270" y="2768566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5116">
                <a:off x="2304270" y="2768566"/>
                <a:ext cx="634982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E2B712-12EC-4EAF-BEB9-23781CAC6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5274" y="3851403"/>
            <a:ext cx="4392553" cy="2870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/>
              <p:nvPr/>
            </p:nvSpPr>
            <p:spPr>
              <a:xfrm>
                <a:off x="2329467" y="3953594"/>
                <a:ext cx="34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9F64C929-A40F-4C39-8163-4E8359675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67" y="3953594"/>
                <a:ext cx="345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/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F723E099-BE4F-4F6C-BF8D-3C5D294C1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56205" y="5071929"/>
                <a:ext cx="1291764" cy="335476"/>
              </a:xfrm>
              <a:prstGeom prst="rect">
                <a:avLst/>
              </a:prstGeom>
              <a:blipFill>
                <a:blip r:embed="rId14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137F6E1-E7E4-4784-B82B-709C90ACBE96}"/>
              </a:ext>
            </a:extLst>
          </p:cNvPr>
          <p:cNvSpPr txBox="1"/>
          <p:nvPr/>
        </p:nvSpPr>
        <p:spPr>
          <a:xfrm rot="16200000">
            <a:off x="4143992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/>
              <p:nvPr/>
            </p:nvSpPr>
            <p:spPr>
              <a:xfrm rot="1056266">
                <a:off x="6117537" y="5627346"/>
                <a:ext cx="53880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28864076-4287-42B8-9A12-04CC66404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6266">
                <a:off x="6117537" y="5627346"/>
                <a:ext cx="538801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/>
              <p:nvPr/>
            </p:nvSpPr>
            <p:spPr>
              <a:xfrm rot="860805">
                <a:off x="7264441" y="5322326"/>
                <a:ext cx="6205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.4</a:t>
                </a:r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58982E2C-BDAF-4A22-9FE0-A1C4DAA66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805">
                <a:off x="7264441" y="5322326"/>
                <a:ext cx="620554" cy="276999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/>
              <p:nvPr/>
            </p:nvSpPr>
            <p:spPr>
              <a:xfrm rot="998935">
                <a:off x="6639498" y="5465240"/>
                <a:ext cx="66902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9E3B3F20-9E7D-4833-8A55-679290264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98935">
                <a:off x="6639498" y="5465240"/>
                <a:ext cx="669027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/>
              <p:nvPr/>
            </p:nvSpPr>
            <p:spPr>
              <a:xfrm rot="691966">
                <a:off x="7688797" y="5210021"/>
                <a:ext cx="63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79AC29E5-6A13-4815-9833-BF4B4BE83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1966">
                <a:off x="7688797" y="5210021"/>
                <a:ext cx="634982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E974D161-8198-438B-BDC1-F97345193537}"/>
              </a:ext>
            </a:extLst>
          </p:cNvPr>
          <p:cNvSpPr txBox="1"/>
          <p:nvPr/>
        </p:nvSpPr>
        <p:spPr>
          <a:xfrm>
            <a:off x="6111960" y="3348108"/>
            <a:ext cx="167385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Expected Entropy</a:t>
            </a:r>
            <a:endParaRPr lang="he-IL" sz="1600" b="1" dirty="0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C42CC5D3-83D5-470F-9499-5E5D6E12DDCE}"/>
              </a:ext>
            </a:extLst>
          </p:cNvPr>
          <p:cNvSpPr/>
          <p:nvPr/>
        </p:nvSpPr>
        <p:spPr>
          <a:xfrm>
            <a:off x="1612669" y="853591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Expected Probability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64353821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BBF8E1F6-D579-4CAF-9465-30A77938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35" y="3499403"/>
            <a:ext cx="4337392" cy="30072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C3829D-0106-4B2A-A42E-1E1B9C69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3" y="1145079"/>
            <a:ext cx="4306219" cy="2856009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/>
              <p:nvPr/>
            </p:nvSpPr>
            <p:spPr>
              <a:xfrm>
                <a:off x="1807956" y="109827"/>
                <a:ext cx="63045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 eaLnBrk="1" hangingPunct="1">
                  <a:defRPr>
                    <a:effectLst/>
                  </a:defRPr>
                </a:pPr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Converge rate - </a:t>
                </a:r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alibri"/>
                  </a:rPr>
                  <a:t>Target doesn’t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he-IL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/>
                </a:endParaRPr>
              </a:p>
            </p:txBody>
          </p:sp>
        </mc:Choice>
        <mc:Fallback xmlns="">
          <p:sp>
            <p:nvSpPr>
              <p:cNvPr id="31" name="מלבן 30">
                <a:extLst>
                  <a:ext uri="{FF2B5EF4-FFF2-40B4-BE49-F238E27FC236}">
                    <a16:creationId xmlns:a16="http://schemas.microsoft.com/office/drawing/2014/main" id="{1FD2D174-0267-4E30-80C6-F124C2144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109827"/>
                <a:ext cx="6304522" cy="461665"/>
              </a:xfrm>
              <a:prstGeom prst="rect">
                <a:avLst/>
              </a:prstGeom>
              <a:blipFill>
                <a:blip r:embed="rId5"/>
                <a:stretch>
                  <a:fillRect l="-1547" t="-11842" b="-355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/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9E03C49D-F36E-43D4-B231-FA7414FD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56" y="4011948"/>
                <a:ext cx="1455485" cy="3949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/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𝑗𝑘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77D47075-0C77-4236-8C97-42F78A01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0202" y="2380215"/>
                <a:ext cx="1382943" cy="325089"/>
              </a:xfrm>
              <a:prstGeom prst="rect">
                <a:avLst/>
              </a:prstGeom>
              <a:blipFill>
                <a:blip r:embed="rId7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/>
              <p:nvPr/>
            </p:nvSpPr>
            <p:spPr>
              <a:xfrm>
                <a:off x="5363489" y="806525"/>
                <a:ext cx="3739998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 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1600" dirty="0"/>
                  <a:t>  ,</a:t>
                </a:r>
                <a:r>
                  <a:rPr lang="en-US" sz="16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29D73CDD-7FBE-4987-89A7-DFC8AC50E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89" y="806525"/>
                <a:ext cx="3739998" cy="358368"/>
              </a:xfrm>
              <a:prstGeom prst="rect">
                <a:avLst/>
              </a:prstGeom>
              <a:blipFill>
                <a:blip r:embed="rId8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/>
              <p:nvPr/>
            </p:nvSpPr>
            <p:spPr>
              <a:xfrm rot="2375194">
                <a:off x="1075020" y="2962494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5BF94C9A-956E-4E04-87A3-C93878261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75194">
                <a:off x="1075020" y="2962494"/>
                <a:ext cx="557525" cy="2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/>
              <p:nvPr/>
            </p:nvSpPr>
            <p:spPr>
              <a:xfrm rot="2304013">
                <a:off x="1362698" y="2933799"/>
                <a:ext cx="674544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17DCD48E-5F47-45F5-866A-38839C7B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013">
                <a:off x="1362698" y="2933799"/>
                <a:ext cx="674544" cy="2952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/>
              <p:nvPr/>
            </p:nvSpPr>
            <p:spPr>
              <a:xfrm rot="1153365">
                <a:off x="2095397" y="2993364"/>
                <a:ext cx="624850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4" name="מלבן 13">
                <a:extLst>
                  <a:ext uri="{FF2B5EF4-FFF2-40B4-BE49-F238E27FC236}">
                    <a16:creationId xmlns:a16="http://schemas.microsoft.com/office/drawing/2014/main" id="{09AB830B-BDBA-4F62-ACB6-E9620210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53365">
                <a:off x="2095397" y="2993364"/>
                <a:ext cx="624850" cy="2952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/>
              <p:nvPr/>
            </p:nvSpPr>
            <p:spPr>
              <a:xfrm rot="1082844">
                <a:off x="2825115" y="2790901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95DAF2BC-D005-4F99-96A3-6F799AED2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2844">
                <a:off x="2825115" y="2790901"/>
                <a:ext cx="557525" cy="2952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/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𝐸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[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]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15959A83-FF9E-498E-8B31-ABBCCD7DA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5088" y="5071929"/>
                <a:ext cx="1291764" cy="335476"/>
              </a:xfrm>
              <a:prstGeom prst="rect">
                <a:avLst/>
              </a:prstGeom>
              <a:blipFill>
                <a:blip r:embed="rId1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3DB35F1-5C8A-4546-8443-B2A73BFA99B2}"/>
              </a:ext>
            </a:extLst>
          </p:cNvPr>
          <p:cNvSpPr txBox="1"/>
          <p:nvPr/>
        </p:nvSpPr>
        <p:spPr>
          <a:xfrm rot="16200000">
            <a:off x="4252875" y="5117155"/>
            <a:ext cx="5052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[bits]</a:t>
            </a:r>
            <a:endParaRPr lang="he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/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9CA5C7C4-076B-45A8-BC3E-5F13DD5D2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46" y="6409773"/>
                <a:ext cx="32912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/>
              <p:nvPr/>
            </p:nvSpPr>
            <p:spPr>
              <a:xfrm>
                <a:off x="7809011" y="4646576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5B3E73FD-DFDD-49DF-96AB-308CA28E3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11" y="4646576"/>
                <a:ext cx="557525" cy="2952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/>
              <p:nvPr/>
            </p:nvSpPr>
            <p:spPr>
              <a:xfrm>
                <a:off x="7088065" y="4960445"/>
                <a:ext cx="624850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sz="1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6D431BC7-B469-4287-8D2D-FB680F073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65" y="4960445"/>
                <a:ext cx="624850" cy="2952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/>
              <p:nvPr/>
            </p:nvSpPr>
            <p:spPr>
              <a:xfrm rot="964534">
                <a:off x="6454107" y="5079824"/>
                <a:ext cx="674544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מלבן 21">
                <a:extLst>
                  <a:ext uri="{FF2B5EF4-FFF2-40B4-BE49-F238E27FC236}">
                    <a16:creationId xmlns:a16="http://schemas.microsoft.com/office/drawing/2014/main" id="{76D204D6-A33F-4B7D-9CB4-5428E7821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4534">
                <a:off x="6454107" y="5079824"/>
                <a:ext cx="674544" cy="2952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/>
              <p:nvPr/>
            </p:nvSpPr>
            <p:spPr>
              <a:xfrm rot="2219943">
                <a:off x="5627244" y="4932220"/>
                <a:ext cx="557525" cy="295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sz="7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sz="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67FCF450-A7C6-414B-B37D-CAA59E191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9943">
                <a:off x="5627244" y="4932220"/>
                <a:ext cx="557525" cy="2952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מלבן 10">
            <a:extLst>
              <a:ext uri="{FF2B5EF4-FFF2-40B4-BE49-F238E27FC236}">
                <a16:creationId xmlns:a16="http://schemas.microsoft.com/office/drawing/2014/main" id="{B91A3A79-0987-490C-AB05-32243DFFA34D}"/>
              </a:ext>
            </a:extLst>
          </p:cNvPr>
          <p:cNvSpPr/>
          <p:nvPr/>
        </p:nvSpPr>
        <p:spPr>
          <a:xfrm>
            <a:off x="6098203" y="3044653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Entropy</a:t>
            </a:r>
            <a:endParaRPr lang="he-IL" sz="1600" b="1" dirty="0">
              <a:solidFill>
                <a:srgbClr val="000000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87A4FCF-C82E-4D61-ADD5-298242297D1A}"/>
              </a:ext>
            </a:extLst>
          </p:cNvPr>
          <p:cNvSpPr/>
          <p:nvPr/>
        </p:nvSpPr>
        <p:spPr>
          <a:xfrm>
            <a:off x="1567420" y="770103"/>
            <a:ext cx="1936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1" dirty="0">
                <a:solidFill>
                  <a:srgbClr val="000000"/>
                </a:solidFill>
              </a:rPr>
              <a:t>Expected Probability</a:t>
            </a:r>
            <a:endParaRPr lang="he-IL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4109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05400" y="1723799"/>
            <a:ext cx="2514600" cy="1781401"/>
            <a:chOff x="4572000" y="1039240"/>
            <a:chExt cx="3733800" cy="2680912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050" y="1419573"/>
              <a:ext cx="2571750" cy="2300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4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7"/>
            <a:stretch/>
          </p:blipFill>
          <p:spPr bwMode="auto">
            <a:xfrm>
              <a:off x="4572000" y="1039240"/>
              <a:ext cx="2895600" cy="60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21" y="692696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Calibri" panose="020F0502020204030204" pitchFamily="34" charset="0"/>
                <a:ea typeface="+mn-ea"/>
                <a:cs typeface="Arial" pitchFamily="34" charset="0"/>
              </a:rPr>
              <a:t>Sensing errors</a:t>
            </a:r>
            <a:endParaRPr lang="en-GB" sz="2400" b="1" dirty="0"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4101" name="Rectangle 2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8"/>
          <p:cNvSpPr>
            <a:spLocks noChangeArrowheads="1"/>
          </p:cNvSpPr>
          <p:nvPr/>
        </p:nvSpPr>
        <p:spPr bwMode="auto">
          <a:xfrm>
            <a:off x="6705600" y="1571399"/>
            <a:ext cx="2057400" cy="4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False positive</a:t>
            </a:r>
          </a:p>
        </p:txBody>
      </p:sp>
      <p:sp>
        <p:nvSpPr>
          <p:cNvPr id="4104" name="Rectangle 72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87" descr="Picture2_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752600"/>
            <a:ext cx="2209800" cy="1739421"/>
          </a:xfrm>
          <a:noFill/>
        </p:spPr>
      </p:pic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457200" y="1571399"/>
            <a:ext cx="1905000" cy="40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False negative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533400" y="3857625"/>
            <a:ext cx="6019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Visibility and shadowing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95911"/>
            <a:ext cx="2209800" cy="1495289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8200" y="5811529"/>
            <a:ext cx="2743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Observer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770434" y="4114800"/>
          <a:ext cx="3916366" cy="183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Picture" r:id="rId8" imgW="2798360" imgH="1312293" progId="Word.Picture.8">
                  <p:embed/>
                </p:oleObj>
              </mc:Choice>
              <mc:Fallback>
                <p:oleObj name="Picture" r:id="rId8" imgW="2798360" imgH="1312293" progId="Word.Picture.8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4" y="4114800"/>
                        <a:ext cx="3916366" cy="1838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33206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6285" y="2420888"/>
            <a:ext cx="4166195" cy="328910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BB49-E956-4BAB-9B9A-D442715A5991}" type="slidenum">
              <a:rPr lang="he-IL" altLang="he-IL" smtClean="0"/>
              <a:t>4</a:t>
            </a:fld>
            <a:endParaRPr lang="he-IL" altLang="he-IL"/>
          </a:p>
        </p:txBody>
      </p:sp>
      <p:sp>
        <p:nvSpPr>
          <p:cNvPr id="4" name="TextBox 7"/>
          <p:cNvSpPr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-9525" y="63491"/>
            <a:ext cx="915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/>
              <a:t>False Alarms vs. True Events - Example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3" y="2476587"/>
            <a:ext cx="4176465" cy="3289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808253"/>
            <a:ext cx="249600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Area size = 80x80 = 6400</a:t>
            </a:r>
          </a:p>
          <a:p>
            <a:r>
              <a:rPr lang="en-US" b="1" dirty="0"/>
              <a:t>Number of targets = 3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3015" y="2060848"/>
            <a:ext cx="319273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u="sng" dirty="0"/>
              <a:t>FA rate = 3200 events per sec(per sensor)</a:t>
            </a:r>
            <a:endParaRPr lang="he-IL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94267" y="2072923"/>
            <a:ext cx="35897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u="sng" dirty="0"/>
              <a:t>True events rate = 3 events per sec(per sensor)</a:t>
            </a:r>
            <a:endParaRPr lang="he-IL" sz="1400" u="sng" dirty="0"/>
          </a:p>
        </p:txBody>
      </p:sp>
    </p:spTree>
    <p:extLst>
      <p:ext uri="{BB962C8B-B14F-4D97-AF65-F5344CB8AC3E}">
        <p14:creationId xmlns:p14="http://schemas.microsoft.com/office/powerpoint/2010/main" val="316060553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009B558-DEE3-4A0C-B9E4-2F0335D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5</a:t>
            </a:fld>
            <a:endParaRPr lang="en-US" altLang="en-US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90D22B8E-2368-4865-84A1-5E59F36B46F0}"/>
              </a:ext>
            </a:extLst>
          </p:cNvPr>
          <p:cNvGrpSpPr/>
          <p:nvPr/>
        </p:nvGrpSpPr>
        <p:grpSpPr>
          <a:xfrm>
            <a:off x="477346" y="1628800"/>
            <a:ext cx="3960440" cy="2965596"/>
            <a:chOff x="2202690" y="1340768"/>
            <a:chExt cx="4277097" cy="3186098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D3BC6E2-C6AF-4A1C-8DF0-7A92ADF4F612}"/>
                </a:ext>
              </a:extLst>
            </p:cNvPr>
            <p:cNvSpPr/>
            <p:nvPr/>
          </p:nvSpPr>
          <p:spPr bwMode="auto">
            <a:xfrm>
              <a:off x="2303323" y="2132856"/>
              <a:ext cx="4176464" cy="914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84549C9-A467-4D6D-8A3F-A443D74F4935}"/>
                </a:ext>
              </a:extLst>
            </p:cNvPr>
            <p:cNvSpPr/>
            <p:nvPr/>
          </p:nvSpPr>
          <p:spPr bwMode="auto">
            <a:xfrm>
              <a:off x="4956879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0BCC330C-BC86-4E95-8664-858A8292B1EB}"/>
                </a:ext>
              </a:extLst>
            </p:cNvPr>
            <p:cNvSpPr/>
            <p:nvPr/>
          </p:nvSpPr>
          <p:spPr bwMode="auto">
            <a:xfrm>
              <a:off x="2292583" y="3878796"/>
              <a:ext cx="4176464" cy="64807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AAF9539-6D91-4A8A-A2DC-37BA554D76FD}"/>
                </a:ext>
              </a:extLst>
            </p:cNvPr>
            <p:cNvSpPr/>
            <p:nvPr/>
          </p:nvSpPr>
          <p:spPr bwMode="auto">
            <a:xfrm>
              <a:off x="3716741" y="2252789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D13709D-0FB3-453C-8B70-7C45B23EDCFF}"/>
                </a:ext>
              </a:extLst>
            </p:cNvPr>
            <p:cNvSpPr/>
            <p:nvPr/>
          </p:nvSpPr>
          <p:spPr bwMode="auto">
            <a:xfrm>
              <a:off x="2545541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/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Policy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069" t="-2000" b="-2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AB49A653-4C38-4995-A8D7-84BEBD4D6507}"/>
                </a:ext>
              </a:extLst>
            </p:cNvPr>
            <p:cNvSpPr txBox="1"/>
            <p:nvPr/>
          </p:nvSpPr>
          <p:spPr>
            <a:xfrm>
              <a:off x="3959507" y="4024769"/>
              <a:ext cx="114326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Environment</a:t>
              </a:r>
              <a:endParaRPr lang="he-IL" sz="1400" b="1" dirty="0"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/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Action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he-IL" sz="1400" b="1" i="1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13" b="-215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77964A9-4609-4A63-B7FC-8A713F6DB747}"/>
                </a:ext>
              </a:extLst>
            </p:cNvPr>
            <p:cNvSpPr txBox="1"/>
            <p:nvPr/>
          </p:nvSpPr>
          <p:spPr>
            <a:xfrm>
              <a:off x="2644616" y="2876914"/>
              <a:ext cx="109799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Observation</a:t>
              </a:r>
              <a:endParaRPr lang="he-IL" sz="1400" b="1" dirty="0">
                <a:cs typeface="+mn-cs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B2A4BDFD-5B35-4683-A8E2-697408D4B2AE}"/>
                </a:ext>
              </a:extLst>
            </p:cNvPr>
            <p:cNvSpPr txBox="1"/>
            <p:nvPr/>
          </p:nvSpPr>
          <p:spPr>
            <a:xfrm>
              <a:off x="2381158" y="2175891"/>
              <a:ext cx="6235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Agent</a:t>
              </a:r>
              <a:endParaRPr lang="he-IL" sz="1400" b="1" dirty="0">
                <a:cs typeface="+mn-cs"/>
              </a:endParaRPr>
            </a:p>
          </p:txBody>
        </p:sp>
        <p:cxnSp>
          <p:nvCxnSpPr>
            <p:cNvPr id="16" name="מחבר: מרפקי 15">
              <a:extLst>
                <a:ext uri="{FF2B5EF4-FFF2-40B4-BE49-F238E27FC236}">
                  <a16:creationId xmlns:a16="http://schemas.microsoft.com/office/drawing/2014/main" id="{3474533C-65EF-4E09-A55A-E880C9B40ACB}"/>
                </a:ext>
              </a:extLst>
            </p:cNvPr>
            <p:cNvCxnSpPr/>
            <p:nvPr/>
          </p:nvCxnSpPr>
          <p:spPr bwMode="auto">
            <a:xfrm flipV="1">
              <a:off x="3205613" y="2471541"/>
              <a:ext cx="395115" cy="275627"/>
            </a:xfrm>
            <a:prstGeom prst="bentConnector3">
              <a:avLst>
                <a:gd name="adj1" fmla="val 419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: מרפקי 17">
              <a:extLst>
                <a:ext uri="{FF2B5EF4-FFF2-40B4-BE49-F238E27FC236}">
                  <a16:creationId xmlns:a16="http://schemas.microsoft.com/office/drawing/2014/main" id="{4C60A747-027B-40C8-8337-F857A2F26B21}"/>
                </a:ext>
              </a:extLst>
            </p:cNvPr>
            <p:cNvCxnSpPr/>
            <p:nvPr/>
          </p:nvCxnSpPr>
          <p:spPr bwMode="auto">
            <a:xfrm>
              <a:off x="5128898" y="2442022"/>
              <a:ext cx="404045" cy="311761"/>
            </a:xfrm>
            <a:prstGeom prst="bentConnector3">
              <a:avLst>
                <a:gd name="adj1" fmla="val 9944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F9975748-9106-45C7-9523-3E8CC9EE67C4}"/>
                </a:ext>
              </a:extLst>
            </p:cNvPr>
            <p:cNvCxnSpPr/>
            <p:nvPr/>
          </p:nvCxnSpPr>
          <p:spPr bwMode="auto">
            <a:xfrm>
              <a:off x="5532943" y="3396442"/>
              <a:ext cx="0" cy="3426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4895DCE5-AC69-4018-8B0B-3378EB6C80C9}"/>
                </a:ext>
              </a:extLst>
            </p:cNvPr>
            <p:cNvCxnSpPr/>
            <p:nvPr/>
          </p:nvCxnSpPr>
          <p:spPr bwMode="auto">
            <a:xfrm flipV="1">
              <a:off x="3516719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מחבר חץ ישר 54">
              <a:extLst>
                <a:ext uri="{FF2B5EF4-FFF2-40B4-BE49-F238E27FC236}">
                  <a16:creationId xmlns:a16="http://schemas.microsoft.com/office/drawing/2014/main" id="{5BDE3C91-0F6B-477B-B0C4-F7DE9371791E}"/>
                </a:ext>
              </a:extLst>
            </p:cNvPr>
            <p:cNvCxnSpPr/>
            <p:nvPr/>
          </p:nvCxnSpPr>
          <p:spPr bwMode="auto">
            <a:xfrm flipV="1">
              <a:off x="2868647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1425D3CA-862C-4FEA-8478-A60168DB4A20}"/>
                </a:ext>
              </a:extLst>
            </p:cNvPr>
            <p:cNvSpPr txBox="1"/>
            <p:nvPr/>
          </p:nvSpPr>
          <p:spPr>
            <a:xfrm>
              <a:off x="2202690" y="3269500"/>
              <a:ext cx="663385" cy="49599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True </a:t>
              </a:r>
            </a:p>
            <a:p>
              <a:r>
                <a:rPr lang="en-US" sz="1200" b="1" dirty="0"/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81CD4BE-B177-45A9-941F-2D32FC849F82}"/>
                </a:ext>
              </a:extLst>
            </p:cNvPr>
            <p:cNvSpPr txBox="1"/>
            <p:nvPr/>
          </p:nvSpPr>
          <p:spPr>
            <a:xfrm>
              <a:off x="3565006" y="3303231"/>
              <a:ext cx="61427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>
                  <a:cs typeface="+mn-cs"/>
                </a:rPr>
                <a:t>False </a:t>
              </a:r>
            </a:p>
            <a:p>
              <a:r>
                <a:rPr lang="en-US" sz="1200" b="1" dirty="0">
                  <a:cs typeface="+mn-cs"/>
                </a:rPr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E57C1C05-9231-4CD9-9DF0-FCCB9F42207B}"/>
                </a:ext>
              </a:extLst>
            </p:cNvPr>
            <p:cNvSpPr/>
            <p:nvPr/>
          </p:nvSpPr>
          <p:spPr bwMode="auto">
            <a:xfrm>
              <a:off x="3707904" y="1340768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/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Control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blipFill>
                  <a:blip r:embed="rId4"/>
                  <a:stretch>
                    <a:fillRect l="-1515" b="-319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55A617FB-4556-4772-8CC6-4A076F9BB2BC}"/>
                </a:ext>
              </a:extLst>
            </p:cNvPr>
            <p:cNvCxnSpPr/>
            <p:nvPr/>
          </p:nvCxnSpPr>
          <p:spPr bwMode="auto">
            <a:xfrm>
              <a:off x="4355976" y="179124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מלבן 37">
            <a:extLst>
              <a:ext uri="{FF2B5EF4-FFF2-40B4-BE49-F238E27FC236}">
                <a16:creationId xmlns:a16="http://schemas.microsoft.com/office/drawing/2014/main" id="{B4698BD9-56AE-4F41-980D-B9663ECE79C9}"/>
              </a:ext>
            </a:extLst>
          </p:cNvPr>
          <p:cNvSpPr/>
          <p:nvPr/>
        </p:nvSpPr>
        <p:spPr>
          <a:xfrm>
            <a:off x="1588948" y="185697"/>
            <a:ext cx="6099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Decision-making by expected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/>
              <p:nvPr/>
            </p:nvSpPr>
            <p:spPr>
              <a:xfrm>
                <a:off x="5220072" y="3547566"/>
                <a:ext cx="2533450" cy="485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𝝅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𝒂𝒓𝒈𝒎𝒂𝒙</m:t>
                            </m:r>
                          </m:e>
                          <m:lim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47566"/>
                <a:ext cx="2533450" cy="485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/>
              <p:nvPr/>
            </p:nvSpPr>
            <p:spPr>
              <a:xfrm>
                <a:off x="4720800" y="2504892"/>
                <a:ext cx="43153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1600" b="1" dirty="0"/>
                  <a:t>Expected information gain at time t:</a:t>
                </a:r>
                <a:endParaRPr lang="he-IL" sz="1600" dirty="0"/>
              </a:p>
            </p:txBody>
          </p:sp>
        </mc:Choice>
        <mc:Fallback xmlns="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00" y="2504892"/>
                <a:ext cx="431534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/>
              <p:nvPr/>
            </p:nvSpPr>
            <p:spPr>
              <a:xfrm>
                <a:off x="4746899" y="3027913"/>
                <a:ext cx="4397101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7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)||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99" y="3027913"/>
                <a:ext cx="4397101" cy="347916"/>
              </a:xfrm>
              <a:prstGeom prst="rect">
                <a:avLst/>
              </a:prstGeom>
              <a:blipFill>
                <a:blip r:embed="rId7"/>
                <a:stretch>
                  <a:fillRect t="-24561" r="-139" b="-70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8998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BD7DC50-C1CB-43C9-9245-EF0C7AD4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6</a:t>
            </a:fld>
            <a:endParaRPr lang="en-US" alt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2F26433-EF42-423A-A06D-E46AC6C7F007}"/>
              </a:ext>
            </a:extLst>
          </p:cNvPr>
          <p:cNvSpPr/>
          <p:nvPr/>
        </p:nvSpPr>
        <p:spPr>
          <a:xfrm>
            <a:off x="2771800" y="404664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מטרות והשגי הפרויקט</a:t>
            </a:r>
            <a:endParaRPr lang="en-US" sz="2800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BFB3DF4-2BAC-4FF8-9656-551E669D33E3}"/>
              </a:ext>
            </a:extLst>
          </p:cNvPr>
          <p:cNvSpPr txBox="1"/>
          <p:nvPr/>
        </p:nvSpPr>
        <p:spPr>
          <a:xfrm>
            <a:off x="683568" y="1268760"/>
            <a:ext cx="8053325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קלט :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he-IL" sz="2400"/>
              <a:t>נתוני </a:t>
            </a:r>
            <a:r>
              <a:rPr lang="he-IL" sz="2400" dirty="0"/>
              <a:t>הסנסור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he-IL" sz="2400" dirty="0"/>
              <a:t>קצב התראות השווא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he-IL" sz="2400" dirty="0"/>
              <a:t>קצב התראות אמת</a:t>
            </a:r>
          </a:p>
          <a:p>
            <a:pPr marL="742950" lvl="1" indent="-285750" algn="just" rtl="1">
              <a:buFont typeface="Arial" panose="020B0604020202020204" pitchFamily="34" charset="0"/>
              <a:buChar char="•"/>
            </a:pPr>
            <a:r>
              <a:rPr lang="he-IL" sz="2400" dirty="0"/>
              <a:t>מפת הסתברויות ראשונית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פלט: מציאת המטרות במרחב בזמן קצר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שליטה של הסוכן: מציאת מסלול התקדמות שיביא למציאת המטרות בזמן הקצר ביותר.</a:t>
            </a:r>
          </a:p>
          <a:p>
            <a:pPr marL="742950" lvl="1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742950" lvl="1" indent="-285750" rtl="1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608035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1DCFDE7-5CA2-409B-A794-989BD12EE568}"/>
                  </a:ext>
                </a:extLst>
              </p:cNvPr>
              <p:cNvSpPr txBox="1"/>
              <p:nvPr/>
            </p:nvSpPr>
            <p:spPr>
              <a:xfrm>
                <a:off x="18961" y="722787"/>
                <a:ext cx="9146991" cy="103047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pc="-5" dirty="0" smtClean="0"/>
                        <m:t>P</m:t>
                      </m:r>
                      <m:r>
                        <a:rPr lang="en-US" spc="-5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i="1" spc="-5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𝕤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1DCFDE7-5CA2-409B-A794-989BD12E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" y="722787"/>
                <a:ext cx="9146991" cy="103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קבוצה 122">
            <a:extLst>
              <a:ext uri="{FF2B5EF4-FFF2-40B4-BE49-F238E27FC236}">
                <a16:creationId xmlns:a16="http://schemas.microsoft.com/office/drawing/2014/main" id="{CFF45627-DF00-4610-B67F-523B6E9E14A3}"/>
              </a:ext>
            </a:extLst>
          </p:cNvPr>
          <p:cNvGrpSpPr/>
          <p:nvPr/>
        </p:nvGrpSpPr>
        <p:grpSpPr>
          <a:xfrm>
            <a:off x="1076535" y="2636912"/>
            <a:ext cx="6628442" cy="3279796"/>
            <a:chOff x="1316220" y="2944715"/>
            <a:chExt cx="5629821" cy="2905531"/>
          </a:xfrm>
        </p:grpSpPr>
        <p:grpSp>
          <p:nvGrpSpPr>
            <p:cNvPr id="85" name="קבוצה 84">
              <a:extLst>
                <a:ext uri="{FF2B5EF4-FFF2-40B4-BE49-F238E27FC236}">
                  <a16:creationId xmlns:a16="http://schemas.microsoft.com/office/drawing/2014/main" id="{B80C87A2-FC94-47E9-9CD8-68320FBA122A}"/>
                </a:ext>
              </a:extLst>
            </p:cNvPr>
            <p:cNvGrpSpPr/>
            <p:nvPr/>
          </p:nvGrpSpPr>
          <p:grpSpPr>
            <a:xfrm>
              <a:off x="1793752" y="2944715"/>
              <a:ext cx="5007180" cy="2663221"/>
              <a:chOff x="1627834" y="2338522"/>
              <a:chExt cx="5007180" cy="2663221"/>
            </a:xfrm>
          </p:grpSpPr>
          <p:grpSp>
            <p:nvGrpSpPr>
              <p:cNvPr id="66" name="קבוצה 65">
                <a:extLst>
                  <a:ext uri="{FF2B5EF4-FFF2-40B4-BE49-F238E27FC236}">
                    <a16:creationId xmlns:a16="http://schemas.microsoft.com/office/drawing/2014/main" id="{79D1EC71-F763-4ECE-9779-A28F5F7A86EE}"/>
                  </a:ext>
                </a:extLst>
              </p:cNvPr>
              <p:cNvGrpSpPr/>
              <p:nvPr/>
            </p:nvGrpSpPr>
            <p:grpSpPr>
              <a:xfrm>
                <a:off x="2772907" y="2338522"/>
                <a:ext cx="2635557" cy="886498"/>
                <a:chOff x="3162504" y="2338522"/>
                <a:chExt cx="2245960" cy="886498"/>
              </a:xfrm>
            </p:grpSpPr>
            <p:cxnSp>
              <p:nvCxnSpPr>
                <p:cNvPr id="7" name="מחבר ישר 6">
                  <a:extLst>
                    <a:ext uri="{FF2B5EF4-FFF2-40B4-BE49-F238E27FC236}">
                      <a16:creationId xmlns:a16="http://schemas.microsoft.com/office/drawing/2014/main" id="{BEB7DBAB-3E6A-4D92-9696-232F4835794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63716" y="2338522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מחבר ישר 21">
                  <a:extLst>
                    <a:ext uri="{FF2B5EF4-FFF2-40B4-BE49-F238E27FC236}">
                      <a16:creationId xmlns:a16="http://schemas.microsoft.com/office/drawing/2014/main" id="{AF3367A6-C27C-41DF-968F-A89189E2B1DB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2504" y="2338523"/>
                  <a:ext cx="1096367" cy="87166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67" name="קבוצה 66">
                <a:extLst>
                  <a:ext uri="{FF2B5EF4-FFF2-40B4-BE49-F238E27FC236}">
                    <a16:creationId xmlns:a16="http://schemas.microsoft.com/office/drawing/2014/main" id="{1FA715A5-6154-4E98-B69B-D0894DCA3C37}"/>
                  </a:ext>
                </a:extLst>
              </p:cNvPr>
              <p:cNvGrpSpPr/>
              <p:nvPr/>
            </p:nvGrpSpPr>
            <p:grpSpPr>
              <a:xfrm>
                <a:off x="4739773" y="3228747"/>
                <a:ext cx="1389277" cy="888361"/>
                <a:chOff x="3161561" y="2338522"/>
                <a:chExt cx="2255713" cy="888361"/>
              </a:xfrm>
            </p:grpSpPr>
            <p:cxnSp>
              <p:nvCxnSpPr>
                <p:cNvPr id="68" name="מחבר ישר 67">
                  <a:extLst>
                    <a:ext uri="{FF2B5EF4-FFF2-40B4-BE49-F238E27FC236}">
                      <a16:creationId xmlns:a16="http://schemas.microsoft.com/office/drawing/2014/main" id="{922A9B49-C748-42A0-A097-FAC35D9E435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52135" y="2338523"/>
                  <a:ext cx="1165139" cy="8883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9" name="מחבר ישר 68">
                  <a:extLst>
                    <a:ext uri="{FF2B5EF4-FFF2-40B4-BE49-F238E27FC236}">
                      <a16:creationId xmlns:a16="http://schemas.microsoft.com/office/drawing/2014/main" id="{91666094-3672-41C8-BD61-D7985BA554CF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1561" y="2338522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0" name="קבוצה 69">
                <a:extLst>
                  <a:ext uri="{FF2B5EF4-FFF2-40B4-BE49-F238E27FC236}">
                    <a16:creationId xmlns:a16="http://schemas.microsoft.com/office/drawing/2014/main" id="{0ADD946A-D610-476C-AEAD-DCC96F0DEBF4}"/>
                  </a:ext>
                </a:extLst>
              </p:cNvPr>
              <p:cNvGrpSpPr/>
              <p:nvPr/>
            </p:nvGrpSpPr>
            <p:grpSpPr>
              <a:xfrm>
                <a:off x="2114663" y="3212883"/>
                <a:ext cx="1397981" cy="897174"/>
                <a:chOff x="3161561" y="2349064"/>
                <a:chExt cx="2269846" cy="897174"/>
              </a:xfrm>
            </p:grpSpPr>
            <p:cxnSp>
              <p:nvCxnSpPr>
                <p:cNvPr id="71" name="מחבר ישר 70">
                  <a:extLst>
                    <a:ext uri="{FF2B5EF4-FFF2-40B4-BE49-F238E27FC236}">
                      <a16:creationId xmlns:a16="http://schemas.microsoft.com/office/drawing/2014/main" id="{DC56257C-33B4-4CD9-98BC-85E9C17880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19089" y="2349064"/>
                  <a:ext cx="1212318" cy="89717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2" name="מחבר ישר 71">
                  <a:extLst>
                    <a:ext uri="{FF2B5EF4-FFF2-40B4-BE49-F238E27FC236}">
                      <a16:creationId xmlns:a16="http://schemas.microsoft.com/office/drawing/2014/main" id="{05748139-F8FF-4E9A-9F2F-8B5039AA2A28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61561" y="2361201"/>
                  <a:ext cx="1065710" cy="8512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קבוצה 72">
                <a:extLst>
                  <a:ext uri="{FF2B5EF4-FFF2-40B4-BE49-F238E27FC236}">
                    <a16:creationId xmlns:a16="http://schemas.microsoft.com/office/drawing/2014/main" id="{DC6E5AF1-3545-4BE0-917B-F86D7DED0142}"/>
                  </a:ext>
                </a:extLst>
              </p:cNvPr>
              <p:cNvGrpSpPr/>
              <p:nvPr/>
            </p:nvGrpSpPr>
            <p:grpSpPr>
              <a:xfrm>
                <a:off x="5613829" y="4085522"/>
                <a:ext cx="1021185" cy="916221"/>
                <a:chOff x="3143338" y="2294514"/>
                <a:chExt cx="2286928" cy="916221"/>
              </a:xfrm>
            </p:grpSpPr>
            <p:cxnSp>
              <p:nvCxnSpPr>
                <p:cNvPr id="74" name="מחבר ישר 73">
                  <a:extLst>
                    <a:ext uri="{FF2B5EF4-FFF2-40B4-BE49-F238E27FC236}">
                      <a16:creationId xmlns:a16="http://schemas.microsoft.com/office/drawing/2014/main" id="{9A790278-0C58-4315-BA5C-478D4F12167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85518" y="2324237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5" name="מחבר ישר 74">
                  <a:extLst>
                    <a:ext uri="{FF2B5EF4-FFF2-40B4-BE49-F238E27FC236}">
                      <a16:creationId xmlns:a16="http://schemas.microsoft.com/office/drawing/2014/main" id="{799971E8-76CB-4ED6-814F-DA618C7E4656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43338" y="2294514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קבוצה 75">
                <a:extLst>
                  <a:ext uri="{FF2B5EF4-FFF2-40B4-BE49-F238E27FC236}">
                    <a16:creationId xmlns:a16="http://schemas.microsoft.com/office/drawing/2014/main" id="{C0E8B3E9-E9B7-4B08-B0F3-66B8C1DDA03B}"/>
                  </a:ext>
                </a:extLst>
              </p:cNvPr>
              <p:cNvGrpSpPr/>
              <p:nvPr/>
            </p:nvGrpSpPr>
            <p:grpSpPr>
              <a:xfrm>
                <a:off x="4250775" y="4085522"/>
                <a:ext cx="1004133" cy="886498"/>
                <a:chOff x="3141677" y="2321408"/>
                <a:chExt cx="2248739" cy="886498"/>
              </a:xfrm>
            </p:grpSpPr>
            <p:cxnSp>
              <p:nvCxnSpPr>
                <p:cNvPr id="77" name="מחבר ישר 76">
                  <a:extLst>
                    <a:ext uri="{FF2B5EF4-FFF2-40B4-BE49-F238E27FC236}">
                      <a16:creationId xmlns:a16="http://schemas.microsoft.com/office/drawing/2014/main" id="{ED769AC5-4E8C-48C6-91C0-502FA8AAB5B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45668" y="2321408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מחבר ישר 77">
                  <a:extLst>
                    <a:ext uri="{FF2B5EF4-FFF2-40B4-BE49-F238E27FC236}">
                      <a16:creationId xmlns:a16="http://schemas.microsoft.com/office/drawing/2014/main" id="{1D32841B-9E72-4750-94FB-E121A52A19AA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41677" y="2334017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קבוצה 78">
                <a:extLst>
                  <a:ext uri="{FF2B5EF4-FFF2-40B4-BE49-F238E27FC236}">
                    <a16:creationId xmlns:a16="http://schemas.microsoft.com/office/drawing/2014/main" id="{FCC841CE-6EA8-4ED8-A3F6-CC534463FC6D}"/>
                  </a:ext>
                </a:extLst>
              </p:cNvPr>
              <p:cNvGrpSpPr/>
              <p:nvPr/>
            </p:nvGrpSpPr>
            <p:grpSpPr>
              <a:xfrm>
                <a:off x="3006615" y="4085522"/>
                <a:ext cx="1001911" cy="891285"/>
                <a:chOff x="3170250" y="2321408"/>
                <a:chExt cx="2243763" cy="891285"/>
              </a:xfrm>
            </p:grpSpPr>
            <p:cxnSp>
              <p:nvCxnSpPr>
                <p:cNvPr id="80" name="מחבר ישר 79">
                  <a:extLst>
                    <a:ext uri="{FF2B5EF4-FFF2-40B4-BE49-F238E27FC236}">
                      <a16:creationId xmlns:a16="http://schemas.microsoft.com/office/drawing/2014/main" id="{7921DEAF-6AA9-4D33-9542-7D624B6B5BD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69265" y="2326195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מחבר ישר 80">
                  <a:extLst>
                    <a:ext uri="{FF2B5EF4-FFF2-40B4-BE49-F238E27FC236}">
                      <a16:creationId xmlns:a16="http://schemas.microsoft.com/office/drawing/2014/main" id="{CCB03345-C432-42E1-A13B-82645D479A8E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70250" y="2321408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2" name="קבוצה 81">
                <a:extLst>
                  <a:ext uri="{FF2B5EF4-FFF2-40B4-BE49-F238E27FC236}">
                    <a16:creationId xmlns:a16="http://schemas.microsoft.com/office/drawing/2014/main" id="{EBA30BB5-096A-4E1F-A2DC-BD647802D52B}"/>
                  </a:ext>
                </a:extLst>
              </p:cNvPr>
              <p:cNvGrpSpPr/>
              <p:nvPr/>
            </p:nvGrpSpPr>
            <p:grpSpPr>
              <a:xfrm>
                <a:off x="1627834" y="4071671"/>
                <a:ext cx="992583" cy="900349"/>
                <a:chOff x="3194764" y="2313862"/>
                <a:chExt cx="2222873" cy="900349"/>
              </a:xfrm>
            </p:grpSpPr>
            <p:cxnSp>
              <p:nvCxnSpPr>
                <p:cNvPr id="83" name="מחבר ישר 82">
                  <a:extLst>
                    <a:ext uri="{FF2B5EF4-FFF2-40B4-BE49-F238E27FC236}">
                      <a16:creationId xmlns:a16="http://schemas.microsoft.com/office/drawing/2014/main" id="{C4DA906E-08AB-465B-AAC5-4BA35B18090A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272889" y="2327713"/>
                  <a:ext cx="1144748" cy="8864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מחבר ישר 83">
                  <a:extLst>
                    <a:ext uri="{FF2B5EF4-FFF2-40B4-BE49-F238E27FC236}">
                      <a16:creationId xmlns:a16="http://schemas.microsoft.com/office/drawing/2014/main" id="{39E87583-D8C4-4B47-8AF1-57AD4307DCE6}"/>
                    </a:ext>
                  </a:extLst>
                </p:cNvPr>
                <p:cNvCxnSpPr/>
                <p:nvPr/>
              </p:nvCxnSpPr>
              <p:spPr bwMode="auto">
                <a:xfrm flipV="1">
                  <a:off x="3194764" y="2313862"/>
                  <a:ext cx="1097309" cy="87388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מלבן 85">
                  <a:extLst>
                    <a:ext uri="{FF2B5EF4-FFF2-40B4-BE49-F238E27FC236}">
                      <a16:creationId xmlns:a16="http://schemas.microsoft.com/office/drawing/2014/main" id="{E7ECA41C-A1FD-4411-8A72-624B29581891}"/>
                    </a:ext>
                  </a:extLst>
                </p:cNvPr>
                <p:cNvSpPr/>
                <p:nvPr/>
              </p:nvSpPr>
              <p:spPr>
                <a:xfrm>
                  <a:off x="4780530" y="3083660"/>
                  <a:ext cx="108497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86" name="מלבן 85">
                  <a:extLst>
                    <a:ext uri="{FF2B5EF4-FFF2-40B4-BE49-F238E27FC236}">
                      <a16:creationId xmlns:a16="http://schemas.microsoft.com/office/drawing/2014/main" id="{E7ECA41C-A1FD-4411-8A72-624B2958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30" y="3083660"/>
                  <a:ext cx="108497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מלבן 86">
                  <a:extLst>
                    <a:ext uri="{FF2B5EF4-FFF2-40B4-BE49-F238E27FC236}">
                      <a16:creationId xmlns:a16="http://schemas.microsoft.com/office/drawing/2014/main" id="{011D6845-C2A1-4237-8430-6D67BEEDCBB4}"/>
                    </a:ext>
                  </a:extLst>
                </p:cNvPr>
                <p:cNvSpPr/>
                <p:nvPr/>
              </p:nvSpPr>
              <p:spPr>
                <a:xfrm>
                  <a:off x="2372890" y="3112850"/>
                  <a:ext cx="133203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he-IL" sz="11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מלבן 86">
                  <a:extLst>
                    <a:ext uri="{FF2B5EF4-FFF2-40B4-BE49-F238E27FC236}">
                      <a16:creationId xmlns:a16="http://schemas.microsoft.com/office/drawing/2014/main" id="{011D6845-C2A1-4237-8430-6D67BEEDCB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90" y="3112850"/>
                  <a:ext cx="13320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מלבן 87">
                  <a:extLst>
                    <a:ext uri="{FF2B5EF4-FFF2-40B4-BE49-F238E27FC236}">
                      <a16:creationId xmlns:a16="http://schemas.microsoft.com/office/drawing/2014/main" id="{FCBC41F0-1CA7-4766-BD8A-C038EF971C62}"/>
                    </a:ext>
                  </a:extLst>
                </p:cNvPr>
                <p:cNvSpPr/>
                <p:nvPr/>
              </p:nvSpPr>
              <p:spPr>
                <a:xfrm>
                  <a:off x="5827943" y="4093797"/>
                  <a:ext cx="43947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8" name="מלבן 87">
                  <a:extLst>
                    <a:ext uri="{FF2B5EF4-FFF2-40B4-BE49-F238E27FC236}">
                      <a16:creationId xmlns:a16="http://schemas.microsoft.com/office/drawing/2014/main" id="{FCBC41F0-1CA7-4766-BD8A-C038EF971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943" y="4093797"/>
                  <a:ext cx="439479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מלבן 88">
                  <a:extLst>
                    <a:ext uri="{FF2B5EF4-FFF2-40B4-BE49-F238E27FC236}">
                      <a16:creationId xmlns:a16="http://schemas.microsoft.com/office/drawing/2014/main" id="{0E2B1F9C-EC8B-4E1F-B6EA-97D4BFCD5298}"/>
                    </a:ext>
                  </a:extLst>
                </p:cNvPr>
                <p:cNvSpPr/>
                <p:nvPr/>
              </p:nvSpPr>
              <p:spPr>
                <a:xfrm>
                  <a:off x="4675738" y="4071145"/>
                  <a:ext cx="68653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9" name="מלבן 88">
                  <a:extLst>
                    <a:ext uri="{FF2B5EF4-FFF2-40B4-BE49-F238E27FC236}">
                      <a16:creationId xmlns:a16="http://schemas.microsoft.com/office/drawing/2014/main" id="{0E2B1F9C-EC8B-4E1F-B6EA-97D4BFCD5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738" y="4071145"/>
                  <a:ext cx="68653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מלבן 90">
                  <a:extLst>
                    <a:ext uri="{FF2B5EF4-FFF2-40B4-BE49-F238E27FC236}">
                      <a16:creationId xmlns:a16="http://schemas.microsoft.com/office/drawing/2014/main" id="{F1B24909-F133-437C-BD05-83DCE8B2216E}"/>
                    </a:ext>
                  </a:extLst>
                </p:cNvPr>
                <p:cNvSpPr/>
                <p:nvPr/>
              </p:nvSpPr>
              <p:spPr>
                <a:xfrm>
                  <a:off x="3163680" y="4077035"/>
                  <a:ext cx="63151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1" name="מלבן 90">
                  <a:extLst>
                    <a:ext uri="{FF2B5EF4-FFF2-40B4-BE49-F238E27FC236}">
                      <a16:creationId xmlns:a16="http://schemas.microsoft.com/office/drawing/2014/main" id="{F1B24909-F133-437C-BD05-83DCE8B22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680" y="4077035"/>
                  <a:ext cx="631519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מלבן 92">
                  <a:extLst>
                    <a:ext uri="{FF2B5EF4-FFF2-40B4-BE49-F238E27FC236}">
                      <a16:creationId xmlns:a16="http://schemas.microsoft.com/office/drawing/2014/main" id="{CD41069F-02AA-436B-AD35-10BDB5BFF2B6}"/>
                    </a:ext>
                  </a:extLst>
                </p:cNvPr>
                <p:cNvSpPr/>
                <p:nvPr/>
              </p:nvSpPr>
              <p:spPr>
                <a:xfrm>
                  <a:off x="1864215" y="4076636"/>
                  <a:ext cx="8785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3" name="מלבן 92">
                  <a:extLst>
                    <a:ext uri="{FF2B5EF4-FFF2-40B4-BE49-F238E27FC236}">
                      <a16:creationId xmlns:a16="http://schemas.microsoft.com/office/drawing/2014/main" id="{CD41069F-02AA-436B-AD35-10BDB5BFF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215" y="4076636"/>
                  <a:ext cx="87857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מלבן 93">
                  <a:extLst>
                    <a:ext uri="{FF2B5EF4-FFF2-40B4-BE49-F238E27FC236}">
                      <a16:creationId xmlns:a16="http://schemas.microsoft.com/office/drawing/2014/main" id="{9D8F9B56-0238-4569-966F-E8846CD65CE6}"/>
                    </a:ext>
                  </a:extLst>
                </p:cNvPr>
                <p:cNvSpPr/>
                <p:nvPr/>
              </p:nvSpPr>
              <p:spPr>
                <a:xfrm flipH="1">
                  <a:off x="6441870" y="4789417"/>
                  <a:ext cx="125463" cy="3144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5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4" name="מלבן 93">
                  <a:extLst>
                    <a:ext uri="{FF2B5EF4-FFF2-40B4-BE49-F238E27FC236}">
                      <a16:creationId xmlns:a16="http://schemas.microsoft.com/office/drawing/2014/main" id="{9D8F9B56-0238-4569-966F-E8846CD65C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41870" y="4789417"/>
                  <a:ext cx="125463" cy="314463"/>
                </a:xfrm>
                <a:prstGeom prst="rect">
                  <a:avLst/>
                </a:prstGeom>
                <a:blipFill>
                  <a:blip r:embed="rId10"/>
                  <a:stretch>
                    <a:fillRect r="-175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מלבן 95">
                  <a:extLst>
                    <a:ext uri="{FF2B5EF4-FFF2-40B4-BE49-F238E27FC236}">
                      <a16:creationId xmlns:a16="http://schemas.microsoft.com/office/drawing/2014/main" id="{B374C0D9-D6CA-458E-9523-EDF0158DFAF2}"/>
                    </a:ext>
                  </a:extLst>
                </p:cNvPr>
                <p:cNvSpPr/>
                <p:nvPr/>
              </p:nvSpPr>
              <p:spPr>
                <a:xfrm>
                  <a:off x="4991139" y="4747027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6" name="מלבן 95">
                  <a:extLst>
                    <a:ext uri="{FF2B5EF4-FFF2-40B4-BE49-F238E27FC236}">
                      <a16:creationId xmlns:a16="http://schemas.microsoft.com/office/drawing/2014/main" id="{B374C0D9-D6CA-458E-9523-EDF0158DF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39" y="4747027"/>
                  <a:ext cx="465197" cy="312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מלבן 96">
                  <a:extLst>
                    <a:ext uri="{FF2B5EF4-FFF2-40B4-BE49-F238E27FC236}">
                      <a16:creationId xmlns:a16="http://schemas.microsoft.com/office/drawing/2014/main" id="{2F415B01-7190-4D22-AE9B-2F69F3AC8CD3}"/>
                    </a:ext>
                  </a:extLst>
                </p:cNvPr>
                <p:cNvSpPr/>
                <p:nvPr/>
              </p:nvSpPr>
              <p:spPr>
                <a:xfrm>
                  <a:off x="3759722" y="4794661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7" name="מלבן 96">
                  <a:extLst>
                    <a:ext uri="{FF2B5EF4-FFF2-40B4-BE49-F238E27FC236}">
                      <a16:creationId xmlns:a16="http://schemas.microsoft.com/office/drawing/2014/main" id="{2F415B01-7190-4D22-AE9B-2F69F3AC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722" y="4794661"/>
                  <a:ext cx="465197" cy="3124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מלבן 97">
                  <a:extLst>
                    <a:ext uri="{FF2B5EF4-FFF2-40B4-BE49-F238E27FC236}">
                      <a16:creationId xmlns:a16="http://schemas.microsoft.com/office/drawing/2014/main" id="{F83591E5-4330-468B-97C9-87C3782847DA}"/>
                    </a:ext>
                  </a:extLst>
                </p:cNvPr>
                <p:cNvSpPr/>
                <p:nvPr/>
              </p:nvSpPr>
              <p:spPr>
                <a:xfrm>
                  <a:off x="2372890" y="4787506"/>
                  <a:ext cx="465197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8" name="מלבן 97">
                  <a:extLst>
                    <a:ext uri="{FF2B5EF4-FFF2-40B4-BE49-F238E27FC236}">
                      <a16:creationId xmlns:a16="http://schemas.microsoft.com/office/drawing/2014/main" id="{F83591E5-4330-468B-97C9-87C378284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90" y="4787506"/>
                  <a:ext cx="465197" cy="31241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מלבן 98">
                  <a:extLst>
                    <a:ext uri="{FF2B5EF4-FFF2-40B4-BE49-F238E27FC236}">
                      <a16:creationId xmlns:a16="http://schemas.microsoft.com/office/drawing/2014/main" id="{5F65836C-8AE9-4617-9C5F-8B03CB81F32C}"/>
                    </a:ext>
                  </a:extLst>
                </p:cNvPr>
                <p:cNvSpPr/>
                <p:nvPr/>
              </p:nvSpPr>
              <p:spPr>
                <a:xfrm>
                  <a:off x="5340875" y="5055031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9" name="מלבן 98">
                  <a:extLst>
                    <a:ext uri="{FF2B5EF4-FFF2-40B4-BE49-F238E27FC236}">
                      <a16:creationId xmlns:a16="http://schemas.microsoft.com/office/drawing/2014/main" id="{5F65836C-8AE9-4617-9C5F-8B03CB81F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875" y="5055031"/>
                  <a:ext cx="655153" cy="31241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מלבן 99">
                  <a:extLst>
                    <a:ext uri="{FF2B5EF4-FFF2-40B4-BE49-F238E27FC236}">
                      <a16:creationId xmlns:a16="http://schemas.microsoft.com/office/drawing/2014/main" id="{48C845D6-996C-4946-BB8C-E496E730861E}"/>
                    </a:ext>
                  </a:extLst>
                </p:cNvPr>
                <p:cNvSpPr/>
                <p:nvPr/>
              </p:nvSpPr>
              <p:spPr>
                <a:xfrm>
                  <a:off x="3975316" y="5036652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00" name="מלבן 99">
                  <a:extLst>
                    <a:ext uri="{FF2B5EF4-FFF2-40B4-BE49-F238E27FC236}">
                      <a16:creationId xmlns:a16="http://schemas.microsoft.com/office/drawing/2014/main" id="{48C845D6-996C-4946-BB8C-E496E7308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316" y="5036652"/>
                  <a:ext cx="655153" cy="31241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מלבן 101">
                  <a:extLst>
                    <a:ext uri="{FF2B5EF4-FFF2-40B4-BE49-F238E27FC236}">
                      <a16:creationId xmlns:a16="http://schemas.microsoft.com/office/drawing/2014/main" id="{B45120B8-C043-4015-B007-CBEC32C51857}"/>
                    </a:ext>
                  </a:extLst>
                </p:cNvPr>
                <p:cNvSpPr/>
                <p:nvPr/>
              </p:nvSpPr>
              <p:spPr>
                <a:xfrm>
                  <a:off x="2713524" y="5065509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02" name="מלבן 101">
                  <a:extLst>
                    <a:ext uri="{FF2B5EF4-FFF2-40B4-BE49-F238E27FC236}">
                      <a16:creationId xmlns:a16="http://schemas.microsoft.com/office/drawing/2014/main" id="{B45120B8-C043-4015-B007-CBEC32C51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24" y="5065509"/>
                  <a:ext cx="655153" cy="3124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מלבן 102">
                  <a:extLst>
                    <a:ext uri="{FF2B5EF4-FFF2-40B4-BE49-F238E27FC236}">
                      <a16:creationId xmlns:a16="http://schemas.microsoft.com/office/drawing/2014/main" id="{9BFB2CDC-05DA-4EEC-B803-B3122C486C1E}"/>
                    </a:ext>
                  </a:extLst>
                </p:cNvPr>
                <p:cNvSpPr/>
                <p:nvPr/>
              </p:nvSpPr>
              <p:spPr>
                <a:xfrm>
                  <a:off x="1316220" y="5080230"/>
                  <a:ext cx="655153" cy="3124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03" name="מלבן 102">
                  <a:extLst>
                    <a:ext uri="{FF2B5EF4-FFF2-40B4-BE49-F238E27FC236}">
                      <a16:creationId xmlns:a16="http://schemas.microsoft.com/office/drawing/2014/main" id="{9BFB2CDC-05DA-4EEC-B803-B3122C486C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20" y="5080230"/>
                  <a:ext cx="655153" cy="3124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מלבן 108">
                  <a:extLst>
                    <a:ext uri="{FF2B5EF4-FFF2-40B4-BE49-F238E27FC236}">
                      <a16:creationId xmlns:a16="http://schemas.microsoft.com/office/drawing/2014/main" id="{9B11B22B-CBDE-4764-B187-96E7706D4B64}"/>
                    </a:ext>
                  </a:extLst>
                </p:cNvPr>
                <p:cNvSpPr/>
                <p:nvPr/>
              </p:nvSpPr>
              <p:spPr>
                <a:xfrm>
                  <a:off x="6674831" y="5600638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מלבן 108">
                  <a:extLst>
                    <a:ext uri="{FF2B5EF4-FFF2-40B4-BE49-F238E27FC236}">
                      <a16:creationId xmlns:a16="http://schemas.microsoft.com/office/drawing/2014/main" id="{9B11B22B-CBDE-4764-B187-96E7706D4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831" y="5600638"/>
                  <a:ext cx="271210" cy="2453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מלבן 109">
                  <a:extLst>
                    <a:ext uri="{FF2B5EF4-FFF2-40B4-BE49-F238E27FC236}">
                      <a16:creationId xmlns:a16="http://schemas.microsoft.com/office/drawing/2014/main" id="{2DAC7CA5-2B83-4010-8F15-AC40A32E3D85}"/>
                    </a:ext>
                  </a:extLst>
                </p:cNvPr>
                <p:cNvSpPr/>
                <p:nvPr/>
              </p:nvSpPr>
              <p:spPr>
                <a:xfrm>
                  <a:off x="5279832" y="5600641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מלבן 109">
                  <a:extLst>
                    <a:ext uri="{FF2B5EF4-FFF2-40B4-BE49-F238E27FC236}">
                      <a16:creationId xmlns:a16="http://schemas.microsoft.com/office/drawing/2014/main" id="{2DAC7CA5-2B83-4010-8F15-AC40A32E3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832" y="5600641"/>
                  <a:ext cx="271210" cy="2453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מלבן 110">
                  <a:extLst>
                    <a:ext uri="{FF2B5EF4-FFF2-40B4-BE49-F238E27FC236}">
                      <a16:creationId xmlns:a16="http://schemas.microsoft.com/office/drawing/2014/main" id="{4512CE35-C800-43EE-B884-B658D7CD1440}"/>
                    </a:ext>
                  </a:extLst>
                </p:cNvPr>
                <p:cNvSpPr/>
                <p:nvPr/>
              </p:nvSpPr>
              <p:spPr>
                <a:xfrm>
                  <a:off x="4038477" y="5594085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מלבן 110">
                  <a:extLst>
                    <a:ext uri="{FF2B5EF4-FFF2-40B4-BE49-F238E27FC236}">
                      <a16:creationId xmlns:a16="http://schemas.microsoft.com/office/drawing/2014/main" id="{4512CE35-C800-43EE-B884-B658D7CD1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77" y="5594085"/>
                  <a:ext cx="271210" cy="2453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מלבן 111">
                  <a:extLst>
                    <a:ext uri="{FF2B5EF4-FFF2-40B4-BE49-F238E27FC236}">
                      <a16:creationId xmlns:a16="http://schemas.microsoft.com/office/drawing/2014/main" id="{F93A3CF6-0F5E-436E-B559-7B6E32E8D194}"/>
                    </a:ext>
                  </a:extLst>
                </p:cNvPr>
                <p:cNvSpPr/>
                <p:nvPr/>
              </p:nvSpPr>
              <p:spPr>
                <a:xfrm>
                  <a:off x="2644487" y="5604856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מלבן 111">
                  <a:extLst>
                    <a:ext uri="{FF2B5EF4-FFF2-40B4-BE49-F238E27FC236}">
                      <a16:creationId xmlns:a16="http://schemas.microsoft.com/office/drawing/2014/main" id="{F93A3CF6-0F5E-436E-B559-7B6E32E8D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487" y="5604856"/>
                  <a:ext cx="271210" cy="2453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מלבן 116">
                  <a:extLst>
                    <a:ext uri="{FF2B5EF4-FFF2-40B4-BE49-F238E27FC236}">
                      <a16:creationId xmlns:a16="http://schemas.microsoft.com/office/drawing/2014/main" id="{95D2A529-77DF-44A2-A819-FED89C5ECCD9}"/>
                    </a:ext>
                  </a:extLst>
                </p:cNvPr>
                <p:cNvSpPr/>
                <p:nvPr/>
              </p:nvSpPr>
              <p:spPr>
                <a:xfrm>
                  <a:off x="1667809" y="5600639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מלבן 116">
                  <a:extLst>
                    <a:ext uri="{FF2B5EF4-FFF2-40B4-BE49-F238E27FC236}">
                      <a16:creationId xmlns:a16="http://schemas.microsoft.com/office/drawing/2014/main" id="{95D2A529-77DF-44A2-A819-FED89C5EC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809" y="5600639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מלבן 117">
                  <a:extLst>
                    <a:ext uri="{FF2B5EF4-FFF2-40B4-BE49-F238E27FC236}">
                      <a16:creationId xmlns:a16="http://schemas.microsoft.com/office/drawing/2014/main" id="{D5419EC0-353F-4F8A-8EC4-F3E2F0929C4D}"/>
                    </a:ext>
                  </a:extLst>
                </p:cNvPr>
                <p:cNvSpPr/>
                <p:nvPr/>
              </p:nvSpPr>
              <p:spPr>
                <a:xfrm>
                  <a:off x="3035018" y="5599430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מלבן 117">
                  <a:extLst>
                    <a:ext uri="{FF2B5EF4-FFF2-40B4-BE49-F238E27FC236}">
                      <a16:creationId xmlns:a16="http://schemas.microsoft.com/office/drawing/2014/main" id="{D5419EC0-353F-4F8A-8EC4-F3E2F0929C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018" y="5599430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מלבן 118">
                  <a:extLst>
                    <a:ext uri="{FF2B5EF4-FFF2-40B4-BE49-F238E27FC236}">
                      <a16:creationId xmlns:a16="http://schemas.microsoft.com/office/drawing/2014/main" id="{E4FDAA66-31A4-4985-9B91-C183C6EE3D04}"/>
                    </a:ext>
                  </a:extLst>
                </p:cNvPr>
                <p:cNvSpPr/>
                <p:nvPr/>
              </p:nvSpPr>
              <p:spPr>
                <a:xfrm>
                  <a:off x="4268955" y="5594085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מלבן 118">
                  <a:extLst>
                    <a:ext uri="{FF2B5EF4-FFF2-40B4-BE49-F238E27FC236}">
                      <a16:creationId xmlns:a16="http://schemas.microsoft.com/office/drawing/2014/main" id="{E4FDAA66-31A4-4985-9B91-C183C6EE3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955" y="5594085"/>
                  <a:ext cx="271210" cy="2453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מלבן 119">
                  <a:extLst>
                    <a:ext uri="{FF2B5EF4-FFF2-40B4-BE49-F238E27FC236}">
                      <a16:creationId xmlns:a16="http://schemas.microsoft.com/office/drawing/2014/main" id="{8E7F2958-C4F9-4719-A9DF-DE70E737B33F}"/>
                    </a:ext>
                  </a:extLst>
                </p:cNvPr>
                <p:cNvSpPr/>
                <p:nvPr/>
              </p:nvSpPr>
              <p:spPr>
                <a:xfrm>
                  <a:off x="5631613" y="5589138"/>
                  <a:ext cx="271210" cy="245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he-IL" sz="20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מלבן 119">
                  <a:extLst>
                    <a:ext uri="{FF2B5EF4-FFF2-40B4-BE49-F238E27FC236}">
                      <a16:creationId xmlns:a16="http://schemas.microsoft.com/office/drawing/2014/main" id="{8E7F2958-C4F9-4719-A9DF-DE70E737B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613" y="5589138"/>
                  <a:ext cx="271210" cy="2453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F67D8CD8-C4BF-4170-978A-8F8C2A92CF55}"/>
                  </a:ext>
                </a:extLst>
              </p:cNvPr>
              <p:cNvSpPr/>
              <p:nvPr/>
            </p:nvSpPr>
            <p:spPr>
              <a:xfrm>
                <a:off x="678253" y="5611228"/>
                <a:ext cx="96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1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pc="-5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he-IL" sz="1600" b="1" dirty="0"/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F67D8CD8-C4BF-4170-978A-8F8C2A92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3" y="5611228"/>
                <a:ext cx="96051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845C50AE-A1D3-4941-921A-D6C6C53E1EB4}"/>
              </a:ext>
            </a:extLst>
          </p:cNvPr>
          <p:cNvCxnSpPr/>
          <p:nvPr/>
        </p:nvCxnSpPr>
        <p:spPr bwMode="auto">
          <a:xfrm>
            <a:off x="2640411" y="3604752"/>
            <a:ext cx="3875561" cy="402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BBDD657F-7486-466A-8A29-B2CD7E048230}"/>
              </a:ext>
            </a:extLst>
          </p:cNvPr>
          <p:cNvCxnSpPr/>
          <p:nvPr/>
        </p:nvCxnSpPr>
        <p:spPr bwMode="auto">
          <a:xfrm>
            <a:off x="1927220" y="4607543"/>
            <a:ext cx="51653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F8E1E19-042F-49E8-84BC-3D27B0C8A43A}"/>
              </a:ext>
            </a:extLst>
          </p:cNvPr>
          <p:cNvCxnSpPr>
            <a:stCxn id="2" idx="0"/>
          </p:cNvCxnSpPr>
          <p:nvPr/>
        </p:nvCxnSpPr>
        <p:spPr bwMode="auto">
          <a:xfrm>
            <a:off x="1158513" y="5611228"/>
            <a:ext cx="6658252" cy="8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476773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476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r" rtl="1"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6" name="TextBox 7"/>
          <p:cNvSpPr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08869" y="136525"/>
            <a:ext cx="9153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/>
              </a:rPr>
              <a:t>Sensor Probability Updating  with false positive and false negative  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BB49-E956-4BAB-9B9A-D442715A5991}" type="slidenum">
              <a:rPr lang="he-IL" altLang="he-IL" smtClean="0"/>
              <a:t>8</a:t>
            </a:fld>
            <a:endParaRPr lang="he-IL" altLang="he-IL"/>
          </a:p>
        </p:txBody>
      </p:sp>
      <p:sp>
        <p:nvSpPr>
          <p:cNvPr id="25" name="מציין מיקום של מספר שקופית 1"/>
          <p:cNvSpPr txBox="1">
            <a:spLocks/>
          </p:cNvSpPr>
          <p:nvPr/>
        </p:nvSpPr>
        <p:spPr bwMode="auto">
          <a:xfrm>
            <a:off x="457200" y="6736283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SzTx/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5pPr>
            <a:lvl6pPr marL="22860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6pPr>
            <a:lvl7pPr marL="27432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7pPr>
            <a:lvl8pPr marL="32004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8pPr>
            <a:lvl9pPr marL="3657600" algn="r" defTabSz="914400" rtl="1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9pPr>
          </a:lstStyle>
          <a:p>
            <a:fld id="{68D1BB49-E956-4BAB-9B9A-D442715A5991}" type="slidenum">
              <a:rPr lang="he-IL" altLang="he-IL" smtClean="0"/>
              <a:pPr/>
              <a:t>8</a:t>
            </a:fld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/>
              <p:cNvSpPr/>
              <p:nvPr/>
            </p:nvSpPr>
            <p:spPr>
              <a:xfrm>
                <a:off x="144712" y="2396434"/>
                <a:ext cx="6952212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05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05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05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b="1" i="1">
                                          <a:latin typeface="Cambria Math" panose="02040503050406030204" pitchFamily="18" charset="0"/>
                                        </a:rPr>
                                        <m:t>𝕤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2" y="2396434"/>
                <a:ext cx="6952212" cy="724686"/>
              </a:xfrm>
              <a:prstGeom prst="rect">
                <a:avLst/>
              </a:prstGeom>
              <a:blipFill>
                <a:blip r:embed="rId5"/>
                <a:stretch>
                  <a:fillRect r="-24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5289493-2451-4CD1-B39C-B49C46E870E8}"/>
                  </a:ext>
                </a:extLst>
              </p:cNvPr>
              <p:cNvSpPr/>
              <p:nvPr/>
            </p:nvSpPr>
            <p:spPr>
              <a:xfrm>
                <a:off x="0" y="1290833"/>
                <a:ext cx="9612236" cy="698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 </m:t>
                        </m:r>
                        <m:acc>
                          <m:accPr>
                            <m:chr m:val="̃"/>
                            <m:ctrlPr>
                              <a:rPr lang="en-US" sz="1800" i="1" spc="-5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sz="1800" b="0" i="1" spc="-5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5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A5289493-2451-4CD1-B39C-B49C46E87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0833"/>
                <a:ext cx="9612236" cy="698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D26C88B1-FFA7-433D-9F1A-72EABF1FE36D}"/>
                  </a:ext>
                </a:extLst>
              </p:cNvPr>
              <p:cNvSpPr/>
              <p:nvPr/>
            </p:nvSpPr>
            <p:spPr>
              <a:xfrm>
                <a:off x="0" y="3753018"/>
                <a:ext cx="10188624" cy="619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𝑃𝑟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pc="-5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D26C88B1-FFA7-433D-9F1A-72EABF1FE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3018"/>
                <a:ext cx="10188624" cy="619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2B1E6FFB-B25A-4D54-A538-C18CE827982E}"/>
                  </a:ext>
                </a:extLst>
              </p:cNvPr>
              <p:cNvSpPr/>
              <p:nvPr/>
            </p:nvSpPr>
            <p:spPr>
              <a:xfrm>
                <a:off x="227264" y="5355213"/>
                <a:ext cx="893757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}]</m:t>
                        </m:r>
                      </m:num>
                      <m:den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sz="1200" dirty="0">
                            <a:latin typeface="Cambria Math" panose="02040503050406030204" pitchFamily="18" charset="0"/>
                          </a:rPr>
                          <m:t>]+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𝑷𝒓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│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d>
                              <m:d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d>
                                  <m:d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𝕤</m:t>
                                    </m:r>
                                  </m:e>
                                </m:d>
                              </m:den>
                            </m:f>
                          </m:sup>
                        </m:s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}]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2B1E6FFB-B25A-4D54-A538-C18CE8279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4" y="5355213"/>
                <a:ext cx="893757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79229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/>
              <p:nvPr/>
            </p:nvSpPr>
            <p:spPr>
              <a:xfrm>
                <a:off x="30048" y="1214135"/>
                <a:ext cx="7075040" cy="494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|</m:t>
                        </m:r>
                        <m:acc>
                          <m:accPr>
                            <m:chr m:val="̃"/>
                            <m:ctrlPr>
                              <a:rPr lang="en-US" sz="1200" i="1" spc="-5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+[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]∙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𝑇𝐴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D6ACDED9-8270-46D8-8F6C-247B95C73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" y="1214135"/>
                <a:ext cx="7075040" cy="49423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/>
              <p:nvPr/>
            </p:nvSpPr>
            <p:spPr>
              <a:xfrm>
                <a:off x="-396552" y="2255844"/>
                <a:ext cx="9242787" cy="723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|</m:t>
                          </m:r>
                          <m:acc>
                            <m:accPr>
                              <m:chr m:val="̃"/>
                              <m:ctrlP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spc="-5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=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0</m:t>
                          </m:r>
                        </m:e>
                      </m:d>
                      <m:r>
                        <a:rPr lang="en-US" sz="11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𝑇𝐴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sz="1100" b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1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1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𝑇𝐴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  <m:d>
                                    <m:d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  <m:r>
                            <a:rPr lang="en-US" sz="1100" b="0" i="1" dirty="0">
                              <a:latin typeface="Cambria Math" panose="02040503050406030204" pitchFamily="18" charset="0"/>
                            </a:rPr>
                            <m:t>)]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4A5AB11A-CB0E-435D-9AC9-C83472C84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2255844"/>
                <a:ext cx="9242787" cy="723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CFAFE7A0-98F1-4121-9188-9EBBB399F842}"/>
              </a:ext>
            </a:extLst>
          </p:cNvPr>
          <p:cNvGrpSpPr/>
          <p:nvPr/>
        </p:nvGrpSpPr>
        <p:grpSpPr>
          <a:xfrm>
            <a:off x="2378817" y="3356992"/>
            <a:ext cx="4240377" cy="2035921"/>
            <a:chOff x="1949807" y="3939262"/>
            <a:chExt cx="4240377" cy="2035921"/>
          </a:xfrm>
        </p:grpSpPr>
        <p:cxnSp>
          <p:nvCxnSpPr>
            <p:cNvPr id="5" name="מחבר ישר 4">
              <a:extLst>
                <a:ext uri="{FF2B5EF4-FFF2-40B4-BE49-F238E27FC236}">
                  <a16:creationId xmlns:a16="http://schemas.microsoft.com/office/drawing/2014/main" id="{23C5D092-4740-4315-9ACB-84FC7C7E2692}"/>
                </a:ext>
              </a:extLst>
            </p:cNvPr>
            <p:cNvCxnSpPr/>
            <p:nvPr/>
          </p:nvCxnSpPr>
          <p:spPr bwMode="auto">
            <a:xfrm>
              <a:off x="4211960" y="4386808"/>
              <a:ext cx="1296144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5CB9B8F4-A5F5-414C-9CA2-F58F968AB75B}"/>
                </a:ext>
              </a:extLst>
            </p:cNvPr>
            <p:cNvCxnSpPr/>
            <p:nvPr/>
          </p:nvCxnSpPr>
          <p:spPr bwMode="auto">
            <a:xfrm flipH="1">
              <a:off x="2951392" y="4386808"/>
              <a:ext cx="1260570" cy="12024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63219DF9-5376-42C9-B5C8-C685CAC30811}"/>
                    </a:ext>
                  </a:extLst>
                </p:cNvPr>
                <p:cNvSpPr/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8" name="מלבן 7">
                  <a:extLst>
                    <a:ext uri="{FF2B5EF4-FFF2-40B4-BE49-F238E27FC236}">
                      <a16:creationId xmlns:a16="http://schemas.microsoft.com/office/drawing/2014/main" id="{63219DF9-5376-42C9-B5C8-C685CAC30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677" y="3939262"/>
                  <a:ext cx="151496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009C7CE9-56E2-4D38-8F55-36D50BF33754}"/>
                    </a:ext>
                  </a:extLst>
                </p:cNvPr>
                <p:cNvSpPr/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1" name="מלבן 10">
                  <a:extLst>
                    <a:ext uri="{FF2B5EF4-FFF2-40B4-BE49-F238E27FC236}">
                      <a16:creationId xmlns:a16="http://schemas.microsoft.com/office/drawing/2014/main" id="{009C7CE9-56E2-4D38-8F55-36D50BF33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789" y="4783385"/>
                  <a:ext cx="122770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CB8987F5-CA64-483A-AD82-1C779333F7C1}"/>
                    </a:ext>
                  </a:extLst>
                </p:cNvPr>
                <p:cNvSpPr/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spc="-5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spc="-5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2" name="מלבן 11">
                  <a:extLst>
                    <a:ext uri="{FF2B5EF4-FFF2-40B4-BE49-F238E27FC236}">
                      <a16:creationId xmlns:a16="http://schemas.microsoft.com/office/drawing/2014/main" id="{CB8987F5-CA64-483A-AD82-1C779333F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964" y="4750326"/>
                  <a:ext cx="122770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42D7BC79-6007-42C4-A5BE-4FF0EF9F6337}"/>
                    </a:ext>
                  </a:extLst>
                </p:cNvPr>
                <p:cNvSpPr/>
                <p:nvPr/>
              </p:nvSpPr>
              <p:spPr>
                <a:xfrm>
                  <a:off x="5024545" y="5636629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14" name="מלבן 13">
                  <a:extLst>
                    <a:ext uri="{FF2B5EF4-FFF2-40B4-BE49-F238E27FC236}">
                      <a16:creationId xmlns:a16="http://schemas.microsoft.com/office/drawing/2014/main" id="{42D7BC79-6007-42C4-A5BE-4FF0EF9F63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545" y="5636629"/>
                  <a:ext cx="11656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925589D4-A442-4101-B07B-3C2EC74D3A0F}"/>
                    </a:ext>
                  </a:extLst>
                </p:cNvPr>
                <p:cNvSpPr/>
                <p:nvPr/>
              </p:nvSpPr>
              <p:spPr>
                <a:xfrm>
                  <a:off x="1949807" y="5627955"/>
                  <a:ext cx="116563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he-IL" sz="1600" dirty="0"/>
                </a:p>
              </p:txBody>
            </p:sp>
          </mc:Choice>
          <mc:Fallback xmlns="">
            <p:sp>
              <p:nvSpPr>
                <p:cNvPr id="25" name="מלבן 24">
                  <a:extLst>
                    <a:ext uri="{FF2B5EF4-FFF2-40B4-BE49-F238E27FC236}">
                      <a16:creationId xmlns:a16="http://schemas.microsoft.com/office/drawing/2014/main" id="{925589D4-A442-4101-B07B-3C2EC74D3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807" y="5627955"/>
                  <a:ext cx="116563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9C2EAE3A-718F-4F98-B4D9-A59002E81BA0}"/>
              </a:ext>
            </a:extLst>
          </p:cNvPr>
          <p:cNvCxnSpPr/>
          <p:nvPr/>
        </p:nvCxnSpPr>
        <p:spPr bwMode="auto">
          <a:xfrm>
            <a:off x="3123904" y="5399873"/>
            <a:ext cx="1296144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1275989D-62BC-4F8C-A591-540C3D771B21}"/>
              </a:ext>
            </a:extLst>
          </p:cNvPr>
          <p:cNvCxnSpPr/>
          <p:nvPr/>
        </p:nvCxnSpPr>
        <p:spPr bwMode="auto">
          <a:xfrm flipH="1">
            <a:off x="1862720" y="5399873"/>
            <a:ext cx="1260570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B95DA815-3D83-4A30-925B-BDC894378821}"/>
              </a:ext>
            </a:extLst>
          </p:cNvPr>
          <p:cNvCxnSpPr/>
          <p:nvPr/>
        </p:nvCxnSpPr>
        <p:spPr bwMode="auto">
          <a:xfrm>
            <a:off x="6155936" y="5370488"/>
            <a:ext cx="1296144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1CA00802-A35D-4DBB-843C-1EF0CE6C192D}"/>
              </a:ext>
            </a:extLst>
          </p:cNvPr>
          <p:cNvCxnSpPr/>
          <p:nvPr/>
        </p:nvCxnSpPr>
        <p:spPr bwMode="auto">
          <a:xfrm flipH="1">
            <a:off x="4895368" y="5370488"/>
            <a:ext cx="1260570" cy="1202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טבלה 15">
                <a:extLst>
                  <a:ext uri="{FF2B5EF4-FFF2-40B4-BE49-F238E27FC236}">
                    <a16:creationId xmlns:a16="http://schemas.microsoft.com/office/drawing/2014/main" id="{F797DB0A-D184-4615-A19A-750DD136C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089512"/>
                  </p:ext>
                </p:extLst>
              </p:nvPr>
            </p:nvGraphicFramePr>
            <p:xfrm>
              <a:off x="6948264" y="620688"/>
              <a:ext cx="2165688" cy="1483360"/>
            </p:xfrm>
            <a:graphic>
              <a:graphicData uri="http://schemas.openxmlformats.org/drawingml/2006/table">
                <a:tbl>
                  <a:tblPr rtl="1">
                    <a:tableStyleId>{5C22544A-7EE6-4342-B048-85BDC9FD1C3A}</a:tableStyleId>
                  </a:tblPr>
                  <a:tblGrid>
                    <a:gridCol w="721896">
                      <a:extLst>
                        <a:ext uri="{9D8B030D-6E8A-4147-A177-3AD203B41FA5}">
                          <a16:colId xmlns:a16="http://schemas.microsoft.com/office/drawing/2014/main" val="2568987701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1081583587"/>
                        </a:ext>
                      </a:extLst>
                    </a:gridCol>
                    <a:gridCol w="721896">
                      <a:extLst>
                        <a:ext uri="{9D8B030D-6E8A-4147-A177-3AD203B41FA5}">
                          <a16:colId xmlns:a16="http://schemas.microsoft.com/office/drawing/2014/main" val="29632517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0840" t="-1639" r="-168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2090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6773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0124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0955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משולש שווה-שוקיים 37">
            <a:extLst>
              <a:ext uri="{FF2B5EF4-FFF2-40B4-BE49-F238E27FC236}">
                <a16:creationId xmlns:a16="http://schemas.microsoft.com/office/drawing/2014/main" id="{8BC4897A-7666-486C-88C5-E2E761F3019D}"/>
              </a:ext>
            </a:extLst>
          </p:cNvPr>
          <p:cNvSpPr/>
          <p:nvPr/>
        </p:nvSpPr>
        <p:spPr bwMode="auto">
          <a:xfrm>
            <a:off x="7920384" y="1875234"/>
            <a:ext cx="108000" cy="108000"/>
          </a:xfrm>
          <a:prstGeom prst="triangle">
            <a:avLst/>
          </a:prstGeom>
          <a:solidFill>
            <a:schemeClr val="bg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/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מלבן 38">
                <a:extLst>
                  <a:ext uri="{FF2B5EF4-FFF2-40B4-BE49-F238E27FC236}">
                    <a16:creationId xmlns:a16="http://schemas.microsoft.com/office/drawing/2014/main" id="{79CBFF76-54FC-4FFF-9C4D-95A373FFF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6" y="2000158"/>
                <a:ext cx="422295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7A0EE60B-E289-4B6A-8F8B-5CEFFB1DEC3C}"/>
                  </a:ext>
                </a:extLst>
              </p:cNvPr>
              <p:cNvSpPr/>
              <p:nvPr/>
            </p:nvSpPr>
            <p:spPr>
              <a:xfrm>
                <a:off x="1195146" y="6581001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מלבן 1">
                <a:extLst>
                  <a:ext uri="{FF2B5EF4-FFF2-40B4-BE49-F238E27FC236}">
                    <a16:creationId xmlns:a16="http://schemas.microsoft.com/office/drawing/2014/main" id="{7A0EE60B-E289-4B6A-8F8B-5CEFFB1DEC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46" y="6581001"/>
                <a:ext cx="119032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365BB72-6B17-4990-8D77-232F54CE59E3}"/>
                  </a:ext>
                </a:extLst>
              </p:cNvPr>
              <p:cNvSpPr/>
              <p:nvPr/>
            </p:nvSpPr>
            <p:spPr>
              <a:xfrm>
                <a:off x="3440097" y="6582114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F365BB72-6B17-4990-8D77-232F54CE5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97" y="6582114"/>
                <a:ext cx="119032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37782BF-29F9-4284-AF15-851B177615A8}"/>
                  </a:ext>
                </a:extLst>
              </p:cNvPr>
              <p:cNvSpPr/>
              <p:nvPr/>
            </p:nvSpPr>
            <p:spPr>
              <a:xfrm>
                <a:off x="4619528" y="6566242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A37782BF-29F9-4284-AF15-851B17761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528" y="6566242"/>
                <a:ext cx="11903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2B6FB75-4690-456F-80A9-E2D77A7EB03A}"/>
                  </a:ext>
                </a:extLst>
              </p:cNvPr>
              <p:cNvSpPr/>
              <p:nvPr/>
            </p:nvSpPr>
            <p:spPr>
              <a:xfrm>
                <a:off x="6964135" y="6566241"/>
                <a:ext cx="11903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e-IL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2B6FB75-4690-456F-80A9-E2D77A7EB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5" y="6566241"/>
                <a:ext cx="119032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70AC3CB7-F576-4827-BF7C-3343DE0805C4}"/>
                  </a:ext>
                </a:extLst>
              </p:cNvPr>
              <p:cNvSpPr/>
              <p:nvPr/>
            </p:nvSpPr>
            <p:spPr>
              <a:xfrm>
                <a:off x="1172512" y="5913517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70AC3CB7-F576-4827-BF7C-3343DE080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12" y="5913517"/>
                <a:ext cx="123559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87F9FB38-970B-493F-B064-600961A86041}"/>
                  </a:ext>
                </a:extLst>
              </p:cNvPr>
              <p:cNvSpPr/>
              <p:nvPr/>
            </p:nvSpPr>
            <p:spPr>
              <a:xfrm>
                <a:off x="3766060" y="5892908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he-IL" sz="1200" dirty="0"/>
              </a:p>
            </p:txBody>
          </p:sp>
        </mc:Choice>
        <mc:Fallback xmlns="">
          <p:sp>
            <p:nvSpPr>
              <p:cNvPr id="13" name="מלבן 12">
                <a:extLst>
                  <a:ext uri="{FF2B5EF4-FFF2-40B4-BE49-F238E27FC236}">
                    <a16:creationId xmlns:a16="http://schemas.microsoft.com/office/drawing/2014/main" id="{87F9FB38-970B-493F-B064-600961A86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60" y="5892908"/>
                <a:ext cx="123559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BA7BAA9-9D67-4A27-8D25-5647F5A77D86}"/>
                  </a:ext>
                </a:extLst>
              </p:cNvPr>
              <p:cNvSpPr/>
              <p:nvPr/>
            </p:nvSpPr>
            <p:spPr>
              <a:xfrm>
                <a:off x="6664906" y="5688538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BA7BAA9-9D67-4A27-8D25-5647F5A77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06" y="5688538"/>
                <a:ext cx="123559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BE847D2B-6D76-4F3F-B278-2B5F4605175C}"/>
                  </a:ext>
                </a:extLst>
              </p:cNvPr>
              <p:cNvSpPr/>
              <p:nvPr/>
            </p:nvSpPr>
            <p:spPr>
              <a:xfrm>
                <a:off x="4480594" y="5622587"/>
                <a:ext cx="1235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pc="-5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>
                <a:extLst>
                  <a:ext uri="{FF2B5EF4-FFF2-40B4-BE49-F238E27FC236}">
                    <a16:creationId xmlns:a16="http://schemas.microsoft.com/office/drawing/2014/main" id="{BE847D2B-6D76-4F3F-B278-2B5F46051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94" y="5622587"/>
                <a:ext cx="123559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2566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9"/>
  <p:tag name="AS_OS" val="Microsoft Windows NT 6.2.9200.0"/>
  <p:tag name="AS_RELEASE_DATE" val="2016.12.22"/>
  <p:tag name="AS_TITLE" val="Aspose.Slides for .NET 2.0"/>
  <p:tag name="AS_VERSION" val="16.12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7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5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7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5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5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9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8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5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9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9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6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8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9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7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8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9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4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3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4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2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8"/>
</p:tagLst>
</file>

<file path=ppt/theme/theme1.xml><?xml version="1.0" encoding="utf-8"?>
<a:theme xmlns:a="http://schemas.openxmlformats.org/drawingml/2006/main" name="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3E0BB"/>
      </a:accent1>
      <a:accent2>
        <a:srgbClr val="993333"/>
      </a:accent2>
      <a:accent3>
        <a:srgbClr val="FFFFFF"/>
      </a:accent3>
      <a:accent4>
        <a:srgbClr val="000000"/>
      </a:accent4>
      <a:accent5>
        <a:srgbClr val="EFEDDA"/>
      </a:accent5>
      <a:accent6>
        <a:srgbClr val="8A2D2D"/>
      </a:accent6>
      <a:hlink>
        <a:srgbClr val="999900"/>
      </a:hlink>
      <a:folHlink>
        <a:srgbClr val="00CC99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‫הצגה על המסך (4:3)</PresentationFormat>
  <Paragraphs>276</Paragraphs>
  <Slides>21</Slides>
  <Notes>18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9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5_ערכת נושא Office</vt:lpstr>
      <vt:lpstr>6_ערכת נושא Office</vt:lpstr>
      <vt:lpstr>9_ערכת נושא Office</vt:lpstr>
      <vt:lpstr>10_ערכת נושא Office</vt:lpstr>
      <vt:lpstr>11_ערכת נושא Office</vt:lpstr>
      <vt:lpstr>12_ערכת נושא Office</vt:lpstr>
      <vt:lpstr>13_ערכת נושא Office</vt:lpstr>
      <vt:lpstr>14_ערכת נושא Office</vt:lpstr>
      <vt:lpstr>15_ערכת נושא Office</vt:lpstr>
      <vt:lpstr>Picture</vt:lpstr>
      <vt:lpstr>מצגת של PowerPoint‏</vt:lpstr>
      <vt:lpstr>מצגת של PowerPoint‏</vt:lpstr>
      <vt:lpstr>Sensing errors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0</cp:revision>
  <dcterms:created xsi:type="dcterms:W3CDTF">2017-10-31T09:17:57Z</dcterms:created>
  <dcterms:modified xsi:type="dcterms:W3CDTF">2020-11-05T18:32:37Z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1521969912</vt:i4>
  </property>
  <property fmtid="{D5CDD505-2E9C-101B-9397-08002B2CF9AE}" pid="3" name="_NewReviewCycle">
    <vt:lpwstr/>
  </property>
</Properties>
</file>