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3 - Autoencoders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Yuval Bercovich &amp; Arthur Garmider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Keras instead of Tensorflow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Pros: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Keras provides a simple API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Connects the layer and handles the dimensions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Simple fit method instead of manual batch feeding with TF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Gives the dataset “out of the box”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Drawbacks: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Sometime feels like too magical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with 20% of the “denoised” dataset: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Acc: 0.724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Variational Autoencoder: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Trained too long but in the end was able to generate new images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52250" y="543050"/>
            <a:ext cx="692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Denoising autoencoder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53526" y="1041850"/>
            <a:ext cx="87078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Layer (type)                 Output Shape              Param #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=================================================================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input_1 (InputLayer)         (None, 32, 32, 3)         0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conv1 (Conv2D)               (None, 32, 32, 16)        208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maxpool1 (MaxPooling2D)      (None, 16, 16, 16)        0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 (Conv2D)               (None, 16, 16, 8)         520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maxpool2 (MaxPooling2D)      (None, 8, 8, 8)           0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upsample1 (UpSampling2D)     (None, 16, 16, 8)         0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conv3 (Conv2D)               (None, 16, 16, 8)         264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upsample2 (UpSampling2D)     (None, 32, 32, 8)         0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conv4 (Conv2D)               (None, 32, 32, 16)        528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conv_sig (Conv2D)            (None, 32, 32, 3)         195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=================================================================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params: 1,715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Trainable params: 1,715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Non-trainable params: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52250" y="543050"/>
            <a:ext cx="692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Variational autoencoder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2" y="1000334"/>
            <a:ext cx="87078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input_9 (InputLayer)            (None, 32, 32, 3)    0                         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conv2d_28 (Conv2D)              (None, 32, 32, 3)    39          input_9[0][0] 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maxpool1 (MaxPooling2D)         (None, 16, 16, 3)    0           conv2d_28[0][0]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conv2d_29 (Conv2D)              (None, 8, 8, 32)     416         maxpool1[0][0]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maxpool2 (MaxPooling2D)         (None, 4, 4, 32)     0           conv2d_29[0][0]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conv2d_30 (Conv2D)              (None, 4, 4, 32)     9248        maxpool2[0][0]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flatten_7 (Flatten)             (None, 512)          0           conv2d_30[0][0]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dense_29 (Dense)                (None, 128)          65664       flatten_7[0][0]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dense_30 (Dense)                (None, 16)           2064        dense_29[0][0]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dense_31 (Dense)                (None, 16)           2064        dense_29[0][0]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lambda_6 (Lambda)               (None, 16)           0           dense_30[0][0]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dense_32 (Dense)                (None, 128)          2176        lambda_6[0][0]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dense_33 (Dense)                (None, 8192)         1056768     dense_32[0][0]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reshape_6 (Reshape)             (None, 16, 16, 32)   0           dense_33[0][0] 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conv2d_transpose_16 (Conv2DTran (None, 16, 16, 32)   9248        reshape_6[0][0]          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conv2d_transpose_17 (Conv2DTran (None, 16, 16, 32)   9248        conv2d_transpose_16[0][0]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conv2d_transpose_18 (Conv2DTran (None, 33, 33, 32)   9248        conv2d_transpose_17[0][0]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conv2d_31 (Conv2D)              (None, 32, 32, 3)    387         conv2d_transpose_18[0][0]        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params: 1,166,570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Trainable params: 1,166,570</a:t>
            </a:r>
            <a:b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Non-trainable params: 0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