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עם פינות אלכסוניות מעוגלות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9" name="מציין מיקום של תאריך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he-I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לחץ על הסמל כדי להוסיף תמונה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עם פינות אלכסוניות מעוגלות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70F0D8D-53A5-41A3-9839-56433BD03765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3F1B96E-BBDC-4438-A7CD-02E350759EA6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marL="54864" algn="r" rtl="1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r" rtl="1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rtl="1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תוצאת תמונה עבור סייבר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077334" y="1602425"/>
            <a:ext cx="2827078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7200" b="1" cap="none" spc="5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אייר</a:t>
            </a:r>
            <a:endParaRPr lang="he-IL" sz="7200" b="1" cap="none" spc="50" dirty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6964223" y="2348880"/>
            <a:ext cx="2179777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יובל</a:t>
            </a:r>
            <a:endParaRPr lang="he-IL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274274" y="2257064"/>
            <a:ext cx="1999265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72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שגיא</a:t>
            </a:r>
            <a:endParaRPr lang="he-I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2273539" y="160338"/>
            <a:ext cx="443466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8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מי אנחנו?</a:t>
            </a:r>
            <a:endParaRPr lang="he-IL" sz="8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4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95735" y="908720"/>
            <a:ext cx="5277272" cy="449960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latin typeface="Aharoni" pitchFamily="2" charset="-79"/>
                <a:cs typeface="Aharoni" pitchFamily="2" charset="-79"/>
              </a:rPr>
              <a:t>לבסוף, קיבלנו קוד ב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JavaScript </a:t>
            </a:r>
            <a:r>
              <a:rPr lang="he-IL" dirty="0" smtClean="0">
                <a:latin typeface="Aharoni" pitchFamily="2" charset="-79"/>
                <a:cs typeface="Aharoni" pitchFamily="2" charset="-79"/>
              </a:rPr>
              <a:t> שרץ על פלטפורמה של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GoogleMaps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API</a:t>
            </a:r>
            <a:endParaRPr lang="he-IL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170" name="Picture 2" descr="תוצאת תמונה עבור ‪google maps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602158"/>
            <a:ext cx="4526217" cy="2376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1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ובעזרת כל התהליך הזה, הצלחנו ליצור סביבה בטוחה יותר בניו יורק, ובכך גם</a:t>
            </a:r>
          </a:p>
          <a:p>
            <a:pPr marL="0" indent="0">
              <a:buNone/>
            </a:pPr>
            <a:endParaRPr lang="he-IL" sz="4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0" indent="0">
              <a:buNone/>
            </a:pPr>
            <a:endParaRPr lang="he-IL" sz="4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he-IL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uttman Yad-Brush" pitchFamily="2" charset="-79"/>
                <a:cs typeface="Guttman Yad-Brush" pitchFamily="2" charset="-79"/>
              </a:rPr>
              <a:t>עתיד</a:t>
            </a:r>
            <a:r>
              <a:rPr lang="he-IL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בטוח יותר, בניו יורק ובעולם</a:t>
            </a:r>
            <a:endParaRPr lang="he-IL" sz="4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2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27784" y="1772816"/>
            <a:ext cx="6141368" cy="4320480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>
                <a:latin typeface="Guttman Hatzvi" pitchFamily="2" charset="-79"/>
                <a:cs typeface="Guttman Hatzvi" pitchFamily="2" charset="-79"/>
              </a:rPr>
              <a:t>במהלך 36 השעות האחרונות חקרנו בעיה שהטרידה אנשים רבים ברחבי העולם במשך שנים.</a:t>
            </a:r>
          </a:p>
          <a:p>
            <a:endParaRPr lang="he-IL" sz="4000" dirty="0">
              <a:latin typeface="Guttman Hatzvi" pitchFamily="2" charset="-79"/>
              <a:cs typeface="Guttman Hatzvi" pitchFamily="2" charset="-79"/>
            </a:endParaRPr>
          </a:p>
          <a:p>
            <a:r>
              <a:rPr lang="he-IL" sz="4000" dirty="0" smtClean="0">
                <a:latin typeface="Guttman Hatzvi" pitchFamily="2" charset="-79"/>
                <a:cs typeface="Guttman Hatzvi" pitchFamily="2" charset="-79"/>
              </a:rPr>
              <a:t>לאחר עבודה ממושכת, הגענו לפתרון</a:t>
            </a:r>
            <a:r>
              <a:rPr lang="he-IL" dirty="0" smtClean="0"/>
              <a:t>.</a:t>
            </a:r>
            <a:endParaRPr lang="he-IL" dirty="0"/>
          </a:p>
        </p:txBody>
      </p:sp>
      <p:pic>
        <p:nvPicPr>
          <p:cNvPr id="2056" name="Picture 8" descr="תוצאת תמונה עבור ‪idea light bulb.png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06" y="1700808"/>
            <a:ext cx="3581128" cy="3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3131839" y="404664"/>
            <a:ext cx="3219783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מה עשינו?</a:t>
            </a:r>
            <a:endParaRPr lang="he-IL" sz="6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2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608" y="1268760"/>
            <a:ext cx="684076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5400" dirty="0" smtClean="0">
                <a:ln>
                  <a:solidFill>
                    <a:schemeClr val="bg1"/>
                  </a:solidFill>
                </a:ln>
                <a:latin typeface="Guttman Haim" pitchFamily="2" charset="-79"/>
                <a:cs typeface="Guttman Haim" pitchFamily="2" charset="-79"/>
              </a:rPr>
              <a:t>עד שנות ה90, ניו יורק נחשבה כאחת מהערים המסוכנות ביותר בארה"ב, עם שיעור פשע בשחקים</a:t>
            </a:r>
          </a:p>
        </p:txBody>
      </p:sp>
    </p:spTree>
    <p:extLst>
      <p:ext uri="{BB962C8B-B14F-4D97-AF65-F5344CB8AC3E}">
        <p14:creationId xmlns:p14="http://schemas.microsoft.com/office/powerpoint/2010/main" val="10683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620688"/>
            <a:ext cx="4690864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אך בשנות ה90 נבחר ראש העיר ג'וליאני ושיפר פלאים את מצבה של ניו יורק</a:t>
            </a:r>
            <a:endParaRPr lang="he-IL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836712"/>
            <a:ext cx="6635080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הוא עשה זאת על ידי:</a:t>
            </a:r>
          </a:p>
          <a:p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חיזוק הכוחות על ידי הוספת 7000 שוטרים</a:t>
            </a:r>
          </a:p>
          <a:p>
            <a:endParaRPr lang="he-IL" sz="4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פריסה נכונה של הכוחות המשטרתיים</a:t>
            </a:r>
            <a:endParaRPr lang="he-IL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27784" y="1268760"/>
            <a:ext cx="6141368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אנחנו שאפנו להתעלות על עבודת ג'וליאני, ולמצוא את פריסת הכוחות הטובה ביותר ברחובות ניו יורק.</a:t>
            </a:r>
            <a:endParaRPr lang="he-IL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6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31840" y="1556792"/>
            <a:ext cx="5565304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 smtClean="0">
                <a:latin typeface="Aharoni" pitchFamily="2" charset="-79"/>
                <a:cs typeface="Aharoni" pitchFamily="2" charset="-79"/>
              </a:rPr>
              <a:t>עשינו זאת על ידי מיפוי ניו יורק ב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JavaScript</a:t>
            </a:r>
            <a:r>
              <a:rPr lang="he-IL" sz="3600" dirty="0" smtClean="0">
                <a:latin typeface="Aharoni" pitchFamily="2" charset="-79"/>
                <a:cs typeface="Aharoni" pitchFamily="2" charset="-79"/>
              </a:rPr>
              <a:t>בעזרת ה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API  </a:t>
            </a:r>
            <a:r>
              <a:rPr lang="he-IL" sz="3600" dirty="0" smtClean="0">
                <a:latin typeface="Aharoni" pitchFamily="2" charset="-79"/>
                <a:cs typeface="Aharoni" pitchFamily="2" charset="-79"/>
              </a:rPr>
              <a:t> של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Google Places</a:t>
            </a:r>
            <a:r>
              <a:rPr lang="he-IL" sz="3600" dirty="0" smtClean="0"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sp>
        <p:nvSpPr>
          <p:cNvPr id="4" name="AutoShape 4" descr="תוצאת תמונה עבור ‪google places api png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3" y="980728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תוצאת תמונה עבור ‪google places api png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6442483" cy="15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620688"/>
            <a:ext cx="8229600" cy="452628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latin typeface="Aharoni" pitchFamily="2" charset="-79"/>
                <a:cs typeface="Aharoni" pitchFamily="2" charset="-79"/>
              </a:rPr>
              <a:t>לאחר מכן, הדמינו תנועת פטרולים משטרתיים ברחובות ניו יורק, בעזרת פונקציית ה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polyline </a:t>
            </a:r>
            <a:r>
              <a:rPr lang="he-IL" dirty="0" smtClean="0">
                <a:latin typeface="Aharoni" pitchFamily="2" charset="-79"/>
                <a:cs typeface="Aharoni" pitchFamily="2" charset="-79"/>
              </a:rPr>
              <a:t> שמובנית ב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API</a:t>
            </a:r>
            <a:endParaRPr lang="he-IL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8648" r="34295" b="29166"/>
          <a:stretch/>
        </p:blipFill>
        <p:spPr bwMode="auto">
          <a:xfrm>
            <a:off x="899592" y="2348880"/>
            <a:ext cx="4576521" cy="3817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1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1600" y="476673"/>
            <a:ext cx="7715200" cy="3024336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latin typeface="Aharoni" pitchFamily="2" charset="-79"/>
                <a:cs typeface="Aharoni" pitchFamily="2" charset="-79"/>
              </a:rPr>
              <a:t>חילקנו את העיר לאזורים קטנים יותר, ועבור כל אזור, חישבנו מהם המסלולים המכסים כמה שיותר שטח מהאזור בכמה שפחות שוטרים.</a:t>
            </a:r>
            <a:endParaRPr lang="he-IL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4" t="17681" r="43767" b="17681"/>
          <a:stretch/>
        </p:blipFill>
        <p:spPr bwMode="auto">
          <a:xfrm rot="660540">
            <a:off x="640801" y="2381428"/>
            <a:ext cx="3024337" cy="436848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64" l="0" r="87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52359">
            <a:off x="2560704" y="1434771"/>
            <a:ext cx="2265272" cy="336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500" b="93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8473">
            <a:off x="1200468" y="3799516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45001"/>
            <a:ext cx="2657872" cy="2438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6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בית יציקה">
  <a:themeElements>
    <a:clrScheme name="בית יציקה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בית יציקה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בית יציק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304</TotalTime>
  <Words>186</Words>
  <Application>Microsoft Office PowerPoint</Application>
  <PresentationFormat>‫הצגה על המסך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בית יציקה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האקתון 2017</dc:title>
  <dc:creator>josef</dc:creator>
  <cp:lastModifiedBy>josef</cp:lastModifiedBy>
  <cp:revision>23</cp:revision>
  <dcterms:created xsi:type="dcterms:W3CDTF">2017-12-19T06:59:43Z</dcterms:created>
  <dcterms:modified xsi:type="dcterms:W3CDTF">2017-12-19T12:07:39Z</dcterms:modified>
</cp:coreProperties>
</file>