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7" r:id="rId4"/>
    <p:sldId id="261" r:id="rId5"/>
    <p:sldId id="264" r:id="rId6"/>
    <p:sldId id="266" r:id="rId7"/>
    <p:sldId id="269" r:id="rId8"/>
    <p:sldId id="270" r:id="rId9"/>
    <p:sldId id="265" r:id="rId10"/>
    <p:sldId id="271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7596" autoAdjust="0"/>
  </p:normalViewPr>
  <p:slideViewPr>
    <p:cSldViewPr snapToGrid="0">
      <p:cViewPr varScale="1">
        <p:scale>
          <a:sx n="58" d="100"/>
          <a:sy n="58" d="100"/>
        </p:scale>
        <p:origin x="42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48708-21CE-4AE1-8C74-088B82B5538E}" type="doc">
      <dgm:prSet loTypeId="urn:microsoft.com/office/officeart/2005/8/layout/chevron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L"/>
        </a:p>
      </dgm:t>
    </dgm:pt>
    <dgm:pt modelId="{A8AD242F-C340-42CE-A4BA-C6AB6BC5A75A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Pre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838826A-E324-4DAD-9991-551A0170EA07}" type="parTrans" cxnId="{66EBB9A4-4CD6-4544-B8FB-12D57143F0E8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4050687-8E1C-45E1-B0E1-78731426F2C3}" type="sibTrans" cxnId="{66EBB9A4-4CD6-4544-B8FB-12D57143F0E8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CD0AC8C9-1FA6-473D-8895-BD669A6675A1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Sort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60FC261-BC95-454A-9C89-5F6B480C90E2}" type="parTrans" cxnId="{02230407-FB71-4071-98A8-C8599ACA7260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ADB6D26-E57A-4B19-AA82-BF0055DB6E5C}" type="sibTrans" cxnId="{02230407-FB71-4071-98A8-C8599ACA7260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4DEC1A1-8C6E-425F-AA1D-4C5C814F5E11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Split per baboon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66E21B8-4098-474E-8BE1-0FFD440F8DD0}" type="parTrans" cxnId="{F923F603-1A0C-43E7-8A63-5737D9D669AD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673AF97-641F-4970-A933-6D4A19F89AA9}" type="sibTrans" cxnId="{F923F603-1A0C-43E7-8A63-5737D9D669AD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2059405-A8C8-4255-8E21-FB4041E3D985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Fit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D709BA9-D9A1-47B7-89F1-F161AD7B759C}" type="parTrans" cxnId="{EF3715C8-C664-4A07-8D42-332265727875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2719810-18D1-4617-B5E1-B7DDDED245DD}" type="sibTrans" cxnId="{EF3715C8-C664-4A07-8D42-332265727875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D6350730-1393-4BCD-BA5D-C96F4805E683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Grid search for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𝛾</m:t>
                  </m:r>
                </m:oMath>
              </a14:m>
              <a:endParaRPr lang="en-IL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dgm:t>
        </dgm:pt>
      </mc:Choice>
      <mc:Fallback>
        <dgm:pt modelId="{D6350730-1393-4BCD-BA5D-C96F4805E683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Grid search for </a:t>
              </a:r>
              <a:r>
                <a:rPr lang="en-US" b="0" i="0">
                  <a:latin typeface="Cambria Math" panose="02040503050406030204" pitchFamily="18" charset="0"/>
                </a:rPr>
                <a:t>𝛾</a:t>
              </a:r>
              <a:endParaRPr lang="en-IL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dgm:t>
        </dgm:pt>
      </mc:Fallback>
    </mc:AlternateContent>
    <dgm:pt modelId="{1CF37F83-E912-4157-A6D2-C41BC2B336EC}" type="parTrans" cxnId="{CB2F8C6D-8C00-4897-BF0C-30EAA6EE9E35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9FEE01B-4A8B-4D53-AC11-EC09F18800EC}" type="sibTrans" cxnId="{CB2F8C6D-8C00-4897-BF0C-30EAA6EE9E35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68A1A99-5D70-4E13-96F8-15282C87269C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Quasi Newton Raphson optimization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0EA5DE-CA3D-4937-9369-2E7C5CD68753}" type="parTrans" cxnId="{F37C40DF-A4AB-4ED7-8289-D292BCFE30B4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3A1B7B4-8DE3-410F-B3E4-56A0332D42C1}" type="sibTrans" cxnId="{F37C40DF-A4AB-4ED7-8289-D292BCFE30B4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274A0E7-31F6-4271-B891-73DC99EE8CE0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Predict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C2BB86B-5FE4-4B50-9A4A-57FA6D4C1630}" type="parTrans" cxnId="{0DE19A37-61AE-4940-9441-6369C63FE32A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39CE49C-4464-44DC-8FFE-8F215C2B6D1F}" type="sibTrans" cxnId="{0DE19A37-61AE-4940-9441-6369C63FE32A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94A2817D-C12B-444A-B6C0-36BFCBA1518E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If num. of samples &lt; threshold: take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e>
                  </m:acc>
                </m:oMath>
              </a14:m>
              <a:endParaRPr lang="en-IL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dgm:t>
        </dgm:pt>
      </mc:Choice>
      <mc:Fallback>
        <dgm:pt modelId="{94A2817D-C12B-444A-B6C0-36BFCBA1518E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If num. of samples &lt; threshold: take </a:t>
              </a:r>
              <a:r>
                <a:rPr lang="en-US" b="0" i="0">
                  <a:latin typeface="Cambria Math" panose="02040503050406030204" pitchFamily="18" charset="0"/>
                </a:rPr>
                <a:t>𝛽 ̅</a:t>
              </a:r>
              <a:endParaRPr lang="en-IL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dgm:t>
        </dgm:pt>
      </mc:Fallback>
    </mc:AlternateContent>
    <dgm:pt modelId="{9DEAF7F9-66E3-4290-BE8D-DC0E0FAA654C}" type="parTrans" cxnId="{8C325F22-A016-4178-A57B-CD626E6E54C0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8CC9943-110F-47DA-BA0B-ED27237468D1}" type="sibTrans" cxnId="{8C325F22-A016-4178-A57B-CD626E6E54C0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7679C852-EA39-43BD-AD29-9BD9D3E0F27C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Else: optimize </a:t>
              </a:r>
              <a14:m>
                <m:oMath xmlns:m="http://schemas.openxmlformats.org/officeDocument/2006/math">
                  <m:r>
                    <a:rPr lang="he-IL" b="0" i="1" smtClean="0">
                      <a:latin typeface="Cambria Math" panose="02040503050406030204" pitchFamily="18" charset="0"/>
                    </a:rPr>
                    <m:t>𝛽</m:t>
                  </m:r>
                </m:oMath>
              </a14:m>
              <a:endParaRPr lang="en-IL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dgm:t>
        </dgm:pt>
      </mc:Choice>
      <mc:Fallback>
        <dgm:pt modelId="{7679C852-EA39-43BD-AD29-9BD9D3E0F27C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Else: optimize </a:t>
              </a:r>
              <a:r>
                <a:rPr lang="he-IL" b="0" i="0">
                  <a:latin typeface="Cambria Math" panose="02040503050406030204" pitchFamily="18" charset="0"/>
                </a:rPr>
                <a:t>𝛽</a:t>
              </a:r>
              <a:endParaRPr lang="en-IL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dgm:t>
        </dgm:pt>
      </mc:Fallback>
    </mc:AlternateContent>
    <dgm:pt modelId="{415E3ED0-030E-432D-A3D9-505B5D8A550A}" type="parTrans" cxnId="{FC22CE42-00C2-40C3-96DE-3F5B5578455F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FBE2243-2E56-44F2-B9A3-999F887A5F09}" type="sibTrans" cxnId="{FC22CE42-00C2-40C3-96DE-3F5B5578455F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0DF07E0B-BD29-4522-8E8E-683D31DAD98A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Optimize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𝛽</m:t>
                  </m:r>
                </m:oMath>
              </a14:m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 per baboon in each iteration</a:t>
              </a:r>
              <a:endParaRPr lang="en-IL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dgm:t>
        </dgm:pt>
      </mc:Choice>
      <mc:Fallback>
        <dgm:pt modelId="{0DF07E0B-BD29-4522-8E8E-683D31DAD98A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Optimize </a:t>
              </a:r>
              <a:r>
                <a:rPr lang="en-US" b="0" i="0">
                  <a:latin typeface="Cambria Math" panose="02040503050406030204" pitchFamily="18" charset="0"/>
                </a:rPr>
                <a:t>𝛽</a:t>
              </a:r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 per baboon in each iteration</a:t>
              </a:r>
              <a:endParaRPr lang="en-IL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dgm:t>
        </dgm:pt>
      </mc:Fallback>
    </mc:AlternateContent>
    <dgm:pt modelId="{13F0B7D3-B402-445D-B59E-81E008573588}" type="parTrans" cxnId="{118AF9DC-0604-408A-89C3-5310D08FC0F8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955F78E-2512-4481-A93A-EE23F86B7F4B}" type="sibTrans" cxnId="{118AF9DC-0604-408A-89C3-5310D08FC0F8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FB3DD36-FC26-479E-8EB4-B224F43E091F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Non-iterative\Iterative prediction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17FC240-1F9C-4B67-8317-67EA26DCF99E}" type="parTrans" cxnId="{F4043483-8CC2-4DA8-BF59-7D36F281938B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E2188CF-93EF-49EB-9C25-F0186E71EDC8}" type="sibTrans" cxnId="{F4043483-8CC2-4DA8-BF59-7D36F281938B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FF123FD-B748-4E53-84A7-22714D05C650}" type="pres">
      <dgm:prSet presAssocID="{9CF48708-21CE-4AE1-8C74-088B82B5538E}" presName="linearFlow" presStyleCnt="0">
        <dgm:presLayoutVars>
          <dgm:dir/>
          <dgm:animLvl val="lvl"/>
          <dgm:resizeHandles val="exact"/>
        </dgm:presLayoutVars>
      </dgm:prSet>
      <dgm:spPr/>
    </dgm:pt>
    <dgm:pt modelId="{7B81D472-16A9-4CD0-A5EF-D0F32ED4FF0F}" type="pres">
      <dgm:prSet presAssocID="{A8AD242F-C340-42CE-A4BA-C6AB6BC5A75A}" presName="composite" presStyleCnt="0"/>
      <dgm:spPr/>
    </dgm:pt>
    <dgm:pt modelId="{393D0AF9-E500-4C5E-97D8-78D532DA3A23}" type="pres">
      <dgm:prSet presAssocID="{A8AD242F-C340-42CE-A4BA-C6AB6BC5A75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DCEA97B-8549-4686-BEB9-0CBAB8EAD953}" type="pres">
      <dgm:prSet presAssocID="{A8AD242F-C340-42CE-A4BA-C6AB6BC5A75A}" presName="descendantText" presStyleLbl="alignAcc1" presStyleIdx="0" presStyleCnt="3">
        <dgm:presLayoutVars>
          <dgm:bulletEnabled val="1"/>
        </dgm:presLayoutVars>
      </dgm:prSet>
      <dgm:spPr/>
    </dgm:pt>
    <dgm:pt modelId="{B749AF9C-43F1-439E-BE60-68DBC33F0582}" type="pres">
      <dgm:prSet presAssocID="{D4050687-8E1C-45E1-B0E1-78731426F2C3}" presName="sp" presStyleCnt="0"/>
      <dgm:spPr/>
    </dgm:pt>
    <dgm:pt modelId="{17D6751C-77EE-4FE0-BE73-BF4529F3D674}" type="pres">
      <dgm:prSet presAssocID="{F2059405-A8C8-4255-8E21-FB4041E3D985}" presName="composite" presStyleCnt="0"/>
      <dgm:spPr/>
    </dgm:pt>
    <dgm:pt modelId="{9B8D4127-2BBD-4928-9E4A-3E6ACF3FCDFB}" type="pres">
      <dgm:prSet presAssocID="{F2059405-A8C8-4255-8E21-FB4041E3D98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BCB29C-6D4F-42B0-9928-DB331ECDD717}" type="pres">
      <dgm:prSet presAssocID="{F2059405-A8C8-4255-8E21-FB4041E3D985}" presName="descendantText" presStyleLbl="alignAcc1" presStyleIdx="1" presStyleCnt="3">
        <dgm:presLayoutVars>
          <dgm:bulletEnabled val="1"/>
        </dgm:presLayoutVars>
      </dgm:prSet>
      <dgm:spPr/>
    </dgm:pt>
    <dgm:pt modelId="{E9208A72-57B0-41FE-9379-B74ED915409A}" type="pres">
      <dgm:prSet presAssocID="{E2719810-18D1-4617-B5E1-B7DDDED245DD}" presName="sp" presStyleCnt="0"/>
      <dgm:spPr/>
    </dgm:pt>
    <dgm:pt modelId="{E6E5D8E4-F30D-4A5E-81D0-0CF390E765BC}" type="pres">
      <dgm:prSet presAssocID="{A274A0E7-31F6-4271-B891-73DC99EE8CE0}" presName="composite" presStyleCnt="0"/>
      <dgm:spPr/>
    </dgm:pt>
    <dgm:pt modelId="{3BE47951-CCE4-44A1-A1D5-B042C4D65462}" type="pres">
      <dgm:prSet presAssocID="{A274A0E7-31F6-4271-B891-73DC99EE8CE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6B3525C-21D1-47F2-861E-7E02D680C484}" type="pres">
      <dgm:prSet presAssocID="{A274A0E7-31F6-4271-B891-73DC99EE8CE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923F603-1A0C-43E7-8A63-5737D9D669AD}" srcId="{A8AD242F-C340-42CE-A4BA-C6AB6BC5A75A}" destId="{E4DEC1A1-8C6E-425F-AA1D-4C5C814F5E11}" srcOrd="1" destOrd="0" parTransId="{D66E21B8-4098-474E-8BE1-0FFD440F8DD0}" sibTransId="{3673AF97-641F-4970-A933-6D4A19F89AA9}"/>
    <dgm:cxn modelId="{02230407-FB71-4071-98A8-C8599ACA7260}" srcId="{A8AD242F-C340-42CE-A4BA-C6AB6BC5A75A}" destId="{CD0AC8C9-1FA6-473D-8895-BD669A6675A1}" srcOrd="0" destOrd="0" parTransId="{560FC261-BC95-454A-9C89-5F6B480C90E2}" sibTransId="{1ADB6D26-E57A-4B19-AA82-BF0055DB6E5C}"/>
    <dgm:cxn modelId="{A012461A-9195-4E6A-BFD6-C1756186C140}" type="presOf" srcId="{0DF07E0B-BD29-4522-8E8E-683D31DAD98A}" destId="{C9BCB29C-6D4F-42B0-9928-DB331ECDD717}" srcOrd="0" destOrd="2" presId="urn:microsoft.com/office/officeart/2005/8/layout/chevron2"/>
    <dgm:cxn modelId="{8C325F22-A016-4178-A57B-CD626E6E54C0}" srcId="{A274A0E7-31F6-4271-B891-73DC99EE8CE0}" destId="{94A2817D-C12B-444A-B6C0-36BFCBA1518E}" srcOrd="0" destOrd="0" parTransId="{9DEAF7F9-66E3-4290-BE8D-DC0E0FAA654C}" sibTransId="{38CC9943-110F-47DA-BA0B-ED27237468D1}"/>
    <dgm:cxn modelId="{6976D928-E43F-4C60-802F-ABBB8D1A94F9}" type="presOf" srcId="{E4DEC1A1-8C6E-425F-AA1D-4C5C814F5E11}" destId="{ADCEA97B-8549-4686-BEB9-0CBAB8EAD953}" srcOrd="0" destOrd="1" presId="urn:microsoft.com/office/officeart/2005/8/layout/chevron2"/>
    <dgm:cxn modelId="{0DE19A37-61AE-4940-9441-6369C63FE32A}" srcId="{9CF48708-21CE-4AE1-8C74-088B82B5538E}" destId="{A274A0E7-31F6-4271-B891-73DC99EE8CE0}" srcOrd="2" destOrd="0" parTransId="{BC2BB86B-5FE4-4B50-9A4A-57FA6D4C1630}" sibTransId="{539CE49C-4464-44DC-8FFE-8F215C2B6D1F}"/>
    <dgm:cxn modelId="{D7B2193B-4043-4948-86BF-5A2C61B84318}" type="presOf" srcId="{9CF48708-21CE-4AE1-8C74-088B82B5538E}" destId="{8FF123FD-B748-4E53-84A7-22714D05C650}" srcOrd="0" destOrd="0" presId="urn:microsoft.com/office/officeart/2005/8/layout/chevron2"/>
    <dgm:cxn modelId="{C0F0DD5B-2A2B-460C-9E91-45F9888AC8A5}" type="presOf" srcId="{7679C852-EA39-43BD-AD29-9BD9D3E0F27C}" destId="{86B3525C-21D1-47F2-861E-7E02D680C484}" srcOrd="0" destOrd="1" presId="urn:microsoft.com/office/officeart/2005/8/layout/chevron2"/>
    <dgm:cxn modelId="{FC22CE42-00C2-40C3-96DE-3F5B5578455F}" srcId="{A274A0E7-31F6-4271-B891-73DC99EE8CE0}" destId="{7679C852-EA39-43BD-AD29-9BD9D3E0F27C}" srcOrd="1" destOrd="0" parTransId="{415E3ED0-030E-432D-A3D9-505B5D8A550A}" sibTransId="{AFBE2243-2E56-44F2-B9A3-999F887A5F09}"/>
    <dgm:cxn modelId="{BE05BB46-6901-411D-93D4-31A3A0AE947C}" type="presOf" srcId="{0FB3DD36-FC26-479E-8EB4-B224F43E091F}" destId="{86B3525C-21D1-47F2-861E-7E02D680C484}" srcOrd="0" destOrd="2" presId="urn:microsoft.com/office/officeart/2005/8/layout/chevron2"/>
    <dgm:cxn modelId="{CB2F8C6D-8C00-4897-BF0C-30EAA6EE9E35}" srcId="{F2059405-A8C8-4255-8E21-FB4041E3D985}" destId="{D6350730-1393-4BCD-BA5D-C96F4805E683}" srcOrd="0" destOrd="0" parTransId="{1CF37F83-E912-4157-A6D2-C41BC2B336EC}" sibTransId="{29FEE01B-4A8B-4D53-AC11-EC09F18800EC}"/>
    <dgm:cxn modelId="{2F6CC755-9373-467F-B596-AB6257CFB93F}" type="presOf" srcId="{A274A0E7-31F6-4271-B891-73DC99EE8CE0}" destId="{3BE47951-CCE4-44A1-A1D5-B042C4D65462}" srcOrd="0" destOrd="0" presId="urn:microsoft.com/office/officeart/2005/8/layout/chevron2"/>
    <dgm:cxn modelId="{EA92A078-72DB-4FB3-8CBD-66338556C04E}" type="presOf" srcId="{F2059405-A8C8-4255-8E21-FB4041E3D985}" destId="{9B8D4127-2BBD-4928-9E4A-3E6ACF3FCDFB}" srcOrd="0" destOrd="0" presId="urn:microsoft.com/office/officeart/2005/8/layout/chevron2"/>
    <dgm:cxn modelId="{F4043483-8CC2-4DA8-BF59-7D36F281938B}" srcId="{A274A0E7-31F6-4271-B891-73DC99EE8CE0}" destId="{0FB3DD36-FC26-479E-8EB4-B224F43E091F}" srcOrd="2" destOrd="0" parTransId="{A17FC240-1F9C-4B67-8317-67EA26DCF99E}" sibTransId="{1E2188CF-93EF-49EB-9C25-F0186E71EDC8}"/>
    <dgm:cxn modelId="{3F750D8B-51D4-40A1-948B-B0D4BCA4ABF0}" type="presOf" srcId="{CD0AC8C9-1FA6-473D-8895-BD669A6675A1}" destId="{ADCEA97B-8549-4686-BEB9-0CBAB8EAD953}" srcOrd="0" destOrd="0" presId="urn:microsoft.com/office/officeart/2005/8/layout/chevron2"/>
    <dgm:cxn modelId="{66EBB9A4-4CD6-4544-B8FB-12D57143F0E8}" srcId="{9CF48708-21CE-4AE1-8C74-088B82B5538E}" destId="{A8AD242F-C340-42CE-A4BA-C6AB6BC5A75A}" srcOrd="0" destOrd="0" parTransId="{3838826A-E324-4DAD-9991-551A0170EA07}" sibTransId="{D4050687-8E1C-45E1-B0E1-78731426F2C3}"/>
    <dgm:cxn modelId="{228FB4C3-44A6-49AF-82F6-95B6066090B7}" type="presOf" srcId="{94A2817D-C12B-444A-B6C0-36BFCBA1518E}" destId="{86B3525C-21D1-47F2-861E-7E02D680C484}" srcOrd="0" destOrd="0" presId="urn:microsoft.com/office/officeart/2005/8/layout/chevron2"/>
    <dgm:cxn modelId="{71538AC4-EF5C-43BE-844D-5326AB50643F}" type="presOf" srcId="{368A1A99-5D70-4E13-96F8-15282C87269C}" destId="{C9BCB29C-6D4F-42B0-9928-DB331ECDD717}" srcOrd="0" destOrd="1" presId="urn:microsoft.com/office/officeart/2005/8/layout/chevron2"/>
    <dgm:cxn modelId="{EF3715C8-C664-4A07-8D42-332265727875}" srcId="{9CF48708-21CE-4AE1-8C74-088B82B5538E}" destId="{F2059405-A8C8-4255-8E21-FB4041E3D985}" srcOrd="1" destOrd="0" parTransId="{5D709BA9-D9A1-47B7-89F1-F161AD7B759C}" sibTransId="{E2719810-18D1-4617-B5E1-B7DDDED245DD}"/>
    <dgm:cxn modelId="{30E907CD-69AA-4C6F-B951-45FAFB2242C4}" type="presOf" srcId="{D6350730-1393-4BCD-BA5D-C96F4805E683}" destId="{C9BCB29C-6D4F-42B0-9928-DB331ECDD717}" srcOrd="0" destOrd="0" presId="urn:microsoft.com/office/officeart/2005/8/layout/chevron2"/>
    <dgm:cxn modelId="{118AF9DC-0604-408A-89C3-5310D08FC0F8}" srcId="{F2059405-A8C8-4255-8E21-FB4041E3D985}" destId="{0DF07E0B-BD29-4522-8E8E-683D31DAD98A}" srcOrd="2" destOrd="0" parTransId="{13F0B7D3-B402-445D-B59E-81E008573588}" sibTransId="{B955F78E-2512-4481-A93A-EE23F86B7F4B}"/>
    <dgm:cxn modelId="{F37C40DF-A4AB-4ED7-8289-D292BCFE30B4}" srcId="{F2059405-A8C8-4255-8E21-FB4041E3D985}" destId="{368A1A99-5D70-4E13-96F8-15282C87269C}" srcOrd="1" destOrd="0" parTransId="{EF0EA5DE-CA3D-4937-9369-2E7C5CD68753}" sibTransId="{23A1B7B4-8DE3-410F-B3E4-56A0332D42C1}"/>
    <dgm:cxn modelId="{3B9D89E9-9F7E-4D5B-B0F6-8F49A218E135}" type="presOf" srcId="{A8AD242F-C340-42CE-A4BA-C6AB6BC5A75A}" destId="{393D0AF9-E500-4C5E-97D8-78D532DA3A23}" srcOrd="0" destOrd="0" presId="urn:microsoft.com/office/officeart/2005/8/layout/chevron2"/>
    <dgm:cxn modelId="{51DFA41B-DAA8-4663-8961-B9114C2E2E65}" type="presParOf" srcId="{8FF123FD-B748-4E53-84A7-22714D05C650}" destId="{7B81D472-16A9-4CD0-A5EF-D0F32ED4FF0F}" srcOrd="0" destOrd="0" presId="urn:microsoft.com/office/officeart/2005/8/layout/chevron2"/>
    <dgm:cxn modelId="{213F930D-4C4B-45D6-880E-4F037F3D9DB1}" type="presParOf" srcId="{7B81D472-16A9-4CD0-A5EF-D0F32ED4FF0F}" destId="{393D0AF9-E500-4C5E-97D8-78D532DA3A23}" srcOrd="0" destOrd="0" presId="urn:microsoft.com/office/officeart/2005/8/layout/chevron2"/>
    <dgm:cxn modelId="{02EDA9BC-D56D-41C8-99D9-5AD1A663AD20}" type="presParOf" srcId="{7B81D472-16A9-4CD0-A5EF-D0F32ED4FF0F}" destId="{ADCEA97B-8549-4686-BEB9-0CBAB8EAD953}" srcOrd="1" destOrd="0" presId="urn:microsoft.com/office/officeart/2005/8/layout/chevron2"/>
    <dgm:cxn modelId="{469F454C-1461-4E34-9E01-2A8517BB2271}" type="presParOf" srcId="{8FF123FD-B748-4E53-84A7-22714D05C650}" destId="{B749AF9C-43F1-439E-BE60-68DBC33F0582}" srcOrd="1" destOrd="0" presId="urn:microsoft.com/office/officeart/2005/8/layout/chevron2"/>
    <dgm:cxn modelId="{3B7C0355-A38E-4242-A60D-93523A18229F}" type="presParOf" srcId="{8FF123FD-B748-4E53-84A7-22714D05C650}" destId="{17D6751C-77EE-4FE0-BE73-BF4529F3D674}" srcOrd="2" destOrd="0" presId="urn:microsoft.com/office/officeart/2005/8/layout/chevron2"/>
    <dgm:cxn modelId="{86D5BF5B-D4DD-41C0-93C9-FA7983E34F8C}" type="presParOf" srcId="{17D6751C-77EE-4FE0-BE73-BF4529F3D674}" destId="{9B8D4127-2BBD-4928-9E4A-3E6ACF3FCDFB}" srcOrd="0" destOrd="0" presId="urn:microsoft.com/office/officeart/2005/8/layout/chevron2"/>
    <dgm:cxn modelId="{5315DB76-0F08-459C-9792-4633A721CD1F}" type="presParOf" srcId="{17D6751C-77EE-4FE0-BE73-BF4529F3D674}" destId="{C9BCB29C-6D4F-42B0-9928-DB331ECDD717}" srcOrd="1" destOrd="0" presId="urn:microsoft.com/office/officeart/2005/8/layout/chevron2"/>
    <dgm:cxn modelId="{F36873DA-B017-4477-810F-3A80E918C671}" type="presParOf" srcId="{8FF123FD-B748-4E53-84A7-22714D05C650}" destId="{E9208A72-57B0-41FE-9379-B74ED915409A}" srcOrd="3" destOrd="0" presId="urn:microsoft.com/office/officeart/2005/8/layout/chevron2"/>
    <dgm:cxn modelId="{8334A851-66D5-4A40-9D67-55EC4F220DFF}" type="presParOf" srcId="{8FF123FD-B748-4E53-84A7-22714D05C650}" destId="{E6E5D8E4-F30D-4A5E-81D0-0CF390E765BC}" srcOrd="4" destOrd="0" presId="urn:microsoft.com/office/officeart/2005/8/layout/chevron2"/>
    <dgm:cxn modelId="{832EAD73-5C1F-469D-B9FA-854A521753F4}" type="presParOf" srcId="{E6E5D8E4-F30D-4A5E-81D0-0CF390E765BC}" destId="{3BE47951-CCE4-44A1-A1D5-B042C4D65462}" srcOrd="0" destOrd="0" presId="urn:microsoft.com/office/officeart/2005/8/layout/chevron2"/>
    <dgm:cxn modelId="{4749FD78-2721-4864-ADB0-DA293DD27347}" type="presParOf" srcId="{E6E5D8E4-F30D-4A5E-81D0-0CF390E765BC}" destId="{86B3525C-21D1-47F2-861E-7E02D680C4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F48708-21CE-4AE1-8C74-088B82B5538E}" type="doc">
      <dgm:prSet loTypeId="urn:microsoft.com/office/officeart/2005/8/layout/chevron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L"/>
        </a:p>
      </dgm:t>
    </dgm:pt>
    <dgm:pt modelId="{A8AD242F-C340-42CE-A4BA-C6AB6BC5A75A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Pre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838826A-E324-4DAD-9991-551A0170EA07}" type="parTrans" cxnId="{66EBB9A4-4CD6-4544-B8FB-12D57143F0E8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4050687-8E1C-45E1-B0E1-78731426F2C3}" type="sibTrans" cxnId="{66EBB9A4-4CD6-4544-B8FB-12D57143F0E8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CD0AC8C9-1FA6-473D-8895-BD669A6675A1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Sort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60FC261-BC95-454A-9C89-5F6B480C90E2}" type="parTrans" cxnId="{02230407-FB71-4071-98A8-C8599ACA7260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ADB6D26-E57A-4B19-AA82-BF0055DB6E5C}" type="sibTrans" cxnId="{02230407-FB71-4071-98A8-C8599ACA7260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4DEC1A1-8C6E-425F-AA1D-4C5C814F5E11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Split per baboon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66E21B8-4098-474E-8BE1-0FFD440F8DD0}" type="parTrans" cxnId="{F923F603-1A0C-43E7-8A63-5737D9D669AD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673AF97-641F-4970-A933-6D4A19F89AA9}" type="sibTrans" cxnId="{F923F603-1A0C-43E7-8A63-5737D9D669AD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2059405-A8C8-4255-8E21-FB4041E3D985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Fit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D709BA9-D9A1-47B7-89F1-F161AD7B759C}" type="parTrans" cxnId="{EF3715C8-C664-4A07-8D42-332265727875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2719810-18D1-4617-B5E1-B7DDDED245DD}" type="sibTrans" cxnId="{EF3715C8-C664-4A07-8D42-332265727875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6350730-1393-4BCD-BA5D-C96F4805E683}">
      <dgm:prSet phldrT="[Text]"/>
      <dgm:spPr>
        <a:blipFill>
          <a:blip xmlns:r="http://schemas.openxmlformats.org/officeDocument/2006/relationships" r:embed="rId1"/>
          <a:stretch>
            <a:fillRect l="-255" t="-585" b="-4678"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1CF37F83-E912-4157-A6D2-C41BC2B336EC}" type="parTrans" cxnId="{CB2F8C6D-8C00-4897-BF0C-30EAA6EE9E35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9FEE01B-4A8B-4D53-AC11-EC09F18800EC}" type="sibTrans" cxnId="{CB2F8C6D-8C00-4897-BF0C-30EAA6EE9E35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68A1A99-5D70-4E13-96F8-15282C87269C}">
      <dgm:prSet phldrT="[Text]"/>
      <dgm:spPr/>
      <dgm:t>
        <a:bodyPr/>
        <a:lstStyle/>
        <a:p>
          <a:r>
            <a:rPr lang="en-IL">
              <a:noFill/>
            </a:rPr>
            <a:t> </a:t>
          </a:r>
        </a:p>
      </dgm:t>
    </dgm:pt>
    <dgm:pt modelId="{EF0EA5DE-CA3D-4937-9369-2E7C5CD68753}" type="parTrans" cxnId="{F37C40DF-A4AB-4ED7-8289-D292BCFE30B4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3A1B7B4-8DE3-410F-B3E4-56A0332D42C1}" type="sibTrans" cxnId="{F37C40DF-A4AB-4ED7-8289-D292BCFE30B4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274A0E7-31F6-4271-B891-73DC99EE8CE0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Predict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C2BB86B-5FE4-4B50-9A4A-57FA6D4C1630}" type="parTrans" cxnId="{0DE19A37-61AE-4940-9441-6369C63FE32A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39CE49C-4464-44DC-8FFE-8F215C2B6D1F}" type="sibTrans" cxnId="{0DE19A37-61AE-4940-9441-6369C63FE32A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4A2817D-C12B-444A-B6C0-36BFCBA1518E}">
      <dgm:prSet phldrT="[Text]"/>
      <dgm:spPr>
        <a:blipFill>
          <a:blip xmlns:r="http://schemas.openxmlformats.org/officeDocument/2006/relationships" r:embed="rId2"/>
          <a:stretch>
            <a:fillRect l="-255" b="-5263"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9DEAF7F9-66E3-4290-BE8D-DC0E0FAA654C}" type="parTrans" cxnId="{8C325F22-A016-4178-A57B-CD626E6E54C0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8CC9943-110F-47DA-BA0B-ED27237468D1}" type="sibTrans" cxnId="{8C325F22-A016-4178-A57B-CD626E6E54C0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679C852-EA39-43BD-AD29-9BD9D3E0F27C}">
      <dgm:prSet phldrT="[Text]"/>
      <dgm:spPr/>
      <dgm:t>
        <a:bodyPr/>
        <a:lstStyle/>
        <a:p>
          <a:r>
            <a:rPr lang="en-IL">
              <a:noFill/>
            </a:rPr>
            <a:t> </a:t>
          </a:r>
        </a:p>
      </dgm:t>
    </dgm:pt>
    <dgm:pt modelId="{415E3ED0-030E-432D-A3D9-505B5D8A550A}" type="parTrans" cxnId="{FC22CE42-00C2-40C3-96DE-3F5B5578455F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FBE2243-2E56-44F2-B9A3-999F887A5F09}" type="sibTrans" cxnId="{FC22CE42-00C2-40C3-96DE-3F5B5578455F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DF07E0B-BD29-4522-8E8E-683D31DAD98A}">
      <dgm:prSet phldrT="[Text]"/>
      <dgm:spPr/>
      <dgm:t>
        <a:bodyPr/>
        <a:lstStyle/>
        <a:p>
          <a:r>
            <a:rPr lang="en-IL">
              <a:noFill/>
            </a:rPr>
            <a:t> </a:t>
          </a:r>
        </a:p>
      </dgm:t>
    </dgm:pt>
    <dgm:pt modelId="{13F0B7D3-B402-445D-B59E-81E008573588}" type="parTrans" cxnId="{118AF9DC-0604-408A-89C3-5310D08FC0F8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955F78E-2512-4481-A93A-EE23F86B7F4B}" type="sibTrans" cxnId="{118AF9DC-0604-408A-89C3-5310D08FC0F8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FB3DD36-FC26-479E-8EB4-B224F43E091F}">
      <dgm:prSet phldrT="[Text]"/>
      <dgm:spPr/>
      <dgm:t>
        <a:bodyPr/>
        <a:lstStyle/>
        <a:p>
          <a:r>
            <a:rPr lang="en-IL">
              <a:noFill/>
            </a:rPr>
            <a:t> </a:t>
          </a:r>
        </a:p>
      </dgm:t>
    </dgm:pt>
    <dgm:pt modelId="{A17FC240-1F9C-4B67-8317-67EA26DCF99E}" type="parTrans" cxnId="{F4043483-8CC2-4DA8-BF59-7D36F281938B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E2188CF-93EF-49EB-9C25-F0186E71EDC8}" type="sibTrans" cxnId="{F4043483-8CC2-4DA8-BF59-7D36F281938B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FF123FD-B748-4E53-84A7-22714D05C650}" type="pres">
      <dgm:prSet presAssocID="{9CF48708-21CE-4AE1-8C74-088B82B5538E}" presName="linearFlow" presStyleCnt="0">
        <dgm:presLayoutVars>
          <dgm:dir/>
          <dgm:animLvl val="lvl"/>
          <dgm:resizeHandles val="exact"/>
        </dgm:presLayoutVars>
      </dgm:prSet>
      <dgm:spPr/>
    </dgm:pt>
    <dgm:pt modelId="{7B81D472-16A9-4CD0-A5EF-D0F32ED4FF0F}" type="pres">
      <dgm:prSet presAssocID="{A8AD242F-C340-42CE-A4BA-C6AB6BC5A75A}" presName="composite" presStyleCnt="0"/>
      <dgm:spPr/>
    </dgm:pt>
    <dgm:pt modelId="{393D0AF9-E500-4C5E-97D8-78D532DA3A23}" type="pres">
      <dgm:prSet presAssocID="{A8AD242F-C340-42CE-A4BA-C6AB6BC5A75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DCEA97B-8549-4686-BEB9-0CBAB8EAD953}" type="pres">
      <dgm:prSet presAssocID="{A8AD242F-C340-42CE-A4BA-C6AB6BC5A75A}" presName="descendantText" presStyleLbl="alignAcc1" presStyleIdx="0" presStyleCnt="3">
        <dgm:presLayoutVars>
          <dgm:bulletEnabled val="1"/>
        </dgm:presLayoutVars>
      </dgm:prSet>
      <dgm:spPr/>
    </dgm:pt>
    <dgm:pt modelId="{B749AF9C-43F1-439E-BE60-68DBC33F0582}" type="pres">
      <dgm:prSet presAssocID="{D4050687-8E1C-45E1-B0E1-78731426F2C3}" presName="sp" presStyleCnt="0"/>
      <dgm:spPr/>
    </dgm:pt>
    <dgm:pt modelId="{17D6751C-77EE-4FE0-BE73-BF4529F3D674}" type="pres">
      <dgm:prSet presAssocID="{F2059405-A8C8-4255-8E21-FB4041E3D985}" presName="composite" presStyleCnt="0"/>
      <dgm:spPr/>
    </dgm:pt>
    <dgm:pt modelId="{9B8D4127-2BBD-4928-9E4A-3E6ACF3FCDFB}" type="pres">
      <dgm:prSet presAssocID="{F2059405-A8C8-4255-8E21-FB4041E3D98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BCB29C-6D4F-42B0-9928-DB331ECDD717}" type="pres">
      <dgm:prSet presAssocID="{F2059405-A8C8-4255-8E21-FB4041E3D985}" presName="descendantText" presStyleLbl="alignAcc1" presStyleIdx="1" presStyleCnt="3">
        <dgm:presLayoutVars>
          <dgm:bulletEnabled val="1"/>
        </dgm:presLayoutVars>
      </dgm:prSet>
      <dgm:spPr/>
    </dgm:pt>
    <dgm:pt modelId="{E9208A72-57B0-41FE-9379-B74ED915409A}" type="pres">
      <dgm:prSet presAssocID="{E2719810-18D1-4617-B5E1-B7DDDED245DD}" presName="sp" presStyleCnt="0"/>
      <dgm:spPr/>
    </dgm:pt>
    <dgm:pt modelId="{E6E5D8E4-F30D-4A5E-81D0-0CF390E765BC}" type="pres">
      <dgm:prSet presAssocID="{A274A0E7-31F6-4271-B891-73DC99EE8CE0}" presName="composite" presStyleCnt="0"/>
      <dgm:spPr/>
    </dgm:pt>
    <dgm:pt modelId="{3BE47951-CCE4-44A1-A1D5-B042C4D65462}" type="pres">
      <dgm:prSet presAssocID="{A274A0E7-31F6-4271-B891-73DC99EE8CE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6B3525C-21D1-47F2-861E-7E02D680C484}" type="pres">
      <dgm:prSet presAssocID="{A274A0E7-31F6-4271-B891-73DC99EE8CE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923F603-1A0C-43E7-8A63-5737D9D669AD}" srcId="{A8AD242F-C340-42CE-A4BA-C6AB6BC5A75A}" destId="{E4DEC1A1-8C6E-425F-AA1D-4C5C814F5E11}" srcOrd="1" destOrd="0" parTransId="{D66E21B8-4098-474E-8BE1-0FFD440F8DD0}" sibTransId="{3673AF97-641F-4970-A933-6D4A19F89AA9}"/>
    <dgm:cxn modelId="{02230407-FB71-4071-98A8-C8599ACA7260}" srcId="{A8AD242F-C340-42CE-A4BA-C6AB6BC5A75A}" destId="{CD0AC8C9-1FA6-473D-8895-BD669A6675A1}" srcOrd="0" destOrd="0" parTransId="{560FC261-BC95-454A-9C89-5F6B480C90E2}" sibTransId="{1ADB6D26-E57A-4B19-AA82-BF0055DB6E5C}"/>
    <dgm:cxn modelId="{A012461A-9195-4E6A-BFD6-C1756186C140}" type="presOf" srcId="{0DF07E0B-BD29-4522-8E8E-683D31DAD98A}" destId="{C9BCB29C-6D4F-42B0-9928-DB331ECDD717}" srcOrd="0" destOrd="2" presId="urn:microsoft.com/office/officeart/2005/8/layout/chevron2"/>
    <dgm:cxn modelId="{8C325F22-A016-4178-A57B-CD626E6E54C0}" srcId="{A274A0E7-31F6-4271-B891-73DC99EE8CE0}" destId="{94A2817D-C12B-444A-B6C0-36BFCBA1518E}" srcOrd="0" destOrd="0" parTransId="{9DEAF7F9-66E3-4290-BE8D-DC0E0FAA654C}" sibTransId="{38CC9943-110F-47DA-BA0B-ED27237468D1}"/>
    <dgm:cxn modelId="{6976D928-E43F-4C60-802F-ABBB8D1A94F9}" type="presOf" srcId="{E4DEC1A1-8C6E-425F-AA1D-4C5C814F5E11}" destId="{ADCEA97B-8549-4686-BEB9-0CBAB8EAD953}" srcOrd="0" destOrd="1" presId="urn:microsoft.com/office/officeart/2005/8/layout/chevron2"/>
    <dgm:cxn modelId="{0DE19A37-61AE-4940-9441-6369C63FE32A}" srcId="{9CF48708-21CE-4AE1-8C74-088B82B5538E}" destId="{A274A0E7-31F6-4271-B891-73DC99EE8CE0}" srcOrd="2" destOrd="0" parTransId="{BC2BB86B-5FE4-4B50-9A4A-57FA6D4C1630}" sibTransId="{539CE49C-4464-44DC-8FFE-8F215C2B6D1F}"/>
    <dgm:cxn modelId="{D7B2193B-4043-4948-86BF-5A2C61B84318}" type="presOf" srcId="{9CF48708-21CE-4AE1-8C74-088B82B5538E}" destId="{8FF123FD-B748-4E53-84A7-22714D05C650}" srcOrd="0" destOrd="0" presId="urn:microsoft.com/office/officeart/2005/8/layout/chevron2"/>
    <dgm:cxn modelId="{C0F0DD5B-2A2B-460C-9E91-45F9888AC8A5}" type="presOf" srcId="{7679C852-EA39-43BD-AD29-9BD9D3E0F27C}" destId="{86B3525C-21D1-47F2-861E-7E02D680C484}" srcOrd="0" destOrd="1" presId="urn:microsoft.com/office/officeart/2005/8/layout/chevron2"/>
    <dgm:cxn modelId="{FC22CE42-00C2-40C3-96DE-3F5B5578455F}" srcId="{A274A0E7-31F6-4271-B891-73DC99EE8CE0}" destId="{7679C852-EA39-43BD-AD29-9BD9D3E0F27C}" srcOrd="1" destOrd="0" parTransId="{415E3ED0-030E-432D-A3D9-505B5D8A550A}" sibTransId="{AFBE2243-2E56-44F2-B9A3-999F887A5F09}"/>
    <dgm:cxn modelId="{BE05BB46-6901-411D-93D4-31A3A0AE947C}" type="presOf" srcId="{0FB3DD36-FC26-479E-8EB4-B224F43E091F}" destId="{86B3525C-21D1-47F2-861E-7E02D680C484}" srcOrd="0" destOrd="2" presId="urn:microsoft.com/office/officeart/2005/8/layout/chevron2"/>
    <dgm:cxn modelId="{CB2F8C6D-8C00-4897-BF0C-30EAA6EE9E35}" srcId="{F2059405-A8C8-4255-8E21-FB4041E3D985}" destId="{D6350730-1393-4BCD-BA5D-C96F4805E683}" srcOrd="0" destOrd="0" parTransId="{1CF37F83-E912-4157-A6D2-C41BC2B336EC}" sibTransId="{29FEE01B-4A8B-4D53-AC11-EC09F18800EC}"/>
    <dgm:cxn modelId="{2F6CC755-9373-467F-B596-AB6257CFB93F}" type="presOf" srcId="{A274A0E7-31F6-4271-B891-73DC99EE8CE0}" destId="{3BE47951-CCE4-44A1-A1D5-B042C4D65462}" srcOrd="0" destOrd="0" presId="urn:microsoft.com/office/officeart/2005/8/layout/chevron2"/>
    <dgm:cxn modelId="{EA92A078-72DB-4FB3-8CBD-66338556C04E}" type="presOf" srcId="{F2059405-A8C8-4255-8E21-FB4041E3D985}" destId="{9B8D4127-2BBD-4928-9E4A-3E6ACF3FCDFB}" srcOrd="0" destOrd="0" presId="urn:microsoft.com/office/officeart/2005/8/layout/chevron2"/>
    <dgm:cxn modelId="{F4043483-8CC2-4DA8-BF59-7D36F281938B}" srcId="{A274A0E7-31F6-4271-B891-73DC99EE8CE0}" destId="{0FB3DD36-FC26-479E-8EB4-B224F43E091F}" srcOrd="2" destOrd="0" parTransId="{A17FC240-1F9C-4B67-8317-67EA26DCF99E}" sibTransId="{1E2188CF-93EF-49EB-9C25-F0186E71EDC8}"/>
    <dgm:cxn modelId="{3F750D8B-51D4-40A1-948B-B0D4BCA4ABF0}" type="presOf" srcId="{CD0AC8C9-1FA6-473D-8895-BD669A6675A1}" destId="{ADCEA97B-8549-4686-BEB9-0CBAB8EAD953}" srcOrd="0" destOrd="0" presId="urn:microsoft.com/office/officeart/2005/8/layout/chevron2"/>
    <dgm:cxn modelId="{66EBB9A4-4CD6-4544-B8FB-12D57143F0E8}" srcId="{9CF48708-21CE-4AE1-8C74-088B82B5538E}" destId="{A8AD242F-C340-42CE-A4BA-C6AB6BC5A75A}" srcOrd="0" destOrd="0" parTransId="{3838826A-E324-4DAD-9991-551A0170EA07}" sibTransId="{D4050687-8E1C-45E1-B0E1-78731426F2C3}"/>
    <dgm:cxn modelId="{228FB4C3-44A6-49AF-82F6-95B6066090B7}" type="presOf" srcId="{94A2817D-C12B-444A-B6C0-36BFCBA1518E}" destId="{86B3525C-21D1-47F2-861E-7E02D680C484}" srcOrd="0" destOrd="0" presId="urn:microsoft.com/office/officeart/2005/8/layout/chevron2"/>
    <dgm:cxn modelId="{71538AC4-EF5C-43BE-844D-5326AB50643F}" type="presOf" srcId="{368A1A99-5D70-4E13-96F8-15282C87269C}" destId="{C9BCB29C-6D4F-42B0-9928-DB331ECDD717}" srcOrd="0" destOrd="1" presId="urn:microsoft.com/office/officeart/2005/8/layout/chevron2"/>
    <dgm:cxn modelId="{EF3715C8-C664-4A07-8D42-332265727875}" srcId="{9CF48708-21CE-4AE1-8C74-088B82B5538E}" destId="{F2059405-A8C8-4255-8E21-FB4041E3D985}" srcOrd="1" destOrd="0" parTransId="{5D709BA9-D9A1-47B7-89F1-F161AD7B759C}" sibTransId="{E2719810-18D1-4617-B5E1-B7DDDED245DD}"/>
    <dgm:cxn modelId="{30E907CD-69AA-4C6F-B951-45FAFB2242C4}" type="presOf" srcId="{D6350730-1393-4BCD-BA5D-C96F4805E683}" destId="{C9BCB29C-6D4F-42B0-9928-DB331ECDD717}" srcOrd="0" destOrd="0" presId="urn:microsoft.com/office/officeart/2005/8/layout/chevron2"/>
    <dgm:cxn modelId="{118AF9DC-0604-408A-89C3-5310D08FC0F8}" srcId="{F2059405-A8C8-4255-8E21-FB4041E3D985}" destId="{0DF07E0B-BD29-4522-8E8E-683D31DAD98A}" srcOrd="2" destOrd="0" parTransId="{13F0B7D3-B402-445D-B59E-81E008573588}" sibTransId="{B955F78E-2512-4481-A93A-EE23F86B7F4B}"/>
    <dgm:cxn modelId="{F37C40DF-A4AB-4ED7-8289-D292BCFE30B4}" srcId="{F2059405-A8C8-4255-8E21-FB4041E3D985}" destId="{368A1A99-5D70-4E13-96F8-15282C87269C}" srcOrd="1" destOrd="0" parTransId="{EF0EA5DE-CA3D-4937-9369-2E7C5CD68753}" sibTransId="{23A1B7B4-8DE3-410F-B3E4-56A0332D42C1}"/>
    <dgm:cxn modelId="{3B9D89E9-9F7E-4D5B-B0F6-8F49A218E135}" type="presOf" srcId="{A8AD242F-C340-42CE-A4BA-C6AB6BC5A75A}" destId="{393D0AF9-E500-4C5E-97D8-78D532DA3A23}" srcOrd="0" destOrd="0" presId="urn:microsoft.com/office/officeart/2005/8/layout/chevron2"/>
    <dgm:cxn modelId="{51DFA41B-DAA8-4663-8961-B9114C2E2E65}" type="presParOf" srcId="{8FF123FD-B748-4E53-84A7-22714D05C650}" destId="{7B81D472-16A9-4CD0-A5EF-D0F32ED4FF0F}" srcOrd="0" destOrd="0" presId="urn:microsoft.com/office/officeart/2005/8/layout/chevron2"/>
    <dgm:cxn modelId="{213F930D-4C4B-45D6-880E-4F037F3D9DB1}" type="presParOf" srcId="{7B81D472-16A9-4CD0-A5EF-D0F32ED4FF0F}" destId="{393D0AF9-E500-4C5E-97D8-78D532DA3A23}" srcOrd="0" destOrd="0" presId="urn:microsoft.com/office/officeart/2005/8/layout/chevron2"/>
    <dgm:cxn modelId="{02EDA9BC-D56D-41C8-99D9-5AD1A663AD20}" type="presParOf" srcId="{7B81D472-16A9-4CD0-A5EF-D0F32ED4FF0F}" destId="{ADCEA97B-8549-4686-BEB9-0CBAB8EAD953}" srcOrd="1" destOrd="0" presId="urn:microsoft.com/office/officeart/2005/8/layout/chevron2"/>
    <dgm:cxn modelId="{469F454C-1461-4E34-9E01-2A8517BB2271}" type="presParOf" srcId="{8FF123FD-B748-4E53-84A7-22714D05C650}" destId="{B749AF9C-43F1-439E-BE60-68DBC33F0582}" srcOrd="1" destOrd="0" presId="urn:microsoft.com/office/officeart/2005/8/layout/chevron2"/>
    <dgm:cxn modelId="{3B7C0355-A38E-4242-A60D-93523A18229F}" type="presParOf" srcId="{8FF123FD-B748-4E53-84A7-22714D05C650}" destId="{17D6751C-77EE-4FE0-BE73-BF4529F3D674}" srcOrd="2" destOrd="0" presId="urn:microsoft.com/office/officeart/2005/8/layout/chevron2"/>
    <dgm:cxn modelId="{86D5BF5B-D4DD-41C0-93C9-FA7983E34F8C}" type="presParOf" srcId="{17D6751C-77EE-4FE0-BE73-BF4529F3D674}" destId="{9B8D4127-2BBD-4928-9E4A-3E6ACF3FCDFB}" srcOrd="0" destOrd="0" presId="urn:microsoft.com/office/officeart/2005/8/layout/chevron2"/>
    <dgm:cxn modelId="{5315DB76-0F08-459C-9792-4633A721CD1F}" type="presParOf" srcId="{17D6751C-77EE-4FE0-BE73-BF4529F3D674}" destId="{C9BCB29C-6D4F-42B0-9928-DB331ECDD717}" srcOrd="1" destOrd="0" presId="urn:microsoft.com/office/officeart/2005/8/layout/chevron2"/>
    <dgm:cxn modelId="{F36873DA-B017-4477-810F-3A80E918C671}" type="presParOf" srcId="{8FF123FD-B748-4E53-84A7-22714D05C650}" destId="{E9208A72-57B0-41FE-9379-B74ED915409A}" srcOrd="3" destOrd="0" presId="urn:microsoft.com/office/officeart/2005/8/layout/chevron2"/>
    <dgm:cxn modelId="{8334A851-66D5-4A40-9D67-55EC4F220DFF}" type="presParOf" srcId="{8FF123FD-B748-4E53-84A7-22714D05C650}" destId="{E6E5D8E4-F30D-4A5E-81D0-0CF390E765BC}" srcOrd="4" destOrd="0" presId="urn:microsoft.com/office/officeart/2005/8/layout/chevron2"/>
    <dgm:cxn modelId="{832EAD73-5C1F-469D-B9FA-854A521753F4}" type="presParOf" srcId="{E6E5D8E4-F30D-4A5E-81D0-0CF390E765BC}" destId="{3BE47951-CCE4-44A1-A1D5-B042C4D65462}" srcOrd="0" destOrd="0" presId="urn:microsoft.com/office/officeart/2005/8/layout/chevron2"/>
    <dgm:cxn modelId="{4749FD78-2721-4864-ADB0-DA293DD27347}" type="presParOf" srcId="{E6E5D8E4-F30D-4A5E-81D0-0CF390E765BC}" destId="{86B3525C-21D1-47F2-861E-7E02D680C4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D0AF9-E500-4C5E-97D8-78D532DA3A23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Pre</a:t>
          </a:r>
          <a:endParaRPr lang="en-IL" sz="29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sp:txBody>
      <dsp:txXfrm rot="-5400000">
        <a:off x="0" y="554579"/>
        <a:ext cx="1105044" cy="473590"/>
      </dsp:txXfrm>
    </dsp:sp>
    <dsp:sp modelId="{ADCEA97B-8549-4686-BEB9-0CBAB8EAD953}">
      <dsp:nvSpPr>
        <dsp:cNvPr id="0" name=""/>
        <dsp:cNvSpPr/>
      </dsp:nvSpPr>
      <dsp:spPr>
        <a:xfrm rot="5400000">
          <a:off x="2977715" y="-1870613"/>
          <a:ext cx="1026112" cy="4771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Sort</a:t>
          </a:r>
          <a:endParaRPr lang="en-IL" sz="18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Split per baboon</a:t>
          </a:r>
          <a:endParaRPr lang="en-IL" sz="18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sp:txBody>
      <dsp:txXfrm rot="-5400000">
        <a:off x="1105045" y="52148"/>
        <a:ext cx="4721363" cy="925930"/>
      </dsp:txXfrm>
    </dsp:sp>
    <dsp:sp modelId="{9B8D4127-2BBD-4928-9E4A-3E6ACF3FCDFB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Fit</a:t>
          </a:r>
          <a:endParaRPr lang="en-IL" sz="29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sp:txBody>
      <dsp:txXfrm rot="-5400000">
        <a:off x="0" y="1938873"/>
        <a:ext cx="1105044" cy="473590"/>
      </dsp:txXfrm>
    </dsp:sp>
    <dsp:sp modelId="{C9BCB29C-6D4F-42B0-9928-DB331ECDD717}">
      <dsp:nvSpPr>
        <dsp:cNvPr id="0" name=""/>
        <dsp:cNvSpPr/>
      </dsp:nvSpPr>
      <dsp:spPr>
        <a:xfrm rot="5400000">
          <a:off x="2977715" y="-486319"/>
          <a:ext cx="1026112" cy="4771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Grid search for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𝛾</m:t>
              </m:r>
            </m:oMath>
          </a14:m>
          <a:endParaRPr lang="en-IL" sz="18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Quasi Newton Raphson optimization</a:t>
          </a:r>
          <a:endParaRPr lang="en-IL" sz="18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Optimize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𝛽</m:t>
              </m:r>
            </m:oMath>
          </a14:m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 per baboon in each iteration</a:t>
          </a:r>
          <a:endParaRPr lang="en-IL" sz="18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sp:txBody>
      <dsp:txXfrm rot="-5400000">
        <a:off x="1105045" y="1436442"/>
        <a:ext cx="4721363" cy="925930"/>
      </dsp:txXfrm>
    </dsp:sp>
    <dsp:sp modelId="{3BE47951-CCE4-44A1-A1D5-B042C4D65462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Predict</a:t>
          </a:r>
          <a:endParaRPr lang="en-IL" sz="29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sp:txBody>
      <dsp:txXfrm rot="-5400000">
        <a:off x="0" y="3323167"/>
        <a:ext cx="1105044" cy="473590"/>
      </dsp:txXfrm>
    </dsp:sp>
    <dsp:sp modelId="{86B3525C-21D1-47F2-861E-7E02D680C484}">
      <dsp:nvSpPr>
        <dsp:cNvPr id="0" name=""/>
        <dsp:cNvSpPr/>
      </dsp:nvSpPr>
      <dsp:spPr>
        <a:xfrm rot="5400000">
          <a:off x="2977715" y="897974"/>
          <a:ext cx="1026112" cy="4771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If num. of samples &lt; threshold: take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𝛽</m:t>
                  </m:r>
                </m:e>
              </m:acc>
            </m:oMath>
          </a14:m>
          <a:endParaRPr lang="en-IL" sz="18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Else: optimize </a:t>
          </a:r>
          <a14:m xmlns:a14="http://schemas.microsoft.com/office/drawing/2010/main">
            <m:oMath xmlns:m="http://schemas.openxmlformats.org/officeDocument/2006/math">
              <m:r>
                <a:rPr lang="he-IL" sz="1800" b="0" i="1" kern="1200" smtClean="0">
                  <a:latin typeface="Cambria Math" panose="02040503050406030204" pitchFamily="18" charset="0"/>
                </a:rPr>
                <m:t>𝛽</m:t>
              </m:r>
            </m:oMath>
          </a14:m>
          <a:endParaRPr lang="en-IL" sz="18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Non-iterative\Iterative prediction</a:t>
          </a:r>
          <a:endParaRPr lang="en-IL" sz="18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sp:txBody>
      <dsp:txXfrm rot="-5400000">
        <a:off x="1105045" y="2820736"/>
        <a:ext cx="4721363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3EBA0-A92D-45F7-AC7A-D927C9DAB897}" type="datetimeFigureOut">
              <a:rPr lang="en-IL" smtClean="0"/>
              <a:t>13/10/2024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D29EF-38BE-435B-B55B-70629405BE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220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730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מרחק </a:t>
            </a:r>
            <a:r>
              <a:rPr lang="en-US" dirty="0"/>
              <a:t>BC</a:t>
            </a:r>
            <a:r>
              <a:rPr lang="he-IL" dirty="0"/>
              <a:t> בין שתי דגימות</a:t>
            </a:r>
            <a:endParaRPr lang="en-US" dirty="0"/>
          </a:p>
          <a:p>
            <a:pPr algn="r" rtl="1"/>
            <a:r>
              <a:rPr lang="he-IL" dirty="0"/>
              <a:t>עבור הגרף הימני בפועל אפשר לומר שמדובר ב</a:t>
            </a:r>
            <a:r>
              <a:rPr lang="en-US" dirty="0"/>
              <a:t>BC</a:t>
            </a:r>
            <a:r>
              <a:rPr lang="he-IL" dirty="0"/>
              <a:t> בין שתי דגימות עוקבות (כאשר יכול לעבור זמן רב מאוד </a:t>
            </a:r>
            <a:r>
              <a:rPr lang="he-IL" dirty="0" err="1"/>
              <a:t>בינהן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המסקנה מפה – יש משמעות לממוצע של בבון, דגימה של בבון תהיה קרובה יותר לממוצע שלה, לעומת לדגימה אקראית מאותו בבון, ולעומת דגימה אקראית מבבון אחר.</a:t>
            </a:r>
          </a:p>
          <a:p>
            <a:pPr algn="r" rtl="1"/>
            <a:r>
              <a:rPr lang="he-IL" dirty="0"/>
              <a:t>אין הבדל משמעותי בין 2 דגימות אקראיות מאותו בבון, לשתי דגימות אקראיות מבבונים שונים.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292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/>
                <a:r>
                  <a:rPr lang="he-IL" dirty="0"/>
                  <a:t>התחלנו ממודל שלוקח בחשבון 3 מעגלי שייכות: אני, החברים שלי, קופים אחרים.</a:t>
                </a:r>
              </a:p>
              <a:p>
                <a:pPr algn="r" rtl="1"/>
                <a:r>
                  <a:rPr lang="he-IL" dirty="0"/>
                  <a:t>לאחר אימון של מודל זה, ראינו כי הדגימות של אותו בבון, ושל ה</a:t>
                </a:r>
                <a:r>
                  <a:rPr lang="en-US" dirty="0"/>
                  <a:t>social group</a:t>
                </a:r>
                <a:r>
                  <a:rPr lang="he-IL" dirty="0"/>
                  <a:t> שלו הן המשפיעות המרכזיות – אלפא פרקטית 0.</a:t>
                </a:r>
              </a:p>
              <a:p>
                <a:pPr algn="r" rtl="1"/>
                <a:r>
                  <a:rPr lang="he-IL" dirty="0"/>
                  <a:t>מכאן עברנו למודל שכולל רק את הבבון עצמו ואת ה</a:t>
                </a:r>
                <a:r>
                  <a:rPr lang="en-US" dirty="0"/>
                  <a:t>social group</a:t>
                </a:r>
                <a:r>
                  <a:rPr lang="he-IL" dirty="0"/>
                  <a:t>, כאשר לממוצע הדגימות של הבבון, שיקללנו את העונתיות והמרחק בזמן.</a:t>
                </a:r>
              </a:p>
              <a:p>
                <a:pPr algn="r" rtl="1"/>
                <a:r>
                  <a:rPr lang="he-IL" dirty="0"/>
                  <a:t>עבור ה</a:t>
                </a:r>
                <a:r>
                  <a:rPr lang="en-US" dirty="0"/>
                  <a:t>social group</a:t>
                </a:r>
                <a:r>
                  <a:rPr lang="he-IL" dirty="0"/>
                  <a:t> אנו תחומים בחלון זמן קצר – ולכן אין צורך בשקלול מורכב.</a:t>
                </a:r>
                <a:endParaRPr lang="en-US" dirty="0"/>
              </a:p>
              <a:p>
                <a:pPr algn="r" rtl="1"/>
                <a:r>
                  <a:rPr lang="he-IL" dirty="0"/>
                  <a:t>החלפנו את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he-IL" dirty="0"/>
                  <a:t> ב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he-IL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bSup>
                  </m:oMath>
                </a14:m>
                <a:r>
                  <a:rPr lang="he-IL" dirty="0"/>
                  <a:t> שדועכת</a:t>
                </a:r>
                <a:r>
                  <a:rPr lang="he-IL" baseline="0" dirty="0"/>
                  <a:t> לאט יותר.</a:t>
                </a:r>
                <a:endParaRPr lang="en-I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/>
                <a:r>
                  <a:rPr lang="he-IL" dirty="0"/>
                  <a:t>התחלנו ממודל שלוקח בחשבון 3 מעגלי שייכות: אני, החברים שלי, קופים אחרים.</a:t>
                </a:r>
              </a:p>
              <a:p>
                <a:pPr algn="r" rtl="1"/>
                <a:r>
                  <a:rPr lang="he-IL" dirty="0"/>
                  <a:t>לאחר אימון של מודל זה, ראינו כי הדגימות של אותו בבון, ושל ה</a:t>
                </a:r>
                <a:r>
                  <a:rPr lang="en-US" dirty="0"/>
                  <a:t>social group</a:t>
                </a:r>
                <a:r>
                  <a:rPr lang="he-IL" dirty="0"/>
                  <a:t> שלו הן המשפיעות המרכזיות – אלפא פרקטית 0.</a:t>
                </a:r>
              </a:p>
              <a:p>
                <a:pPr algn="r" rtl="1"/>
                <a:r>
                  <a:rPr lang="he-IL" dirty="0"/>
                  <a:t>מכאן עברנו למודל שכולל רק את הבבון עצמו ואת ה</a:t>
                </a:r>
                <a:r>
                  <a:rPr lang="en-US" dirty="0"/>
                  <a:t>social group</a:t>
                </a:r>
                <a:r>
                  <a:rPr lang="he-IL" dirty="0"/>
                  <a:t>, כאשר לממוצע הדגימות של הבבון, שיקללנו את העונתיות והמרחק בזמן.</a:t>
                </a:r>
              </a:p>
              <a:p>
                <a:pPr algn="r" rtl="1"/>
                <a:r>
                  <a:rPr lang="he-IL" dirty="0"/>
                  <a:t>עבור ה</a:t>
                </a:r>
                <a:r>
                  <a:rPr lang="en-US" dirty="0"/>
                  <a:t>social group</a:t>
                </a:r>
                <a:r>
                  <a:rPr lang="he-IL" dirty="0"/>
                  <a:t> אנו תחומים בחלון זמן קצר – ולכן אין צורך בשקלול מורכב.</a:t>
                </a:r>
                <a:endParaRPr lang="en-US" dirty="0"/>
              </a:p>
              <a:p>
                <a:pPr algn="r" rtl="1"/>
                <a:r>
                  <a:rPr lang="he-IL" dirty="0"/>
                  <a:t>החלפנו את </a:t>
                </a:r>
                <a:r>
                  <a:rPr lang="en-US" b="0" i="0">
                    <a:latin typeface="Cambria Math" panose="02040503050406030204" pitchFamily="18" charset="0"/>
                  </a:rPr>
                  <a:t>𝑒^(−𝛾Δ_𝑡 )</a:t>
                </a:r>
                <a:r>
                  <a:rPr lang="he-IL" dirty="0"/>
                  <a:t> ב</a:t>
                </a:r>
                <a:r>
                  <a:rPr lang="en-US" b="0" i="0" dirty="0">
                    <a:latin typeface="Cambria Math" panose="02040503050406030204" pitchFamily="18" charset="0"/>
                  </a:rPr>
                  <a:t>Δ_𝑡^(</a:t>
                </a:r>
                <a:r>
                  <a:rPr lang="he-IL" b="0" i="0" dirty="0">
                    <a:latin typeface="Cambria Math" panose="02040503050406030204" pitchFamily="18" charset="0"/>
                  </a:rPr>
                  <a:t>−</a:t>
                </a:r>
                <a:r>
                  <a:rPr lang="en-US" b="0" i="0" dirty="0">
                    <a:latin typeface="Cambria Math" panose="02040503050406030204" pitchFamily="18" charset="0"/>
                  </a:rPr>
                  <a:t>𝛾)</a:t>
                </a:r>
                <a:r>
                  <a:rPr lang="he-IL" dirty="0"/>
                  <a:t> שדועכת</a:t>
                </a:r>
                <a:r>
                  <a:rPr lang="he-IL" baseline="0" dirty="0"/>
                  <a:t> לאט יותר.</a:t>
                </a:r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283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300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פרמטרים:</a:t>
            </a:r>
          </a:p>
          <a:p>
            <a:pPr algn="r"/>
            <a:r>
              <a:rPr lang="en-US" dirty="0"/>
              <a:t>Threshold=20</a:t>
            </a:r>
            <a:endParaRPr lang="he-IL" dirty="0"/>
          </a:p>
          <a:p>
            <a:pPr algn="r"/>
            <a:r>
              <a:rPr lang="he-IL" dirty="0"/>
              <a:t>דלתא – 10 ימים</a:t>
            </a:r>
          </a:p>
          <a:p>
            <a:pPr algn="r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192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89987-B2C1-831A-7177-39DC9913F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1D9659-DFFE-5F59-7B06-5B8E489A79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2AC46F-6816-E672-5EF0-0BF4EDA36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30865-4D67-97D6-A29C-79D8E2DCE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848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9F1E-BB79-F41E-5A2C-E17A51873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AA3F53-0EB6-0BEB-8FED-37949877AB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9369BF-6FEB-9EFA-FFF2-AA751C3E9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67D6A-6FAA-FB6C-3D61-A06F7EC6C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15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7791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967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EF07-9EA7-61E3-82C6-0B588739F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31D29-F598-0B93-511A-2C14B9F25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0F6B-CFB7-CDDA-7721-9783A4F7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13/10/2024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3C149-CEE8-2C7E-7F79-30DD3867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DD55-35B3-395B-4013-B75E3C0D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658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B99B-C4CE-A902-3708-B5AB6EA3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947B2-9EB1-562B-0AD4-A489CA687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EE19-0495-D194-6AD2-F6451378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13/10/2024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C7508-1AFA-F82A-A563-ED6D8ED4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8A33-32D2-75AC-2C55-1345AED6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831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0FD31-715C-AF6B-2BC2-8577C170D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E7E03-CEF4-73B3-D5FE-B4BBF826D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546E0-F76B-3960-443F-B909D173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13/10/2024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B40A-D7AD-9072-F0A6-576C668A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F67C-7490-C0A8-6A3D-0847B68C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257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92DC-8846-E876-A545-BB059E06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84B2-68D0-D794-449A-DDF6036E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E9004-93D6-1411-CB08-0CE58E18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13/10/2024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1941-54A1-4D73-6D74-F070F341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BCF5-B935-3DC4-B74A-D850ABF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261C27-334C-7162-5561-43A339966AD8}"/>
              </a:ext>
            </a:extLst>
          </p:cNvPr>
          <p:cNvSpPr/>
          <p:nvPr userDrawn="1"/>
        </p:nvSpPr>
        <p:spPr>
          <a:xfrm>
            <a:off x="10586402" y="6029325"/>
            <a:ext cx="1534795" cy="7239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880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B04F-3DAD-29BB-6F37-C65319D8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E2296-2E63-44A6-FB8D-85BC6C967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DF489-74BD-675A-2E14-FA34D288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13/10/2024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49399-3E8D-18A9-58AD-17E70367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D3B0-E4E4-CC2F-E55B-18992530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637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E812-EF4D-F404-CBD0-5C1877D2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CF64-A0C9-76AB-A8AF-D5BC3B4F0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8BA6B-8E2E-0E8D-6009-3C18EB13B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669EB-6D25-0D77-DCC7-70A4CE5E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13/10/2024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D7C60-A3FE-4333-3554-5630DE3C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C32C0-9A64-3146-9164-14568ACB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4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A9EB-FE06-6810-4AEC-A2D33E08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BADD7-7206-105D-5A8B-F507C9279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2820C-46C8-D7D5-C0BF-1E728B1E3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FDE39-C5B4-FDC0-B4CD-9717E81C7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B1566-FDCE-CC72-4A4C-BB518A75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46BB7-E3D9-C65F-2A37-6EB15019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13/10/2024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A98C0-2E62-59A2-D3DA-2185CB57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68668-D472-AACF-FC6A-3C5B3D5E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172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33DB-68BE-A815-8B7E-A6919734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F6D7F-2487-7F17-78E8-80C3D236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13/10/2024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EEC94-EC2D-2DF6-D0D7-52FC83B6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BC925-A7C8-BCB3-9AA9-23E91A42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820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7038A-8CBA-AB2D-F08B-E2760388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13/10/2024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F2874-9F99-2B29-A944-9135BCC3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A23AF-E650-4C37-D11A-3889C091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29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AF52-AAB1-B5EE-4C1C-09CB7608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293E-672C-79EB-33D2-CA6A3E670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0A6DC-6E12-5AD1-9FA7-52603C4BC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C8C0B-3CA5-0501-60AC-7E95C2B2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13/10/2024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D9D26-3DC7-FD18-C605-9631302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33024-B6D4-E345-EC3F-C5535F9D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56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AD98-BF15-9CC6-3211-1ABBD090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B2116-5DFD-467E-D5A7-74C8587E6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9000A-CA1A-B8F5-BB16-704E08DB8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36FAA-32C1-ABC1-B01D-345980C0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13/10/2024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2EAFE-CBB4-D823-1500-40F31DA4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4120E-A060-0A8A-D4AD-337F6719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204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9505C-C07A-421D-C827-BA0D8A97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77C89-E22A-2E88-330C-2F299D25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B39B-1CAA-9ABC-1093-1AC221D7E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E6E98-EBE2-44D0-9CA3-BDB4E420C7EB}" type="datetimeFigureOut">
              <a:rPr lang="en-IL" smtClean="0"/>
              <a:t>13/10/2024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DA99B-86BD-5680-54BA-CE6E34C15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B2A5-4474-9DEE-F759-6A7BE2BDE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34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F923B-EFA2-F329-FA18-E8A41509A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Milestone 3</a:t>
            </a:r>
            <a:endParaRPr lang="en-IL" sz="4800" dirty="0">
              <a:solidFill>
                <a:schemeClr val="accent6">
                  <a:lumMod val="75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3B80F-D802-8CC5-A643-5908C48A0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838180" cy="1572768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ocial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nference of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M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icrobiome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amples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monkeys in a room&#10;&#10;Description automatically generated">
            <a:extLst>
              <a:ext uri="{FF2B5EF4-FFF2-40B4-BE49-F238E27FC236}">
                <a16:creationId xmlns:a16="http://schemas.microsoft.com/office/drawing/2014/main" id="{85F112E3-8E9F-3878-3DF7-07A321952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9" name="Picture 8" descr="A green logo with text&#10;&#10;Description automatically generated">
            <a:extLst>
              <a:ext uri="{FF2B5EF4-FFF2-40B4-BE49-F238E27FC236}">
                <a16:creationId xmlns:a16="http://schemas.microsoft.com/office/drawing/2014/main" id="{9A9D784A-08D4-3969-6C8B-5340071CC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0" b="91076" l="2609" r="95000">
                        <a14:foregroundMark x1="75870" y1="84439" x2="75870" y2="84439"/>
                        <a14:foregroundMark x1="91304" y1="70709" x2="91304" y2="70709"/>
                        <a14:foregroundMark x1="79457" y1="40275" x2="79457" y2="40275"/>
                        <a14:foregroundMark x1="94891" y1="70938" x2="94891" y2="70938"/>
                        <a14:foregroundMark x1="81087" y1="91762" x2="81087" y2="91762"/>
                        <a14:foregroundMark x1="95000" y1="31579" x2="95000" y2="31579"/>
                        <a14:foregroundMark x1="37174" y1="41419" x2="37174" y2="41419"/>
                        <a14:foregroundMark x1="19022" y1="48284" x2="19022" y2="48284"/>
                        <a14:foregroundMark x1="6522" y1="27460" x2="6522" y2="27460"/>
                        <a14:foregroundMark x1="2609" y1="81236" x2="2609" y2="812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14" y="5422392"/>
            <a:ext cx="2873976" cy="136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5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1157 L 0.37109 0.01157 C 0.53606 0.01157 0.73945 0.01944 0.73945 0.02592 L 0.73945 0.04028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0" y="143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BAA3D-66D1-6F35-66D6-17F5176A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artoon monkey performing on stage with a crowd watching&#10;&#10;Description automatically generated">
            <a:extLst>
              <a:ext uri="{FF2B5EF4-FFF2-40B4-BE49-F238E27FC236}">
                <a16:creationId xmlns:a16="http://schemas.microsoft.com/office/drawing/2014/main" id="{B812AB48-5978-1085-2073-56BC8DEC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929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DDD9-6E86-86ED-FB9E-42E113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Discussion Points</a:t>
            </a:r>
            <a:endParaRPr lang="en-I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54F6-3B58-0D62-3BE6-FA540383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Permutation test</a:t>
            </a:r>
            <a:endParaRPr lang="he-IL" dirty="0">
              <a:solidFill>
                <a:schemeClr val="accent6">
                  <a:lumMod val="75000"/>
                </a:schemeClr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final model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31058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34B4-0EF5-BE96-1BEE-CCADB43B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Bray Curtis premutation test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20F9AEA-E5E5-6404-2561-BD2A308F7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3043"/>
            <a:ext cx="11277600" cy="42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4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8D59-CACE-3CEA-67A7-52B24BAE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Our Model’s Evolution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A52B4-D53C-6334-E82B-29E91C49E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74" y="1690688"/>
            <a:ext cx="4351338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3A1484-B8C6-9192-6E26-080633A6B1D7}"/>
                  </a:ext>
                </a:extLst>
              </p:cNvPr>
              <p:cNvSpPr txBox="1"/>
              <p:nvPr/>
            </p:nvSpPr>
            <p:spPr>
              <a:xfrm>
                <a:off x="9281891" y="3590901"/>
                <a:ext cx="8939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</m:oMath>
                  </m:oMathPara>
                </a14:m>
                <a:endParaRPr lang="en-IL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3A1484-B8C6-9192-6E26-080633A6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891" y="3590901"/>
                <a:ext cx="89392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E0EA3F-D4D8-BEFF-D892-BD894151165F}"/>
                  </a:ext>
                </a:extLst>
              </p:cNvPr>
              <p:cNvSpPr txBox="1"/>
              <p:nvPr/>
            </p:nvSpPr>
            <p:spPr>
              <a:xfrm>
                <a:off x="9214779" y="5258702"/>
                <a:ext cx="8939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IL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E0EA3F-D4D8-BEFF-D892-BD8941511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779" y="5258702"/>
                <a:ext cx="89392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>
            <a:extLst>
              <a:ext uri="{FF2B5EF4-FFF2-40B4-BE49-F238E27FC236}">
                <a16:creationId xmlns:a16="http://schemas.microsoft.com/office/drawing/2014/main" id="{C400A368-CFF4-E44C-8A6E-042A865EF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5" y="1548713"/>
            <a:ext cx="6623100" cy="466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77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4309-7890-7A20-3FCD-D5D88992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 Pipeline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2AE05B3-FB36-F616-FE48-526D6F8AC7C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27470687"/>
                  </p:ext>
                </p:extLst>
              </p:nvPr>
            </p:nvGraphicFramePr>
            <p:xfrm>
              <a:off x="838200" y="1825625"/>
              <a:ext cx="5876499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2AE05B3-FB36-F616-FE48-526D6F8AC7C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27470687"/>
                  </p:ext>
                </p:extLst>
              </p:nvPr>
            </p:nvGraphicFramePr>
            <p:xfrm>
              <a:off x="838200" y="1825625"/>
              <a:ext cx="5876499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547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94DF-9EEA-E982-DA99-8BF86F61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Cross Validation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Short – first 10 samples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11B2DA-E1E8-B8E1-8E9C-F41511D8F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4735" y="1825625"/>
            <a:ext cx="668972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3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5E299-558B-9E9F-BF2C-DFFC052D1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4FCA-610C-4E05-0491-FC79F984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Cross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Validation</a:t>
            </a:r>
            <a:br>
              <a:rPr lang="en-US" dirty="0"/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Short – first 2 samples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883E2A-4CA3-2FC9-1E30-92E470C19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4735" y="1825625"/>
            <a:ext cx="6689724" cy="4667250"/>
          </a:xfrm>
        </p:spPr>
      </p:pic>
    </p:spTree>
    <p:extLst>
      <p:ext uri="{BB962C8B-B14F-4D97-AF65-F5344CB8AC3E}">
        <p14:creationId xmlns:p14="http://schemas.microsoft.com/office/powerpoint/2010/main" val="191255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51830-F85E-12C8-44FB-35E65E8F4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63BD-3F6B-EF75-C4E1-B7330687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Cross Validation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Long – predict 10 samples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EF5A97-2ADF-E9DC-246F-5237EBF0C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2541" y="1825624"/>
            <a:ext cx="6705071" cy="4673231"/>
          </a:xfrm>
        </p:spPr>
      </p:pic>
    </p:spTree>
    <p:extLst>
      <p:ext uri="{BB962C8B-B14F-4D97-AF65-F5344CB8AC3E}">
        <p14:creationId xmlns:p14="http://schemas.microsoft.com/office/powerpoint/2010/main" val="157421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08D3-43FC-6004-D8B0-8915E5EE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Prediction results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C6729-8CCB-264F-9124-EC9F6A97A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1955"/>
            <a:ext cx="3999499" cy="476811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FA4143-EF4A-C46D-580B-DE2F7E6B0196}"/>
                  </a:ext>
                </a:extLst>
              </p:cNvPr>
              <p:cNvSpPr txBox="1"/>
              <p:nvPr/>
            </p:nvSpPr>
            <p:spPr>
              <a:xfrm>
                <a:off x="1351005" y="1626656"/>
                <a:ext cx="3105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IL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FA4143-EF4A-C46D-580B-DE2F7E6B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05" y="1626656"/>
                <a:ext cx="310566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8C1119-AAF7-6B9D-0F79-C8150AE5F0D3}"/>
                  </a:ext>
                </a:extLst>
              </p:cNvPr>
              <p:cNvSpPr txBox="1"/>
              <p:nvPr/>
            </p:nvSpPr>
            <p:spPr>
              <a:xfrm>
                <a:off x="5815914" y="1995988"/>
                <a:ext cx="4926227" cy="1502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Model 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samples threshold: 20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𝑑𝑎𝑦𝑠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957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Iterative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8C1119-AAF7-6B9D-0F79-C8150AE5F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914" y="1995988"/>
                <a:ext cx="4926227" cy="1502847"/>
              </a:xfrm>
              <a:prstGeom prst="rect">
                <a:avLst/>
              </a:prstGeom>
              <a:blipFill>
                <a:blip r:embed="rId5"/>
                <a:stretch>
                  <a:fillRect l="-990" t="-1619" b="-566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25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297</Words>
  <Application>Microsoft Office PowerPoint</Application>
  <PresentationFormat>Widescreen</PresentationFormat>
  <Paragraphs>54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Roboto Slab</vt:lpstr>
      <vt:lpstr>Office Theme</vt:lpstr>
      <vt:lpstr>Milestone 3</vt:lpstr>
      <vt:lpstr>Discussion Points</vt:lpstr>
      <vt:lpstr>Bray Curtis premutation test</vt:lpstr>
      <vt:lpstr>Our Model’s Evolution</vt:lpstr>
      <vt:lpstr>Model Pipeline</vt:lpstr>
      <vt:lpstr>Cross Validation Short – first 10 samples</vt:lpstr>
      <vt:lpstr>Cross Validation Short – first 2 samples</vt:lpstr>
      <vt:lpstr>Cross Validation Long – predict 10 samples</vt:lpstr>
      <vt:lpstr>Prediction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Yuval Dotan</dc:creator>
  <cp:lastModifiedBy>Yuval Dotan</cp:lastModifiedBy>
  <cp:revision>52</cp:revision>
  <dcterms:created xsi:type="dcterms:W3CDTF">2024-10-13T11:38:16Z</dcterms:created>
  <dcterms:modified xsi:type="dcterms:W3CDTF">2024-10-13T16:00:17Z</dcterms:modified>
</cp:coreProperties>
</file>