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3B19E15-807E-4448-8252-3FAE93D1E26B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953AF5B-F3A6-48BF-9D5A-53DBBACAC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55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107 samples taken same day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5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123-720D-5DF6-5CD3-D7F5F615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989C-AF8A-5435-E18F-A39DC0D3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4513-3A74-8853-6F20-18010234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2F4-B043-EA21-4700-62A9586C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AB83-2127-267E-8F7D-64DD905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2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D3E-BDEB-89F4-7BF0-AB3CFD7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20892-938C-F7C1-B6C7-A450B49A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F4CE-5EE3-0168-DCDC-16F569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62DD-1EF9-94B5-E47F-083C7308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8E4E-1E94-CFDE-C4A2-DDDA4E1C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36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0B0C0-A8A6-808E-FEBF-A7FB9A1A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7015-43C3-27E6-4BCC-C6423FBD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78B8-CA4D-3800-914F-428BDA0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E3EA-B177-7441-E561-07EBC2A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B447-6D6A-32AD-C1FD-C0C5DA2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3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E71A-EA83-F8F9-B6AD-980EE35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0F4-2B23-0CF5-3D8B-95BB1A41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CF4-3D6A-559B-5296-53D411F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BA8-2CEC-FE80-CB4D-9151D0D8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3BAB-5C06-C748-520C-D357BD5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71A-6ABE-9232-77DC-F0D331DC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1809-61C0-9E10-D68C-90334E7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DACE-961F-61A3-AB3D-5F43591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5ACA-0C77-D2A1-7D7F-C329D02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6B46-40AD-1FBB-A37F-227D07E1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7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AE3D-F3D6-91BF-9F8D-FCD6211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DDE3-7D7C-474D-C37E-54684BBBF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968E-1A4A-2E5F-DD2B-58419D37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13F6-B103-E158-6C3A-C0C44A28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A6EC-2BD2-50FE-CFAD-ADA00F6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5F878-BFE5-A383-172E-FE8A5076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7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6915-B021-46B3-7EF7-194617E4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409F-4CDE-480D-431C-EAFC761C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20DAC-519F-E808-0FEF-6F0BE8E5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07A6E-BCB5-BFC7-F992-EE954DE5F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9AD08-DC25-7004-BF5C-FC7CCD6F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883C8-60CE-446F-9817-DB6B163A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208EF-8911-D8DE-DCB6-8A098A9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04C0-54B4-C953-8A09-CC11CA9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889E-BB73-3E9A-7C4C-017AA94C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D190-53C7-FF94-2478-F9D2FFA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6EC6-4AAF-5FD8-3786-4A0D7AD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B602-91FC-B785-A275-C72A6620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6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58E0-F0B4-5B07-4D3B-2D73C26F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FA205-E2CF-8970-A1F4-5A91B022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A8D4-6ADB-4B87-9247-CE617323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7E4D-62E0-3B28-DE0F-12FFBBEC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C71C-3237-5FE7-838D-455B5216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04115-3EEC-1840-8805-C3248278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A6F5-55E5-C5C8-1F12-89FC8DC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67BF-C48F-2A75-75C7-93221EB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41A8-BBCA-8DB0-60F2-AE3BB2B5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6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91B-FB0C-A208-7C3A-5453949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65E2-8024-9E22-5E89-79F0F9892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13BB-9861-E1D4-91F2-0B17263D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5334-139C-8188-56D3-C5928352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EFD6-9D78-BD15-16EE-6967EA12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7A70-FE19-09A3-D72C-6883190D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7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CCEB0-77DB-ACB5-11D2-679123DA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72DC-B0CD-66B0-E13A-499DC028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2252-D3BC-8D7B-A2B2-6341A8AB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CB361-BAEB-499F-9012-48A2D14050D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5D20-A89E-58A1-3F67-ACD0D0E8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0FCE-7C2C-6903-FB3C-07A2651B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6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baboons crossing a road&#10;&#10;Description automatically generated">
            <a:extLst>
              <a:ext uri="{FF2B5EF4-FFF2-40B4-BE49-F238E27FC236}">
                <a16:creationId xmlns:a16="http://schemas.microsoft.com/office/drawing/2014/main" id="{A49C92E2-46E3-186D-5B79-68CFFBD7E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615" r="-2687" b="-61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348C-2117-6888-08B0-D6F56C06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highlight>
                  <a:srgbClr val="FFFFFF"/>
                </a:highlight>
                <a:latin typeface="Assistant" pitchFamily="2" charset="-79"/>
                <a:cs typeface="Assistant" pitchFamily="2" charset="-79"/>
              </a:rPr>
              <a:t>Milestone 1 : Workshop in Computational Analysis of the Microbiome</a:t>
            </a:r>
            <a:endParaRPr lang="he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ED1B-C9CE-8D5B-B2FC-40A9AA10F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29234"/>
            <a:ext cx="369576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Tomer Oron &amp; Yuval </a:t>
            </a:r>
            <a:r>
              <a:rPr lang="en-US" dirty="0" err="1"/>
              <a:t>Dotan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042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76F8-CB13-44A5-D95D-C5534D4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4B8E-CD1A-3709-107C-2F297A06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We have 6,096 samples taken from 80 baboons - 76.2 samples per baboon on average.</a:t>
            </a:r>
          </a:p>
          <a:p>
            <a:endParaRPr lang="en-US" dirty="0"/>
          </a:p>
          <a:p>
            <a:r>
              <a:rPr lang="en-US" dirty="0"/>
              <a:t>Time difference between 2 subsequent samples - </a:t>
            </a:r>
            <a:r>
              <a:rPr lang="he-IL" dirty="0"/>
              <a:t>46.849</a:t>
            </a:r>
            <a:r>
              <a:rPr lang="en-US" dirty="0"/>
              <a:t> days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2249-A961-75F4-8F6D-21ED8EF3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3555910"/>
            <a:ext cx="4295775" cy="3302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A4614-AB61-9EC6-FE5F-A1706BEF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16" y="3513888"/>
            <a:ext cx="4360993" cy="33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9F4C-AA7B-619B-CD8A-F8605B06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365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48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Assistant</vt:lpstr>
      <vt:lpstr>Office Theme</vt:lpstr>
      <vt:lpstr>Milestone 1 : Workshop in Computational Analysis of the Microbiome</vt:lpstr>
      <vt:lpstr>The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Tomer Oron</dc:creator>
  <cp:lastModifiedBy>Tomer Oron</cp:lastModifiedBy>
  <cp:revision>1</cp:revision>
  <dcterms:created xsi:type="dcterms:W3CDTF">2024-07-03T09:56:20Z</dcterms:created>
  <dcterms:modified xsi:type="dcterms:W3CDTF">2024-07-04T14:18:20Z</dcterms:modified>
</cp:coreProperties>
</file>