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FF"/>
    <a:srgbClr val="6666FF"/>
    <a:srgbClr val="66FFFF"/>
    <a:srgbClr val="CCFF99"/>
    <a:srgbClr val="FF99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D749-76B3-496E-B5F7-0A99C49F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BB352-8D9F-44BD-B7E3-2C9473DC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D1F3-2F0C-4AF4-A330-C97B8801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4860-D9A9-4E0C-80FF-8A779B14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A089-D474-4E22-9B43-B29F45D2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295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D11-BA2A-490C-B5E9-4665358C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F866-E8A5-43FA-87D0-0CDAE9E2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2968-D4DF-42AC-834F-3F111AFB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9E05-74A9-42A4-AD0A-C5EAA51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BE64-423B-46E9-8428-1A8EFA9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856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B4230-FA2F-4AFA-AE47-EAFD13DBF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5D30-2038-420D-85BD-CC6F3BFC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623C-77F4-4E0B-AC39-C1843A6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3052-EA43-486A-95C6-E1427BC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88E9-AD18-4423-8B9A-EDC2087E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028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552F-5D4D-4A61-8C40-02D3000A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D0E7C-9C90-45F2-B4B7-E5A4DEDE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49B1-D24F-4F35-8680-D39152A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B1BE5-CFFA-424B-8FE9-F2DBD93F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26FF-8891-4EB6-AFB0-1056826F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175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1C45-8D7A-4BB8-AD02-B5D63443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6DB6-7F4C-4DAF-B551-9475DB75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F759-C092-412B-BB21-C6102D9B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AD48-9E2B-4247-B1A7-D5AC44B6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44F2-36B0-4A6C-B840-963DA119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7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5AB6-70FF-488E-A776-F9FA9CBB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149E-83FD-474D-9DCA-A63E8612F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98282-FB78-4C7D-8FFC-E513EA993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C449-02D3-48A9-8F93-7DE356FF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9336-C27F-4A3E-855A-9A82256B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840EF-6B26-4441-AA17-F83746BC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2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CCD7-541B-416F-9DD1-677B607A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04B7-C8BF-4B79-8983-0E10170E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42A4C-AA23-4687-91FE-22CB61F6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62CB1-A407-4A95-ACDA-E5281423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64B3E-6BF9-47D3-B59B-C480937F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4326A-4A21-45F2-9FCE-79D7E0F3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DB3BF-9B11-44C7-9CF1-7F87F36E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7FE95-F403-4A56-95E1-BDE6D172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268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67C6-FDFC-488E-AA25-546B864D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6B4BF-A5DF-427A-BCF3-FD49276F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196A1-BB17-46C6-859E-AF8F0A59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2C2D-2A34-473D-BDD8-1696CAB8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607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ECF26-42EF-40F0-8723-AE70EF18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DFB64-AAAF-4B17-A6FF-3C7D2EF8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DE48-3EA9-4458-9F74-DAD2D500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608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89B-502A-4DA4-9C72-A30B4BB7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A99E-7DE2-471A-9901-582BD3A8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98DDF-96A1-4FF5-8B70-7F0BDBB71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E8F3C-09F6-48F4-94C8-03FBDCD8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66F11-A459-403D-8BE7-E5DA772B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BC0A-61F5-4062-A294-1D4796F9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59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B268-4B26-4191-8ACE-99AFBD65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B3450-71DB-46D0-A6C1-CA44668C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5E5B-472B-40A5-AFA6-0FC165FA7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E9F4-09EB-492F-84F6-13F89430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CBB39-17AA-4001-803D-4023979E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AFAC-D7E2-4AB4-8F38-679C20E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336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6039E-10ED-47AA-9512-AA9DCBDC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0826-AA0E-4681-9069-5B3E31EF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BD2C-DBD8-4F8D-A6AE-BB0154CC2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6C60-4246-47BB-9DAF-8141746C74FB}" type="datetimeFigureOut">
              <a:rPr lang="en-IL" smtClean="0"/>
              <a:t>23/06/2021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5318-66BF-46E2-94A6-BCE87ECE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AE4B-A72F-4FB5-B512-4CCBA11CF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DB13-3294-4B06-A670-837680FC97C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32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DE124C-6807-42C0-A577-AF473A143BA0}"/>
              </a:ext>
            </a:extLst>
          </p:cNvPr>
          <p:cNvSpPr/>
          <p:nvPr/>
        </p:nvSpPr>
        <p:spPr>
          <a:xfrm>
            <a:off x="81810" y="2447925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/>
              <a:t>ה </a:t>
            </a:r>
            <a:r>
              <a:rPr lang="en-US" dirty="0"/>
              <a:t>Thread</a:t>
            </a:r>
            <a:r>
              <a:rPr lang="he-IL" dirty="0"/>
              <a:t> הראשי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78F623-C18E-4AAF-95A2-6E2FF4CBE1EC}"/>
              </a:ext>
            </a:extLst>
          </p:cNvPr>
          <p:cNvSpPr/>
          <p:nvPr/>
        </p:nvSpPr>
        <p:spPr>
          <a:xfrm>
            <a:off x="3271924" y="771763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1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C06011-BF95-4342-9479-F4DBDEC225C7}"/>
              </a:ext>
            </a:extLst>
          </p:cNvPr>
          <p:cNvSpPr/>
          <p:nvPr/>
        </p:nvSpPr>
        <p:spPr>
          <a:xfrm>
            <a:off x="3222577" y="2028228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2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E454A4-99E1-45C8-BD6A-8185838F3631}"/>
              </a:ext>
            </a:extLst>
          </p:cNvPr>
          <p:cNvSpPr/>
          <p:nvPr/>
        </p:nvSpPr>
        <p:spPr>
          <a:xfrm>
            <a:off x="3230261" y="3259339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3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126A49-9F4A-4F2E-BEC9-0105158AA148}"/>
              </a:ext>
            </a:extLst>
          </p:cNvPr>
          <p:cNvSpPr/>
          <p:nvPr/>
        </p:nvSpPr>
        <p:spPr>
          <a:xfrm>
            <a:off x="3230260" y="4488063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4</a:t>
            </a:r>
            <a:endParaRPr lang="en-IL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77F439-8BDD-4D6F-ADE7-7827570EE91F}"/>
              </a:ext>
            </a:extLst>
          </p:cNvPr>
          <p:cNvSpPr/>
          <p:nvPr/>
        </p:nvSpPr>
        <p:spPr>
          <a:xfrm>
            <a:off x="7087329" y="370911"/>
            <a:ext cx="18383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שמבקש בקשה מהשרת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EC9BADE-CA08-4A8D-8FE0-70D8EFCF1BCE}"/>
              </a:ext>
            </a:extLst>
          </p:cNvPr>
          <p:cNvSpPr/>
          <p:nvPr/>
        </p:nvSpPr>
        <p:spPr>
          <a:xfrm>
            <a:off x="7087328" y="1483543"/>
            <a:ext cx="18383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שמקבל תגובה מהשרת</a:t>
            </a:r>
            <a:endParaRPr lang="en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F61A3F-1F68-40DE-A311-BF46B3AEE540}"/>
              </a:ext>
            </a:extLst>
          </p:cNvPr>
          <p:cNvSpPr/>
          <p:nvPr/>
        </p:nvSpPr>
        <p:spPr>
          <a:xfrm>
            <a:off x="6479355" y="4316118"/>
            <a:ext cx="18383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Video Player</a:t>
            </a:r>
            <a:endParaRPr lang="en-IL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FE22DDE-ACCC-46B2-BC75-D04BBFB492A3}"/>
              </a:ext>
            </a:extLst>
          </p:cNvPr>
          <p:cNvSpPr/>
          <p:nvPr/>
        </p:nvSpPr>
        <p:spPr>
          <a:xfrm>
            <a:off x="9978131" y="779868"/>
            <a:ext cx="1838325" cy="111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 </a:t>
            </a:r>
            <a:r>
              <a:rPr lang="he-IL" dirty="0"/>
              <a:t> ראשי עם ממשק גרפי של לקוח 1</a:t>
            </a:r>
            <a:endParaRPr lang="en-IL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834BED9-500B-49DA-A990-D893D15BB7FA}"/>
              </a:ext>
            </a:extLst>
          </p:cNvPr>
          <p:cNvSpPr/>
          <p:nvPr/>
        </p:nvSpPr>
        <p:spPr>
          <a:xfrm rot="20121314">
            <a:off x="1484333" y="1669903"/>
            <a:ext cx="1897645" cy="574804"/>
          </a:xfrm>
          <a:prstGeom prst="rightArrow">
            <a:avLst/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יצירת </a:t>
            </a:r>
            <a:r>
              <a:rPr lang="en-US" sz="1100" dirty="0"/>
              <a:t>Thread</a:t>
            </a:r>
            <a:r>
              <a:rPr lang="he-IL" sz="1100" dirty="0"/>
              <a:t> אשר מטפל בלקוח 1</a:t>
            </a:r>
            <a:endParaRPr lang="en-IL" sz="1100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36374FC-7C7C-4CA1-AB5F-C15D3B8C3EBC}"/>
              </a:ext>
            </a:extLst>
          </p:cNvPr>
          <p:cNvSpPr/>
          <p:nvPr/>
        </p:nvSpPr>
        <p:spPr>
          <a:xfrm rot="21290324">
            <a:off x="1693648" y="2489382"/>
            <a:ext cx="1473749" cy="561102"/>
          </a:xfrm>
          <a:prstGeom prst="rightArrow">
            <a:avLst/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יצירת </a:t>
            </a:r>
            <a:r>
              <a:rPr lang="en-US" sz="1100" dirty="0"/>
              <a:t>Thread</a:t>
            </a:r>
            <a:r>
              <a:rPr lang="he-IL" sz="1100" dirty="0"/>
              <a:t> אשר מטפל בלקוח 2</a:t>
            </a:r>
            <a:endParaRPr lang="en-IL" sz="1100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EAD81AC-55F7-4909-8261-CA6A59EF2EEF}"/>
              </a:ext>
            </a:extLst>
          </p:cNvPr>
          <p:cNvSpPr/>
          <p:nvPr/>
        </p:nvSpPr>
        <p:spPr>
          <a:xfrm rot="1318566">
            <a:off x="1673434" y="3257874"/>
            <a:ext cx="1473749" cy="596662"/>
          </a:xfrm>
          <a:prstGeom prst="rightArrow">
            <a:avLst/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יצירת </a:t>
            </a:r>
            <a:r>
              <a:rPr lang="en-US" sz="1100" dirty="0"/>
              <a:t>Thread</a:t>
            </a:r>
            <a:r>
              <a:rPr lang="he-IL" sz="1100" dirty="0"/>
              <a:t> אשר מטפל בלקוח 3</a:t>
            </a:r>
            <a:endParaRPr lang="en-IL" sz="11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55F45E1D-1C7D-43EF-B1B9-8D660873AE56}"/>
              </a:ext>
            </a:extLst>
          </p:cNvPr>
          <p:cNvSpPr/>
          <p:nvPr/>
        </p:nvSpPr>
        <p:spPr>
          <a:xfrm rot="2207778">
            <a:off x="1121287" y="4058621"/>
            <a:ext cx="2257695" cy="596662"/>
          </a:xfrm>
          <a:prstGeom prst="rightArrow">
            <a:avLst>
              <a:gd name="adj1" fmla="val 49555"/>
              <a:gd name="adj2" fmla="val 50000"/>
            </a:avLst>
          </a:prstGeom>
          <a:solidFill>
            <a:srgbClr val="0099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יצירת </a:t>
            </a:r>
            <a:r>
              <a:rPr lang="en-US" sz="1100" dirty="0"/>
              <a:t>Thread</a:t>
            </a:r>
            <a:r>
              <a:rPr lang="he-IL" sz="1100" dirty="0"/>
              <a:t> אשר מטפל בלקוח </a:t>
            </a:r>
            <a:r>
              <a:rPr lang="en-US" sz="1100" dirty="0"/>
              <a:t>4</a:t>
            </a:r>
            <a:endParaRPr lang="en-IL" sz="1100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D0FD9FF-73DF-4E4F-835E-94B200F17542}"/>
              </a:ext>
            </a:extLst>
          </p:cNvPr>
          <p:cNvSpPr/>
          <p:nvPr/>
        </p:nvSpPr>
        <p:spPr>
          <a:xfrm flipH="1">
            <a:off x="4853006" y="669504"/>
            <a:ext cx="2068141" cy="57480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1. בקשת פריים מהשרת</a:t>
            </a:r>
            <a:endParaRPr lang="en-IL" sz="1100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1596929-CA11-4ED2-970D-923E382548F3}"/>
              </a:ext>
            </a:extLst>
          </p:cNvPr>
          <p:cNvSpPr/>
          <p:nvPr/>
        </p:nvSpPr>
        <p:spPr>
          <a:xfrm>
            <a:off x="4872539" y="1360616"/>
            <a:ext cx="2147957" cy="5748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100" dirty="0"/>
              <a:t>2. קבלת תגובה עם הפריים מהשרת</a:t>
            </a:r>
            <a:endParaRPr lang="en-IL" sz="1100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DBBE9E4E-BC01-4683-863D-19C76C821DF3}"/>
              </a:ext>
            </a:extLst>
          </p:cNvPr>
          <p:cNvSpPr/>
          <p:nvPr/>
        </p:nvSpPr>
        <p:spPr>
          <a:xfrm>
            <a:off x="6848548" y="2461615"/>
            <a:ext cx="1469132" cy="1738195"/>
          </a:xfrm>
          <a:prstGeom prst="downArrow">
            <a:avLst>
              <a:gd name="adj1" fmla="val 50000"/>
              <a:gd name="adj2" fmla="val 22337"/>
            </a:avLst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dirty="0"/>
              <a:t>3. הכנסת </a:t>
            </a:r>
            <a:r>
              <a:rPr lang="he-IL" sz="1100" dirty="0" err="1"/>
              <a:t>הפריימים</a:t>
            </a:r>
            <a:r>
              <a:rPr lang="he-IL" sz="1100" dirty="0"/>
              <a:t> לאובייקט ושמירתם כ"באפר"</a:t>
            </a:r>
            <a:endParaRPr lang="en-IL" sz="1100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8B0471EB-2CA2-41AC-A84F-060C4C5ADC3C}"/>
              </a:ext>
            </a:extLst>
          </p:cNvPr>
          <p:cNvSpPr/>
          <p:nvPr/>
        </p:nvSpPr>
        <p:spPr>
          <a:xfrm rot="18795186">
            <a:off x="7931139" y="2985821"/>
            <a:ext cx="3233066" cy="664357"/>
          </a:xfrm>
          <a:prstGeom prst="rightArrow">
            <a:avLst>
              <a:gd name="adj1" fmla="val 50000"/>
              <a:gd name="adj2" fmla="val 21798"/>
            </a:avLst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sz="1200" dirty="0"/>
              <a:t>4. כשיש צורך </a:t>
            </a:r>
            <a:r>
              <a:rPr lang="he-IL" sz="1200" dirty="0" err="1"/>
              <a:t>בפריימים</a:t>
            </a:r>
            <a:r>
              <a:rPr lang="he-IL" sz="1200" dirty="0"/>
              <a:t> הם מוצגים בממשק הגרפי</a:t>
            </a:r>
            <a:endParaRPr lang="en-IL" sz="1200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7222A93-19A4-4BF2-A727-FA39262248FC}"/>
              </a:ext>
            </a:extLst>
          </p:cNvPr>
          <p:cNvSpPr/>
          <p:nvPr/>
        </p:nvSpPr>
        <p:spPr>
          <a:xfrm rot="1055777" flipH="1">
            <a:off x="8955333" y="660418"/>
            <a:ext cx="918538" cy="574804"/>
          </a:xfrm>
          <a:prstGeom prst="rightArrow">
            <a:avLst>
              <a:gd name="adj1" fmla="val 50000"/>
              <a:gd name="adj2" fmla="val 31816"/>
            </a:avLst>
          </a:prstGeom>
          <a:solidFill>
            <a:srgbClr val="6666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100" dirty="0"/>
              <a:t>Thread </a:t>
            </a:r>
            <a:r>
              <a:rPr lang="he-IL" sz="1100" dirty="0"/>
              <a:t> בקשה</a:t>
            </a:r>
            <a:endParaRPr lang="en-IL" sz="11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3871E596-B56E-418A-808A-6F52C675CF6B}"/>
              </a:ext>
            </a:extLst>
          </p:cNvPr>
          <p:cNvSpPr/>
          <p:nvPr/>
        </p:nvSpPr>
        <p:spPr>
          <a:xfrm rot="20808487" flipH="1">
            <a:off x="8992622" y="1502678"/>
            <a:ext cx="918538" cy="574804"/>
          </a:xfrm>
          <a:prstGeom prst="rightArrow">
            <a:avLst>
              <a:gd name="adj1" fmla="val 50000"/>
              <a:gd name="adj2" fmla="val 31816"/>
            </a:avLst>
          </a:prstGeom>
          <a:solidFill>
            <a:srgbClr val="6666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100" dirty="0"/>
              <a:t>Thread </a:t>
            </a:r>
            <a:r>
              <a:rPr lang="he-IL" sz="1100" dirty="0"/>
              <a:t> תגובה</a:t>
            </a:r>
            <a:endParaRPr lang="en-IL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2FCCE8-144C-4522-983D-8DD32C83BC9A}"/>
              </a:ext>
            </a:extLst>
          </p:cNvPr>
          <p:cNvSpPr txBox="1"/>
          <p:nvPr/>
        </p:nvSpPr>
        <p:spPr>
          <a:xfrm>
            <a:off x="488060" y="200996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/>
              <a:t>צד שרת</a:t>
            </a:r>
            <a:endParaRPr lang="en-IL" sz="2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4DC0CD-583D-4FDD-A7BF-B35387BEDC86}"/>
              </a:ext>
            </a:extLst>
          </p:cNvPr>
          <p:cNvSpPr txBox="1"/>
          <p:nvPr/>
        </p:nvSpPr>
        <p:spPr>
          <a:xfrm>
            <a:off x="10437752" y="20099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dirty="0"/>
              <a:t>צד לקוח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220236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D0DEFC-D6EB-40F6-998F-80CE24E1CD73}"/>
              </a:ext>
            </a:extLst>
          </p:cNvPr>
          <p:cNvSpPr/>
          <p:nvPr/>
        </p:nvSpPr>
        <p:spPr>
          <a:xfrm>
            <a:off x="168438" y="2871438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/>
              <a:t>ה </a:t>
            </a:r>
            <a:r>
              <a:rPr lang="en-US" dirty="0"/>
              <a:t>Thread</a:t>
            </a:r>
            <a:r>
              <a:rPr lang="he-IL" dirty="0"/>
              <a:t> הראשי של השרת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12540-2C7C-485B-9760-6FDED83B6795}"/>
              </a:ext>
            </a:extLst>
          </p:cNvPr>
          <p:cNvSpPr/>
          <p:nvPr/>
        </p:nvSpPr>
        <p:spPr>
          <a:xfrm>
            <a:off x="2771410" y="1041270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1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D6CFB-3A61-4F81-97A6-94F1E60F3D99}"/>
              </a:ext>
            </a:extLst>
          </p:cNvPr>
          <p:cNvSpPr/>
          <p:nvPr/>
        </p:nvSpPr>
        <p:spPr>
          <a:xfrm>
            <a:off x="2722063" y="2297735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2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7E0C9-F177-43EB-99D1-B96EB2300514}"/>
              </a:ext>
            </a:extLst>
          </p:cNvPr>
          <p:cNvSpPr/>
          <p:nvPr/>
        </p:nvSpPr>
        <p:spPr>
          <a:xfrm>
            <a:off x="2729747" y="3528846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3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1AD92-172E-4D39-8EBB-040086319365}"/>
              </a:ext>
            </a:extLst>
          </p:cNvPr>
          <p:cNvSpPr/>
          <p:nvPr/>
        </p:nvSpPr>
        <p:spPr>
          <a:xfrm>
            <a:off x="2729746" y="4757570"/>
            <a:ext cx="15335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עבור לקוח 4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C38620-69D1-4F8E-8825-B3C2C4A72BB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701963" y="1474658"/>
            <a:ext cx="1069447" cy="18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C487D1-45B1-4AF6-AEDA-93DFDA1782CF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701963" y="2731123"/>
            <a:ext cx="1020100" cy="57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E1ABBD-6536-42A8-B6C2-6BEF4053080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701963" y="3304826"/>
            <a:ext cx="1027784" cy="65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2F53FA-6E05-4391-BC83-9F30C990A10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701963" y="3304826"/>
            <a:ext cx="1027783" cy="188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07957B-65B0-43FF-AE71-043A8D315BE4}"/>
              </a:ext>
            </a:extLst>
          </p:cNvPr>
          <p:cNvSpPr/>
          <p:nvPr/>
        </p:nvSpPr>
        <p:spPr>
          <a:xfrm>
            <a:off x="9968606" y="1039952"/>
            <a:ext cx="1838325" cy="11157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 </a:t>
            </a:r>
            <a:r>
              <a:rPr lang="he-IL" dirty="0"/>
              <a:t> ראשי עם ממשק גרפי של לקוח 1</a:t>
            </a:r>
            <a:endParaRPr lang="en-I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5EAF14-9ADC-4534-8C7A-C5E63B8E1FCA}"/>
              </a:ext>
            </a:extLst>
          </p:cNvPr>
          <p:cNvSpPr/>
          <p:nvPr/>
        </p:nvSpPr>
        <p:spPr>
          <a:xfrm>
            <a:off x="6958379" y="606564"/>
            <a:ext cx="18383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שמבקש בקשה מהשרת</a:t>
            </a:r>
            <a:endParaRPr lang="en-I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0B1DC-8B39-4576-B057-DCA95B5E7A5C}"/>
              </a:ext>
            </a:extLst>
          </p:cNvPr>
          <p:cNvSpPr/>
          <p:nvPr/>
        </p:nvSpPr>
        <p:spPr>
          <a:xfrm>
            <a:off x="6958379" y="1864348"/>
            <a:ext cx="1838325" cy="866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dirty="0"/>
              <a:t>Thread</a:t>
            </a:r>
            <a:r>
              <a:rPr lang="he-IL" dirty="0"/>
              <a:t> משני שמקבל תגובה מהשרת</a:t>
            </a:r>
            <a:endParaRPr lang="en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4CB9FD-F06D-4783-9BF8-99B1725F7BB7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 flipV="1">
            <a:off x="8796704" y="1039952"/>
            <a:ext cx="1171902" cy="55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61EFA8-72D7-4582-B3CD-0F261C60EDE4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8796704" y="1597814"/>
            <a:ext cx="1171902" cy="6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3A6437-16DF-47C7-ABFB-9EDA286769AC}"/>
              </a:ext>
            </a:extLst>
          </p:cNvPr>
          <p:cNvCxnSpPr>
            <a:stCxn id="25" idx="1"/>
            <a:endCxn id="7" idx="3"/>
          </p:cNvCxnSpPr>
          <p:nvPr/>
        </p:nvCxnSpPr>
        <p:spPr>
          <a:xfrm flipH="1">
            <a:off x="4304935" y="1039952"/>
            <a:ext cx="2653444" cy="43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CC5B1D-479F-409D-B83F-E302D3B626AF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304935" y="1474658"/>
            <a:ext cx="2653444" cy="82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4E063CF-07C6-4DF9-B903-7F7A7CD07CEE}"/>
              </a:ext>
            </a:extLst>
          </p:cNvPr>
          <p:cNvSpPr/>
          <p:nvPr/>
        </p:nvSpPr>
        <p:spPr>
          <a:xfrm>
            <a:off x="6958378" y="4634608"/>
            <a:ext cx="1838325" cy="1497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/>
              <a:t>תור אשר שומר את </a:t>
            </a:r>
            <a:r>
              <a:rPr lang="he-IL" dirty="0" err="1"/>
              <a:t>הפריימים</a:t>
            </a:r>
            <a:r>
              <a:rPr lang="he-IL" dirty="0"/>
              <a:t> (מחלקה </a:t>
            </a:r>
            <a:r>
              <a:rPr lang="en-US" dirty="0" err="1"/>
              <a:t>VideoPlayer</a:t>
            </a:r>
            <a:r>
              <a:rPr lang="he-IL" dirty="0"/>
              <a:t>)</a:t>
            </a:r>
            <a:endParaRPr lang="en-I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0947D2-7842-4A95-914E-0154044A75C3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 flipH="1">
            <a:off x="7877541" y="2731123"/>
            <a:ext cx="1" cy="190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0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הושע</dc:creator>
  <cp:lastModifiedBy>יובל הושע</cp:lastModifiedBy>
  <cp:revision>8</cp:revision>
  <dcterms:created xsi:type="dcterms:W3CDTF">2021-06-16T09:39:12Z</dcterms:created>
  <dcterms:modified xsi:type="dcterms:W3CDTF">2021-06-23T10:43:52Z</dcterms:modified>
</cp:coreProperties>
</file>