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68">
          <p15:clr>
            <a:srgbClr val="A4A3A4"/>
          </p15:clr>
        </p15:guide>
        <p15:guide id="2" pos="408">
          <p15:clr>
            <a:srgbClr val="A4A3A4"/>
          </p15:clr>
        </p15:guide>
        <p15:guide id="3" orient="horz" pos="3912">
          <p15:clr>
            <a:srgbClr val="A4A3A4"/>
          </p15:clr>
        </p15:guide>
        <p15:guide id="4" pos="7272">
          <p15:clr>
            <a:srgbClr val="A4A3A4"/>
          </p15:clr>
        </p15:guide>
        <p15:guide id="5" orient="horz" pos="1656">
          <p15:clr>
            <a:srgbClr val="A4A3A4"/>
          </p15:clr>
        </p15:guide>
      </p15:sldGuideLst>
    </p:ext>
    <p:ext uri="http://customooxmlschemas.google.com/">
      <go:slidesCustomData xmlns:go="http://customooxmlschemas.google.com/" r:id="rId25" roundtripDataSignature="AMtx7mh9cwu39egssl55QfapsAjFI5R4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68" orient="horz"/>
        <p:guide pos="408"/>
        <p:guide pos="3912" orient="horz"/>
        <p:guide pos="7272"/>
        <p:guide pos="165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8de3126a48_0_4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18de3126a48_0_4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8e520fe705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18e520fe705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8de3126a48_0_312"/>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5" name="Google Shape;15;g18de3126a48_0_312"/>
          <p:cNvGrpSpPr/>
          <p:nvPr/>
        </p:nvGrpSpPr>
        <p:grpSpPr>
          <a:xfrm>
            <a:off x="0" y="654"/>
            <a:ext cx="6871435" cy="6845694"/>
            <a:chOff x="0" y="75"/>
            <a:chExt cx="5153705" cy="5152950"/>
          </a:xfrm>
        </p:grpSpPr>
        <p:sp>
          <p:nvSpPr>
            <p:cNvPr id="16" name="Google Shape;16;g18de3126a48_0_3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18de3126a48_0_31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 name="Google Shape;18;g18de3126a48_0_312"/>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 name="Google Shape;19;g18de3126a48_0_312"/>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0" name="Google Shape;20;g18de3126a48_0_312"/>
          <p:cNvSpPr txBox="1"/>
          <p:nvPr>
            <p:ph type="ctrTitle"/>
          </p:nvPr>
        </p:nvSpPr>
        <p:spPr>
          <a:xfrm>
            <a:off x="4716200" y="2104533"/>
            <a:ext cx="6690000" cy="2105100"/>
          </a:xfrm>
          <a:prstGeom prst="rect">
            <a:avLst/>
          </a:prstGeom>
        </p:spPr>
        <p:txBody>
          <a:bodyPr anchorCtr="0" anchor="t" bIns="121900" lIns="121900" spcFirstLastPara="1" rIns="121900" wrap="square" tIns="12190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21" name="Google Shape;21;g18de3126a48_0_312"/>
          <p:cNvSpPr txBox="1"/>
          <p:nvPr>
            <p:ph idx="1" type="subTitle"/>
          </p:nvPr>
        </p:nvSpPr>
        <p:spPr>
          <a:xfrm>
            <a:off x="6778600" y="5233233"/>
            <a:ext cx="4627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22" name="Google Shape;22;g18de3126a48_0_3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grpSp>
        <p:nvGrpSpPr>
          <p:cNvPr id="110" name="Google Shape;110;g18de3126a48_0_408"/>
          <p:cNvGrpSpPr/>
          <p:nvPr/>
        </p:nvGrpSpPr>
        <p:grpSpPr>
          <a:xfrm>
            <a:off x="5875053" y="0"/>
            <a:ext cx="6316642" cy="6857248"/>
            <a:chOff x="4406400" y="0"/>
            <a:chExt cx="4737600" cy="5143065"/>
          </a:xfrm>
        </p:grpSpPr>
        <p:sp>
          <p:nvSpPr>
            <p:cNvPr id="111" name="Google Shape;111;g18de3126a48_0_408"/>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g18de3126a48_0_4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g18de3126a48_0_408"/>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g18de3126a48_0_408"/>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g18de3126a48_0_408"/>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18de3126a48_0_408"/>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18de3126a48_0_408"/>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18de3126a48_0_408"/>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g18de3126a48_0_408"/>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18de3126a48_0_408"/>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18de3126a48_0_408"/>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g18de3126a48_0_40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g18de3126a48_0_408"/>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18de3126a48_0_408"/>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5" name="Google Shape;125;g18de3126a48_0_408"/>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6" name="Google Shape;126;g18de3126a48_0_408"/>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7" name="Google Shape;127;g18de3126a48_0_408"/>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 name="Google Shape;128;g18de3126a48_0_40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9" name="Google Shape;129;g18de3126a48_0_408"/>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g18de3126a48_0_408"/>
          <p:cNvSpPr txBox="1"/>
          <p:nvPr>
            <p:ph idx="1" type="body"/>
          </p:nvPr>
        </p:nvSpPr>
        <p:spPr>
          <a:xfrm>
            <a:off x="1098467" y="3524166"/>
            <a:ext cx="6368100" cy="1625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31" name="Google Shape;131;g18de3126a48_0_40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2" name="Shape 132"/>
        <p:cNvGrpSpPr/>
        <p:nvPr/>
      </p:nvGrpSpPr>
      <p:grpSpPr>
        <a:xfrm>
          <a:off x="0" y="0"/>
          <a:ext cx="0" cy="0"/>
          <a:chOff x="0" y="0"/>
          <a:chExt cx="0" cy="0"/>
        </a:xfrm>
      </p:grpSpPr>
      <p:sp>
        <p:nvSpPr>
          <p:cNvPr id="133" name="Google Shape;133;g18de3126a48_0_43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34" name="Shape 134"/>
        <p:cNvGrpSpPr/>
        <p:nvPr/>
      </p:nvGrpSpPr>
      <p:grpSpPr>
        <a:xfrm>
          <a:off x="0" y="0"/>
          <a:ext cx="0" cy="0"/>
          <a:chOff x="0" y="0"/>
          <a:chExt cx="0" cy="0"/>
        </a:xfrm>
      </p:grpSpPr>
      <p:sp>
        <p:nvSpPr>
          <p:cNvPr id="135" name="Google Shape;135;g18de3126a48_0_433"/>
          <p:cNvSpPr txBox="1"/>
          <p:nvPr>
            <p:ph idx="1" type="body"/>
          </p:nvPr>
        </p:nvSpPr>
        <p:spPr>
          <a:xfrm>
            <a:off x="6312871" y="4141999"/>
            <a:ext cx="4220700" cy="8616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228600" lvl="1" marL="914400" rtl="0" algn="l">
              <a:spcBef>
                <a:spcPts val="1000"/>
              </a:spcBef>
              <a:spcAft>
                <a:spcPts val="0"/>
              </a:spcAft>
              <a:buSzPts val="1600"/>
              <a:buNone/>
              <a:defRPr sz="2000"/>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36" name="Google Shape;136;g18de3126a48_0_433"/>
          <p:cNvSpPr/>
          <p:nvPr/>
        </p:nvSpPr>
        <p:spPr>
          <a:xfrm>
            <a:off x="740309" y="1382809"/>
            <a:ext cx="1229700" cy="1059900"/>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37" name="Google Shape;137;g18de3126a48_0_433"/>
          <p:cNvSpPr/>
          <p:nvPr/>
        </p:nvSpPr>
        <p:spPr>
          <a:xfrm>
            <a:off x="3755031" y="1194620"/>
            <a:ext cx="1666200" cy="1436400"/>
          </a:xfrm>
          <a:prstGeom prst="hexagon">
            <a:avLst>
              <a:gd fmla="val 25000"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38" name="Google Shape;138;g18de3126a48_0_433"/>
          <p:cNvSpPr/>
          <p:nvPr/>
        </p:nvSpPr>
        <p:spPr>
          <a:xfrm>
            <a:off x="3804994" y="5233183"/>
            <a:ext cx="718200" cy="619200"/>
          </a:xfrm>
          <a:prstGeom prst="hexagon">
            <a:avLst>
              <a:gd fmla="val 25000" name="adj"/>
              <a:gd fmla="val 115470" name="vf"/>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39" name="Google Shape;139;g18de3126a48_0_433"/>
          <p:cNvSpPr/>
          <p:nvPr/>
        </p:nvSpPr>
        <p:spPr>
          <a:xfrm>
            <a:off x="1837838" y="1101306"/>
            <a:ext cx="651600" cy="561600"/>
          </a:xfrm>
          <a:prstGeom prst="hexagon">
            <a:avLst>
              <a:gd fmla="val 25000" name="adj"/>
              <a:gd fmla="val 115470" name="vf"/>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40" name="Google Shape;140;g18de3126a48_0_433"/>
          <p:cNvSpPr/>
          <p:nvPr>
            <p:ph idx="2" type="pic"/>
          </p:nvPr>
        </p:nvSpPr>
        <p:spPr>
          <a:xfrm>
            <a:off x="1571515" y="1914044"/>
            <a:ext cx="3993600" cy="3617700"/>
          </a:xfrm>
          <a:prstGeom prst="rect">
            <a:avLst/>
          </a:prstGeom>
          <a:noFill/>
          <a:ln>
            <a:noFill/>
          </a:ln>
        </p:spPr>
      </p:sp>
      <p:sp>
        <p:nvSpPr>
          <p:cNvPr id="141" name="Google Shape;141;g18de3126a48_0_433"/>
          <p:cNvSpPr txBox="1"/>
          <p:nvPr>
            <p:ph type="title"/>
          </p:nvPr>
        </p:nvSpPr>
        <p:spPr>
          <a:xfrm>
            <a:off x="6312871" y="2050552"/>
            <a:ext cx="4998600" cy="1749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dk1"/>
              </a:buClr>
              <a:buSzPts val="2800"/>
              <a:buFont typeface="Trebuchet MS"/>
              <a:buNone/>
              <a:defRPr sz="2800">
                <a:solidFill>
                  <a:schemeClr val="dk1"/>
                </a:solidFill>
                <a:latin typeface="Trebuchet MS"/>
                <a:ea typeface="Trebuchet MS"/>
                <a:cs typeface="Trebuchet MS"/>
                <a:sym typeface="Trebuchet MS"/>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Tree>
  </p:cSld>
  <p:clrMapOvr>
    <a:masterClrMapping/>
  </p:clrMapOvr>
  <p:extLst>
    <p:ext uri="{DCECCB84-F9BA-43D5-87BE-67443E8EF086}">
      <p15:sldGuideLst>
        <p15:guide id="1" orient="horz" pos="127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142" name="Shape 142"/>
        <p:cNvGrpSpPr/>
        <p:nvPr/>
      </p:nvGrpSpPr>
      <p:grpSpPr>
        <a:xfrm>
          <a:off x="0" y="0"/>
          <a:ext cx="0" cy="0"/>
          <a:chOff x="0" y="0"/>
          <a:chExt cx="0" cy="0"/>
        </a:xfrm>
      </p:grpSpPr>
      <p:sp>
        <p:nvSpPr>
          <p:cNvPr id="143" name="Google Shape;143;g18de3126a48_0_441"/>
          <p:cNvSpPr txBox="1"/>
          <p:nvPr>
            <p:ph idx="1" type="body"/>
          </p:nvPr>
        </p:nvSpPr>
        <p:spPr>
          <a:xfrm>
            <a:off x="660400" y="2044700"/>
            <a:ext cx="4275000" cy="3560700"/>
          </a:xfrm>
          <a:prstGeom prst="rect">
            <a:avLst/>
          </a:prstGeom>
          <a:noFill/>
          <a:ln>
            <a:noFill/>
          </a:ln>
        </p:spPr>
        <p:txBody>
          <a:bodyPr anchorCtr="0" anchor="t" bIns="45700" lIns="91425" spcFirstLastPara="1" rIns="91425" wrap="square" tIns="45700">
            <a:normAutofit/>
          </a:bodyPr>
          <a:lstStyle>
            <a:lvl1pPr indent="-330200" lvl="0" marL="457200" rtl="0" algn="l">
              <a:spcBef>
                <a:spcPts val="1000"/>
              </a:spcBef>
              <a:spcAft>
                <a:spcPts val="0"/>
              </a:spcAft>
              <a:buClr>
                <a:schemeClr val="accent4"/>
              </a:buClr>
              <a:buSzPts val="1600"/>
              <a:buFont typeface="Noto Sans Symbols"/>
              <a:buChar char="▪"/>
              <a:defRPr sz="2000"/>
            </a:lvl1pPr>
            <a:lvl2pPr indent="-320040" lvl="1" marL="914400" rtl="0" algn="l">
              <a:spcBef>
                <a:spcPts val="1000"/>
              </a:spcBef>
              <a:spcAft>
                <a:spcPts val="0"/>
              </a:spcAft>
              <a:buClr>
                <a:schemeClr val="accent4"/>
              </a:buClr>
              <a:buSzPts val="1440"/>
              <a:buFont typeface="Noto Sans Symbols"/>
              <a:buChar char="▪"/>
              <a:defRPr sz="1800"/>
            </a:lvl2pPr>
            <a:lvl3pPr indent="-309880" lvl="2" marL="1371600" rtl="0" algn="l">
              <a:spcBef>
                <a:spcPts val="1000"/>
              </a:spcBef>
              <a:spcAft>
                <a:spcPts val="0"/>
              </a:spcAft>
              <a:buClr>
                <a:schemeClr val="accent4"/>
              </a:buClr>
              <a:buSzPts val="1280"/>
              <a:buFont typeface="Noto Sans Symbols"/>
              <a:buChar char="▪"/>
              <a:defRPr sz="1600"/>
            </a:lvl3pPr>
            <a:lvl4pPr indent="-309880" lvl="3" marL="1828800" rtl="0" algn="l">
              <a:spcBef>
                <a:spcPts val="1000"/>
              </a:spcBef>
              <a:spcAft>
                <a:spcPts val="0"/>
              </a:spcAft>
              <a:buClr>
                <a:schemeClr val="accent4"/>
              </a:buClr>
              <a:buSzPts val="1280"/>
              <a:buFont typeface="Noto Sans Symbols"/>
              <a:buChar char="▪"/>
              <a:defRPr sz="1600"/>
            </a:lvl4pPr>
            <a:lvl5pPr indent="-309879" lvl="4" marL="2286000" rtl="0" algn="l">
              <a:spcBef>
                <a:spcPts val="1000"/>
              </a:spcBef>
              <a:spcAft>
                <a:spcPts val="0"/>
              </a:spcAft>
              <a:buClr>
                <a:schemeClr val="accent4"/>
              </a:buClr>
              <a:buSzPts val="1280"/>
              <a:buFont typeface="Noto Sans Symbols"/>
              <a:buChar char="▪"/>
              <a:defRPr sz="1600"/>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44" name="Google Shape;144;g18de3126a48_0_441"/>
          <p:cNvSpPr/>
          <p:nvPr/>
        </p:nvSpPr>
        <p:spPr>
          <a:xfrm>
            <a:off x="9354457" y="5363987"/>
            <a:ext cx="457200" cy="4572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45" name="Google Shape;145;g18de3126a48_0_441"/>
          <p:cNvSpPr/>
          <p:nvPr/>
        </p:nvSpPr>
        <p:spPr>
          <a:xfrm>
            <a:off x="6692791" y="1699889"/>
            <a:ext cx="319800" cy="319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46" name="Google Shape;146;g18de3126a48_0_441"/>
          <p:cNvSpPr/>
          <p:nvPr/>
        </p:nvSpPr>
        <p:spPr>
          <a:xfrm>
            <a:off x="9354457" y="5897738"/>
            <a:ext cx="180000" cy="180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47" name="Google Shape;147;g18de3126a48_0_441"/>
          <p:cNvSpPr/>
          <p:nvPr>
            <p:ph idx="2" type="pic"/>
          </p:nvPr>
        </p:nvSpPr>
        <p:spPr>
          <a:xfrm>
            <a:off x="7090227" y="786181"/>
            <a:ext cx="4441500" cy="5393100"/>
          </a:xfrm>
          <a:prstGeom prst="rect">
            <a:avLst/>
          </a:prstGeom>
          <a:noFill/>
          <a:ln>
            <a:noFill/>
          </a:ln>
        </p:spPr>
      </p:sp>
      <p:sp>
        <p:nvSpPr>
          <p:cNvPr id="148" name="Google Shape;148;g18de3126a48_0_441"/>
          <p:cNvSpPr txBox="1"/>
          <p:nvPr>
            <p:ph type="title"/>
          </p:nvPr>
        </p:nvSpPr>
        <p:spPr>
          <a:xfrm>
            <a:off x="660400" y="805213"/>
            <a:ext cx="4275000" cy="831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dk1"/>
              </a:buClr>
              <a:buSzPts val="4800"/>
              <a:buFont typeface="Trebuchet MS"/>
              <a:buNone/>
              <a:defRPr b="1" sz="4800">
                <a:solidFill>
                  <a:schemeClr val="dk1"/>
                </a:solidFill>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Tree>
  </p:cSld>
  <p:clrMapOvr>
    <a:masterClrMapping/>
  </p:clrMapOvr>
  <p:extLst>
    <p:ext uri="{DCECCB84-F9BA-43D5-87BE-67443E8EF086}">
      <p15:sldGuideLst>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149" name="Shape 149"/>
        <p:cNvGrpSpPr/>
        <p:nvPr/>
      </p:nvGrpSpPr>
      <p:grpSpPr>
        <a:xfrm>
          <a:off x="0" y="0"/>
          <a:ext cx="0" cy="0"/>
          <a:chOff x="0" y="0"/>
          <a:chExt cx="0" cy="0"/>
        </a:xfrm>
      </p:grpSpPr>
      <p:sp>
        <p:nvSpPr>
          <p:cNvPr id="150" name="Google Shape;150;g18de3126a48_0_448"/>
          <p:cNvSpPr/>
          <p:nvPr>
            <p:ph idx="2" type="pic"/>
          </p:nvPr>
        </p:nvSpPr>
        <p:spPr>
          <a:xfrm>
            <a:off x="5353508" y="2555551"/>
            <a:ext cx="1485000" cy="1280100"/>
          </a:xfrm>
          <a:prstGeom prst="rect">
            <a:avLst/>
          </a:prstGeom>
          <a:noFill/>
          <a:ln>
            <a:noFill/>
          </a:ln>
        </p:spPr>
      </p:sp>
      <p:sp>
        <p:nvSpPr>
          <p:cNvPr id="151" name="Google Shape;151;g18de3126a48_0_448"/>
          <p:cNvSpPr/>
          <p:nvPr>
            <p:ph idx="3" type="pic"/>
          </p:nvPr>
        </p:nvSpPr>
        <p:spPr>
          <a:xfrm>
            <a:off x="3115921" y="2555551"/>
            <a:ext cx="1485000" cy="1280100"/>
          </a:xfrm>
          <a:prstGeom prst="rect">
            <a:avLst/>
          </a:prstGeom>
          <a:noFill/>
          <a:ln>
            <a:noFill/>
          </a:ln>
        </p:spPr>
      </p:sp>
      <p:sp>
        <p:nvSpPr>
          <p:cNvPr id="152" name="Google Shape;152;g18de3126a48_0_448"/>
          <p:cNvSpPr/>
          <p:nvPr>
            <p:ph idx="4" type="pic"/>
          </p:nvPr>
        </p:nvSpPr>
        <p:spPr>
          <a:xfrm>
            <a:off x="7602465" y="2555551"/>
            <a:ext cx="1485000" cy="1280100"/>
          </a:xfrm>
          <a:prstGeom prst="rect">
            <a:avLst/>
          </a:prstGeom>
          <a:noFill/>
          <a:ln>
            <a:noFill/>
          </a:ln>
        </p:spPr>
      </p:sp>
      <p:sp>
        <p:nvSpPr>
          <p:cNvPr id="153" name="Google Shape;153;g18de3126a48_0_448"/>
          <p:cNvSpPr/>
          <p:nvPr>
            <p:ph idx="5" type="pic"/>
          </p:nvPr>
        </p:nvSpPr>
        <p:spPr>
          <a:xfrm>
            <a:off x="9840051" y="2555551"/>
            <a:ext cx="1485000" cy="1280100"/>
          </a:xfrm>
          <a:prstGeom prst="rect">
            <a:avLst/>
          </a:prstGeom>
          <a:noFill/>
          <a:ln>
            <a:noFill/>
          </a:ln>
        </p:spPr>
      </p:sp>
      <p:sp>
        <p:nvSpPr>
          <p:cNvPr id="154" name="Google Shape;154;g18de3126a48_0_448"/>
          <p:cNvSpPr txBox="1"/>
          <p:nvPr>
            <p:ph type="title"/>
          </p:nvPr>
        </p:nvSpPr>
        <p:spPr>
          <a:xfrm>
            <a:off x="432000" y="647700"/>
            <a:ext cx="11340000" cy="700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155" name="Google Shape;155;g18de3126a48_0_448"/>
          <p:cNvSpPr/>
          <p:nvPr/>
        </p:nvSpPr>
        <p:spPr>
          <a:xfrm>
            <a:off x="546669" y="3467555"/>
            <a:ext cx="458400" cy="395100"/>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56" name="Google Shape;156;g18de3126a48_0_448"/>
          <p:cNvSpPr/>
          <p:nvPr/>
        </p:nvSpPr>
        <p:spPr>
          <a:xfrm>
            <a:off x="11113337" y="2394722"/>
            <a:ext cx="358500" cy="309000"/>
          </a:xfrm>
          <a:prstGeom prst="hexagon">
            <a:avLst>
              <a:gd fmla="val 25000"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57" name="Google Shape;157;g18de3126a48_0_448"/>
          <p:cNvSpPr/>
          <p:nvPr/>
        </p:nvSpPr>
        <p:spPr>
          <a:xfrm>
            <a:off x="10882649" y="2202202"/>
            <a:ext cx="230700" cy="198900"/>
          </a:xfrm>
          <a:prstGeom prst="hexagon">
            <a:avLst>
              <a:gd fmla="val 25000" name="adj"/>
              <a:gd fmla="val 115470" name="vf"/>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58" name="Google Shape;158;g18de3126a48_0_448"/>
          <p:cNvSpPr txBox="1"/>
          <p:nvPr>
            <p:ph idx="1" type="body"/>
          </p:nvPr>
        </p:nvSpPr>
        <p:spPr>
          <a:xfrm>
            <a:off x="546668" y="4172761"/>
            <a:ext cx="2139600" cy="3444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59" name="Google Shape;159;g18de3126a48_0_448"/>
          <p:cNvSpPr txBox="1"/>
          <p:nvPr>
            <p:ph idx="6" type="body"/>
          </p:nvPr>
        </p:nvSpPr>
        <p:spPr>
          <a:xfrm>
            <a:off x="556692" y="4588259"/>
            <a:ext cx="2139600" cy="3444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60" name="Google Shape;160;g18de3126a48_0_448"/>
          <p:cNvSpPr txBox="1"/>
          <p:nvPr>
            <p:ph idx="7" type="body"/>
          </p:nvPr>
        </p:nvSpPr>
        <p:spPr>
          <a:xfrm>
            <a:off x="2789482" y="4172761"/>
            <a:ext cx="2139600" cy="3444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61" name="Google Shape;161;g18de3126a48_0_448"/>
          <p:cNvSpPr txBox="1"/>
          <p:nvPr>
            <p:ph idx="8" type="body"/>
          </p:nvPr>
        </p:nvSpPr>
        <p:spPr>
          <a:xfrm>
            <a:off x="2789483" y="4588259"/>
            <a:ext cx="2139600" cy="3444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62" name="Google Shape;162;g18de3126a48_0_448"/>
          <p:cNvSpPr txBox="1"/>
          <p:nvPr>
            <p:ph idx="9" type="body"/>
          </p:nvPr>
        </p:nvSpPr>
        <p:spPr>
          <a:xfrm>
            <a:off x="5032296" y="4172761"/>
            <a:ext cx="2139600" cy="3444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63" name="Google Shape;163;g18de3126a48_0_448"/>
          <p:cNvSpPr txBox="1"/>
          <p:nvPr>
            <p:ph idx="13" type="body"/>
          </p:nvPr>
        </p:nvSpPr>
        <p:spPr>
          <a:xfrm>
            <a:off x="5029201" y="4588259"/>
            <a:ext cx="2139600" cy="3444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64" name="Google Shape;164;g18de3126a48_0_448"/>
          <p:cNvSpPr txBox="1"/>
          <p:nvPr>
            <p:ph idx="14" type="body"/>
          </p:nvPr>
        </p:nvSpPr>
        <p:spPr>
          <a:xfrm>
            <a:off x="7275110" y="4172761"/>
            <a:ext cx="2139600" cy="3444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65" name="Google Shape;165;g18de3126a48_0_448"/>
          <p:cNvSpPr txBox="1"/>
          <p:nvPr>
            <p:ph idx="15" type="body"/>
          </p:nvPr>
        </p:nvSpPr>
        <p:spPr>
          <a:xfrm>
            <a:off x="7275111" y="4588259"/>
            <a:ext cx="2139600" cy="3444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66" name="Google Shape;166;g18de3126a48_0_448"/>
          <p:cNvSpPr txBox="1"/>
          <p:nvPr>
            <p:ph idx="16" type="body"/>
          </p:nvPr>
        </p:nvSpPr>
        <p:spPr>
          <a:xfrm>
            <a:off x="9517923" y="4172761"/>
            <a:ext cx="2139600" cy="3444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67" name="Google Shape;167;g18de3126a48_0_448"/>
          <p:cNvSpPr txBox="1"/>
          <p:nvPr>
            <p:ph idx="17" type="body"/>
          </p:nvPr>
        </p:nvSpPr>
        <p:spPr>
          <a:xfrm>
            <a:off x="9517923" y="4588259"/>
            <a:ext cx="2139600" cy="3444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68" name="Google Shape;168;g18de3126a48_0_448"/>
          <p:cNvSpPr/>
          <p:nvPr>
            <p:ph idx="18" type="pic"/>
          </p:nvPr>
        </p:nvSpPr>
        <p:spPr>
          <a:xfrm>
            <a:off x="878337" y="2555551"/>
            <a:ext cx="1485000" cy="1280100"/>
          </a:xfrm>
          <a:prstGeom prst="rect">
            <a:avLst/>
          </a:prstGeom>
          <a:noFill/>
          <a:ln>
            <a:noFill/>
          </a:ln>
        </p:spPr>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grpSp>
        <p:nvGrpSpPr>
          <p:cNvPr id="24" name="Google Shape;24;g18de3126a48_0_322"/>
          <p:cNvGrpSpPr/>
          <p:nvPr/>
        </p:nvGrpSpPr>
        <p:grpSpPr>
          <a:xfrm>
            <a:off x="5875053" y="0"/>
            <a:ext cx="6316642" cy="6857248"/>
            <a:chOff x="4406400" y="0"/>
            <a:chExt cx="4737600" cy="5143065"/>
          </a:xfrm>
        </p:grpSpPr>
        <p:sp>
          <p:nvSpPr>
            <p:cNvPr id="25" name="Google Shape;25;g18de3126a48_0_322"/>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18de3126a48_0_3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18de3126a48_0_322"/>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18de3126a48_0_322"/>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18de3126a48_0_322"/>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g18de3126a48_0_32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18de3126a48_0_322"/>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18de3126a48_0_322"/>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18de3126a48_0_322"/>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18de3126a48_0_322"/>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18de3126a48_0_322"/>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g18de3126a48_0_32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18de3126a48_0_322"/>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18de3126a48_0_322"/>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g18de3126a48_0_322"/>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 name="Google Shape;40;g18de3126a48_0_3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18de3126a48_0_322"/>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g18de3126a48_0_322"/>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3" name="Google Shape;43;g18de3126a48_0_322"/>
          <p:cNvSpPr txBox="1"/>
          <p:nvPr>
            <p:ph type="title"/>
          </p:nvPr>
        </p:nvSpPr>
        <p:spPr>
          <a:xfrm>
            <a:off x="1098467" y="2737333"/>
            <a:ext cx="6116100" cy="15315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4" name="Google Shape;44;g18de3126a48_0_32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5" name="Shape 45"/>
        <p:cNvGrpSpPr/>
        <p:nvPr/>
      </p:nvGrpSpPr>
      <p:grpSpPr>
        <a:xfrm>
          <a:off x="0" y="0"/>
          <a:ext cx="0" cy="0"/>
          <a:chOff x="0" y="0"/>
          <a:chExt cx="0" cy="0"/>
        </a:xfrm>
      </p:grpSpPr>
      <p:grpSp>
        <p:nvGrpSpPr>
          <p:cNvPr id="46" name="Google Shape;46;g18de3126a48_0_344"/>
          <p:cNvGrpSpPr/>
          <p:nvPr/>
        </p:nvGrpSpPr>
        <p:grpSpPr>
          <a:xfrm>
            <a:off x="0" y="507989"/>
            <a:ext cx="1383765" cy="1355016"/>
            <a:chOff x="0" y="381001"/>
            <a:chExt cx="1037850" cy="1016287"/>
          </a:xfrm>
        </p:grpSpPr>
        <p:sp>
          <p:nvSpPr>
            <p:cNvPr id="47" name="Google Shape;47;g18de3126a48_0_344"/>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g18de3126a48_0_344"/>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9" name="Google Shape;49;g18de3126a48_0_344"/>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0" name="Google Shape;50;g18de3126a48_0_344"/>
          <p:cNvSpPr txBox="1"/>
          <p:nvPr>
            <p:ph idx="1" type="body"/>
          </p:nvPr>
        </p:nvSpPr>
        <p:spPr>
          <a:xfrm>
            <a:off x="1730000" y="2090067"/>
            <a:ext cx="93852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1" name="Google Shape;51;g18de3126a48_0_34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 name="Shape 52"/>
        <p:cNvGrpSpPr/>
        <p:nvPr/>
      </p:nvGrpSpPr>
      <p:grpSpPr>
        <a:xfrm>
          <a:off x="0" y="0"/>
          <a:ext cx="0" cy="0"/>
          <a:chOff x="0" y="0"/>
          <a:chExt cx="0" cy="0"/>
        </a:xfrm>
      </p:grpSpPr>
      <p:grpSp>
        <p:nvGrpSpPr>
          <p:cNvPr id="53" name="Google Shape;53;g18de3126a48_0_351"/>
          <p:cNvGrpSpPr/>
          <p:nvPr/>
        </p:nvGrpSpPr>
        <p:grpSpPr>
          <a:xfrm>
            <a:off x="0" y="507989"/>
            <a:ext cx="1383765" cy="1355016"/>
            <a:chOff x="0" y="381001"/>
            <a:chExt cx="1037850" cy="1016287"/>
          </a:xfrm>
        </p:grpSpPr>
        <p:sp>
          <p:nvSpPr>
            <p:cNvPr id="54" name="Google Shape;54;g18de3126a48_0_351"/>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g18de3126a48_0_351"/>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6" name="Google Shape;56;g18de3126a48_0_351"/>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7" name="Google Shape;57;g18de3126a48_0_351"/>
          <p:cNvSpPr txBox="1"/>
          <p:nvPr>
            <p:ph idx="1" type="body"/>
          </p:nvPr>
        </p:nvSpPr>
        <p:spPr>
          <a:xfrm>
            <a:off x="1730000"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8" name="Google Shape;58;g18de3126a48_0_351"/>
          <p:cNvSpPr txBox="1"/>
          <p:nvPr>
            <p:ph idx="2" type="body"/>
          </p:nvPr>
        </p:nvSpPr>
        <p:spPr>
          <a:xfrm>
            <a:off x="6577628"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9" name="Google Shape;59;g18de3126a48_0_35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grpSp>
        <p:nvGrpSpPr>
          <p:cNvPr id="61" name="Google Shape;61;g18de3126a48_0_359"/>
          <p:cNvGrpSpPr/>
          <p:nvPr/>
        </p:nvGrpSpPr>
        <p:grpSpPr>
          <a:xfrm>
            <a:off x="0" y="507989"/>
            <a:ext cx="1383765" cy="1355016"/>
            <a:chOff x="0" y="381001"/>
            <a:chExt cx="1037850" cy="1016287"/>
          </a:xfrm>
        </p:grpSpPr>
        <p:sp>
          <p:nvSpPr>
            <p:cNvPr id="62" name="Google Shape;62;g18de3126a48_0_359"/>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 name="Google Shape;63;g18de3126a48_0_359"/>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4" name="Google Shape;64;g18de3126a48_0_359"/>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5" name="Google Shape;65;g18de3126a48_0_35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6" name="Shape 66"/>
        <p:cNvGrpSpPr/>
        <p:nvPr/>
      </p:nvGrpSpPr>
      <p:grpSpPr>
        <a:xfrm>
          <a:off x="0" y="0"/>
          <a:ext cx="0" cy="0"/>
          <a:chOff x="0" y="0"/>
          <a:chExt cx="0" cy="0"/>
        </a:xfrm>
      </p:grpSpPr>
      <p:grpSp>
        <p:nvGrpSpPr>
          <p:cNvPr id="67" name="Google Shape;67;g18de3126a48_0_365"/>
          <p:cNvGrpSpPr/>
          <p:nvPr/>
        </p:nvGrpSpPr>
        <p:grpSpPr>
          <a:xfrm>
            <a:off x="0" y="507989"/>
            <a:ext cx="1383765" cy="1355016"/>
            <a:chOff x="0" y="381001"/>
            <a:chExt cx="1037850" cy="1016287"/>
          </a:xfrm>
        </p:grpSpPr>
        <p:sp>
          <p:nvSpPr>
            <p:cNvPr id="68" name="Google Shape;68;g18de3126a48_0_365"/>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g18de3126a48_0_365"/>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0" name="Google Shape;70;g18de3126a48_0_365"/>
          <p:cNvSpPr txBox="1"/>
          <p:nvPr>
            <p:ph type="title"/>
          </p:nvPr>
        </p:nvSpPr>
        <p:spPr>
          <a:xfrm>
            <a:off x="1730000" y="525000"/>
            <a:ext cx="5065200" cy="19908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71" name="Google Shape;71;g18de3126a48_0_365"/>
          <p:cNvSpPr txBox="1"/>
          <p:nvPr>
            <p:ph idx="1" type="body"/>
          </p:nvPr>
        </p:nvSpPr>
        <p:spPr>
          <a:xfrm>
            <a:off x="1730000" y="2630067"/>
            <a:ext cx="5065200" cy="3221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72" name="Google Shape;72;g18de3126a48_0_36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grpSp>
        <p:nvGrpSpPr>
          <p:cNvPr id="74" name="Google Shape;74;g18de3126a48_0_372"/>
          <p:cNvGrpSpPr/>
          <p:nvPr/>
        </p:nvGrpSpPr>
        <p:grpSpPr>
          <a:xfrm>
            <a:off x="5875053" y="0"/>
            <a:ext cx="6316642" cy="6857829"/>
            <a:chOff x="4406400" y="0"/>
            <a:chExt cx="4737600" cy="5143500"/>
          </a:xfrm>
        </p:grpSpPr>
        <p:sp>
          <p:nvSpPr>
            <p:cNvPr id="75" name="Google Shape;75;g18de3126a48_0_372"/>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18de3126a48_0_3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18de3126a48_0_372"/>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18de3126a48_0_372"/>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18de3126a48_0_372"/>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18de3126a48_0_372"/>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g18de3126a48_0_372"/>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g18de3126a48_0_372"/>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18de3126a48_0_372"/>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g18de3126a48_0_372"/>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g18de3126a48_0_372"/>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g18de3126a48_0_37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18de3126a48_0_372"/>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g18de3126a48_0_372"/>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 name="Google Shape;89;g18de3126a48_0_372"/>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 name="Google Shape;90;g18de3126a48_0_372"/>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g18de3126a48_0_372"/>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 name="Google Shape;92;g18de3126a48_0_372"/>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3" name="Google Shape;93;g18de3126a48_0_372"/>
          <p:cNvSpPr txBox="1"/>
          <p:nvPr>
            <p:ph type="title"/>
          </p:nvPr>
        </p:nvSpPr>
        <p:spPr>
          <a:xfrm>
            <a:off x="1098467" y="1155700"/>
            <a:ext cx="6116100" cy="46947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4" name="Google Shape;94;g18de3126a48_0_37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grpSp>
        <p:nvGrpSpPr>
          <p:cNvPr id="96" name="Google Shape;96;g18de3126a48_0_394"/>
          <p:cNvGrpSpPr/>
          <p:nvPr/>
        </p:nvGrpSpPr>
        <p:grpSpPr>
          <a:xfrm>
            <a:off x="0" y="507989"/>
            <a:ext cx="1383765" cy="1355016"/>
            <a:chOff x="0" y="381001"/>
            <a:chExt cx="1037850" cy="1016287"/>
          </a:xfrm>
        </p:grpSpPr>
        <p:sp>
          <p:nvSpPr>
            <p:cNvPr id="97" name="Google Shape;97;g18de3126a48_0_394"/>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g18de3126a48_0_394"/>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9" name="Google Shape;99;g18de3126a48_0_394"/>
          <p:cNvSpPr txBox="1"/>
          <p:nvPr>
            <p:ph type="title"/>
          </p:nvPr>
        </p:nvSpPr>
        <p:spPr>
          <a:xfrm>
            <a:off x="1730000" y="2211100"/>
            <a:ext cx="4048500" cy="23355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100" name="Google Shape;100;g18de3126a48_0_394"/>
          <p:cNvSpPr txBox="1"/>
          <p:nvPr>
            <p:ph idx="1" type="subTitle"/>
          </p:nvPr>
        </p:nvSpPr>
        <p:spPr>
          <a:xfrm>
            <a:off x="1730000" y="4717333"/>
            <a:ext cx="4048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01" name="Google Shape;101;g18de3126a48_0_394"/>
          <p:cNvSpPr txBox="1"/>
          <p:nvPr>
            <p:ph idx="2" type="body"/>
          </p:nvPr>
        </p:nvSpPr>
        <p:spPr>
          <a:xfrm>
            <a:off x="6197600" y="2262133"/>
            <a:ext cx="4902300" cy="3129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02" name="Google Shape;102;g18de3126a48_0_39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grpSp>
        <p:nvGrpSpPr>
          <p:cNvPr id="104" name="Google Shape;104;g18de3126a48_0_402"/>
          <p:cNvGrpSpPr/>
          <p:nvPr/>
        </p:nvGrpSpPr>
        <p:grpSpPr>
          <a:xfrm>
            <a:off x="0" y="5504636"/>
            <a:ext cx="931877" cy="912853"/>
            <a:chOff x="0" y="3785672"/>
            <a:chExt cx="698925" cy="684657"/>
          </a:xfrm>
        </p:grpSpPr>
        <p:sp>
          <p:nvSpPr>
            <p:cNvPr id="105" name="Google Shape;105;g18de3126a48_0_40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g18de3126a48_0_4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7" name="Google Shape;107;g18de3126a48_0_402"/>
          <p:cNvSpPr txBox="1"/>
          <p:nvPr>
            <p:ph idx="1" type="body"/>
          </p:nvPr>
        </p:nvSpPr>
        <p:spPr>
          <a:xfrm>
            <a:off x="1083633" y="5740500"/>
            <a:ext cx="9248100" cy="6984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08" name="Google Shape;108;g18de3126a48_0_40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9" name="Shape 9"/>
        <p:cNvGrpSpPr/>
        <p:nvPr/>
      </p:nvGrpSpPr>
      <p:grpSpPr>
        <a:xfrm>
          <a:off x="0" y="0"/>
          <a:ext cx="0" cy="0"/>
          <a:chOff x="0" y="0"/>
          <a:chExt cx="0" cy="0"/>
        </a:xfrm>
      </p:grpSpPr>
      <p:sp>
        <p:nvSpPr>
          <p:cNvPr id="10" name="Google Shape;10;g18de3126a48_0_308"/>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11" name="Google Shape;11;g18de3126a48_0_308"/>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12" name="Google Shape;12;g18de3126a48_0_30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
          <p:cNvSpPr txBox="1"/>
          <p:nvPr>
            <p:ph type="title"/>
          </p:nvPr>
        </p:nvSpPr>
        <p:spPr>
          <a:xfrm>
            <a:off x="6312871" y="2050553"/>
            <a:ext cx="4998720" cy="74344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Trebuchet MS"/>
              <a:buNone/>
            </a:pPr>
            <a:r>
              <a:rPr lang="en-US" sz="3200"/>
              <a:t>me</a:t>
            </a:r>
            <a:endParaRPr sz="3200"/>
          </a:p>
        </p:txBody>
      </p:sp>
      <p:sp>
        <p:nvSpPr>
          <p:cNvPr id="174" name="Google Shape;174;p1"/>
          <p:cNvSpPr txBox="1"/>
          <p:nvPr/>
        </p:nvSpPr>
        <p:spPr>
          <a:xfrm>
            <a:off x="5661675" y="1307150"/>
            <a:ext cx="5400600" cy="1321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1920"/>
              <a:buFont typeface="Noto Sans Symbols"/>
              <a:buNone/>
            </a:pPr>
            <a:r>
              <a:rPr b="1" lang="en-US" sz="3100">
                <a:solidFill>
                  <a:schemeClr val="accent4"/>
                </a:solidFill>
                <a:latin typeface="Trebuchet MS"/>
                <a:ea typeface="Trebuchet MS"/>
                <a:cs typeface="Trebuchet MS"/>
                <a:sym typeface="Trebuchet MS"/>
              </a:rPr>
              <a:t>TRAFFIC SIGN RECOGNITION</a:t>
            </a:r>
            <a:endParaRPr sz="2100"/>
          </a:p>
        </p:txBody>
      </p:sp>
      <p:sp>
        <p:nvSpPr>
          <p:cNvPr id="175" name="Google Shape;175;p1"/>
          <p:cNvSpPr txBox="1"/>
          <p:nvPr/>
        </p:nvSpPr>
        <p:spPr>
          <a:xfrm>
            <a:off x="6995400" y="4596325"/>
            <a:ext cx="45489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900">
                <a:solidFill>
                  <a:schemeClr val="accent4"/>
                </a:solidFill>
                <a:latin typeface="Lato"/>
                <a:ea typeface="Lato"/>
                <a:cs typeface="Lato"/>
                <a:sym typeface="Lato"/>
              </a:rPr>
              <a:t>BY</a:t>
            </a:r>
            <a:endParaRPr sz="2900">
              <a:solidFill>
                <a:schemeClr val="accent4"/>
              </a:solidFill>
              <a:latin typeface="Lato"/>
              <a:ea typeface="Lato"/>
              <a:cs typeface="Lato"/>
              <a:sym typeface="Lato"/>
            </a:endParaRPr>
          </a:p>
          <a:p>
            <a:pPr indent="0" lvl="0" marL="0" rtl="0" algn="l">
              <a:spcBef>
                <a:spcPts val="0"/>
              </a:spcBef>
              <a:spcAft>
                <a:spcPts val="0"/>
              </a:spcAft>
              <a:buNone/>
            </a:pPr>
            <a:r>
              <a:rPr lang="en-US" sz="2900">
                <a:solidFill>
                  <a:schemeClr val="accent4"/>
                </a:solidFill>
                <a:latin typeface="Lato"/>
                <a:ea typeface="Lato"/>
                <a:cs typeface="Lato"/>
                <a:sym typeface="Lato"/>
              </a:rPr>
              <a:t>S.Yuvan Velkumar</a:t>
            </a:r>
            <a:endParaRPr sz="2900">
              <a:solidFill>
                <a:schemeClr val="accent4"/>
              </a:solidFill>
              <a:latin typeface="Lato"/>
              <a:ea typeface="Lato"/>
              <a:cs typeface="Lato"/>
              <a:sym typeface="Lato"/>
            </a:endParaRPr>
          </a:p>
        </p:txBody>
      </p:sp>
      <p:pic>
        <p:nvPicPr>
          <p:cNvPr id="176" name="Google Shape;176;p1"/>
          <p:cNvPicPr preferRelativeResize="0"/>
          <p:nvPr/>
        </p:nvPicPr>
        <p:blipFill>
          <a:blip r:embed="rId3">
            <a:alphaModFix/>
          </a:blip>
          <a:stretch>
            <a:fillRect/>
          </a:stretch>
        </p:blipFill>
        <p:spPr>
          <a:xfrm>
            <a:off x="1098300" y="2203400"/>
            <a:ext cx="3459926" cy="34599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822"/>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500"/>
                                        <p:tgtEl>
                                          <p:spTgt spid="174"/>
                                        </p:tgtEl>
                                        <p:attrNameLst>
                                          <p:attrName>ppt_w</p:attrName>
                                        </p:attrNameLst>
                                      </p:cBhvr>
                                      <p:tavLst>
                                        <p:tav fmla="" tm="0">
                                          <p:val>
                                            <p:strVal val="0"/>
                                          </p:val>
                                        </p:tav>
                                        <p:tav fmla="" tm="100000">
                                          <p:val>
                                            <p:strVal val="#ppt_w"/>
                                          </p:val>
                                        </p:tav>
                                      </p:tavLst>
                                    </p:anim>
                                    <p:anim calcmode="lin" valueType="num">
                                      <p:cBhvr additive="base">
                                        <p:cTn dur="500"/>
                                        <p:tgtEl>
                                          <p:spTgt spid="17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0"/>
          <p:cNvSpPr txBox="1"/>
          <p:nvPr>
            <p:ph type="title"/>
          </p:nvPr>
        </p:nvSpPr>
        <p:spPr>
          <a:xfrm>
            <a:off x="675957" y="370589"/>
            <a:ext cx="2981700" cy="8310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a:solidFill>
                  <a:schemeClr val="lt1"/>
                </a:solidFill>
              </a:rPr>
              <a:t>RESULTS</a:t>
            </a:r>
            <a:r>
              <a:rPr lang="en-US"/>
              <a:t> </a:t>
            </a:r>
            <a:endParaRPr/>
          </a:p>
        </p:txBody>
      </p:sp>
      <p:sp>
        <p:nvSpPr>
          <p:cNvPr id="230" name="Google Shape;230;p10"/>
          <p:cNvSpPr txBox="1"/>
          <p:nvPr/>
        </p:nvSpPr>
        <p:spPr>
          <a:xfrm>
            <a:off x="320982" y="1275371"/>
            <a:ext cx="3343500" cy="6660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sp>
        <p:nvSpPr>
          <p:cNvPr id="231" name="Google Shape;231;p10"/>
          <p:cNvSpPr txBox="1"/>
          <p:nvPr/>
        </p:nvSpPr>
        <p:spPr>
          <a:xfrm>
            <a:off x="4345694" y="1275371"/>
            <a:ext cx="3343500" cy="6660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sp>
        <p:nvSpPr>
          <p:cNvPr id="232" name="Google Shape;232;p10"/>
          <p:cNvSpPr txBox="1"/>
          <p:nvPr>
            <p:ph idx="1" type="body"/>
          </p:nvPr>
        </p:nvSpPr>
        <p:spPr>
          <a:xfrm>
            <a:off x="1758125" y="2331728"/>
            <a:ext cx="8142600" cy="2593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sz="3100">
                <a:latin typeface="Times New Roman"/>
                <a:ea typeface="Times New Roman"/>
                <a:cs typeface="Times New Roman"/>
                <a:sym typeface="Times New Roman"/>
              </a:rPr>
              <a:t>The program is able to detect traffic signs and display them.</a:t>
            </a:r>
            <a:endParaRPr sz="31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9"/>
                                        </p:tgtEl>
                                        <p:attrNameLst>
                                          <p:attrName>style.visibility</p:attrName>
                                        </p:attrNameLst>
                                      </p:cBhvr>
                                      <p:to>
                                        <p:strVal val="visible"/>
                                      </p:to>
                                    </p:set>
                                    <p:anim calcmode="lin" valueType="num">
                                      <p:cBhvr additive="base">
                                        <p:cTn dur="500"/>
                                        <p:tgtEl>
                                          <p:spTgt spid="229"/>
                                        </p:tgtEl>
                                        <p:attrNameLst>
                                          <p:attrName>ppt_w</p:attrName>
                                        </p:attrNameLst>
                                      </p:cBhvr>
                                      <p:tavLst>
                                        <p:tav fmla="" tm="0">
                                          <p:val>
                                            <p:strVal val="0"/>
                                          </p:val>
                                        </p:tav>
                                        <p:tav fmla="" tm="100000">
                                          <p:val>
                                            <p:strVal val="#ppt_w"/>
                                          </p:val>
                                        </p:tav>
                                      </p:tavLst>
                                    </p:anim>
                                    <p:anim calcmode="lin" valueType="num">
                                      <p:cBhvr additive="base">
                                        <p:cTn dur="500"/>
                                        <p:tgtEl>
                                          <p:spTgt spid="22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animEffect filter="fade" transition="in">
                                      <p:cBhvr>
                                        <p:cTn dur="1000"/>
                                        <p:tgtEl>
                                          <p:spTgt spid="23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1"/>
          <p:cNvSpPr txBox="1"/>
          <p:nvPr>
            <p:ph type="title"/>
          </p:nvPr>
        </p:nvSpPr>
        <p:spPr>
          <a:xfrm>
            <a:off x="432000" y="647700"/>
            <a:ext cx="11340000" cy="700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rebuchet MS"/>
              <a:buNone/>
            </a:pPr>
            <a:r>
              <a:rPr b="1" lang="en-US" sz="4800">
                <a:solidFill>
                  <a:schemeClr val="dk1"/>
                </a:solidFill>
              </a:rPr>
              <a:t>MEET OUR TEAM</a:t>
            </a:r>
            <a:endParaRPr/>
          </a:p>
        </p:txBody>
      </p:sp>
      <p:sp>
        <p:nvSpPr>
          <p:cNvPr id="238" name="Google Shape;238;p11"/>
          <p:cNvSpPr txBox="1"/>
          <p:nvPr>
            <p:ph idx="8" type="body"/>
          </p:nvPr>
        </p:nvSpPr>
        <p:spPr>
          <a:xfrm>
            <a:off x="3727865" y="4641925"/>
            <a:ext cx="2139600" cy="11085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280"/>
              <a:buNone/>
            </a:pPr>
            <a:r>
              <a:rPr lang="en-US"/>
              <a:t>.</a:t>
            </a:r>
            <a:endParaRPr/>
          </a:p>
        </p:txBody>
      </p:sp>
      <p:sp>
        <p:nvSpPr>
          <p:cNvPr id="239" name="Google Shape;239;p11"/>
          <p:cNvSpPr txBox="1"/>
          <p:nvPr/>
        </p:nvSpPr>
        <p:spPr>
          <a:xfrm>
            <a:off x="878337" y="4134780"/>
            <a:ext cx="2596500" cy="453900"/>
          </a:xfrm>
          <a:prstGeom prst="rect">
            <a:avLst/>
          </a:prstGeom>
          <a:noFill/>
          <a:ln>
            <a:noFill/>
          </a:ln>
        </p:spPr>
        <p:txBody>
          <a:bodyPr anchorCtr="0" anchor="t" bIns="45700" lIns="91425" spcFirstLastPara="1" rIns="91425" wrap="square" tIns="45700">
            <a:normAutofit lnSpcReduction="10000"/>
          </a:bodyPr>
          <a:lstStyle/>
          <a:p>
            <a:pPr indent="0" lvl="0" marL="0" marR="0" rtl="0" algn="ctr">
              <a:spcBef>
                <a:spcPts val="0"/>
              </a:spcBef>
              <a:spcAft>
                <a:spcPts val="0"/>
              </a:spcAft>
              <a:buClr>
                <a:schemeClr val="accent1"/>
              </a:buClr>
              <a:buSzPts val="1920"/>
              <a:buFont typeface="Noto Sans Symbols"/>
              <a:buNone/>
            </a:pPr>
            <a:r>
              <a:t/>
            </a:r>
            <a:endParaRPr b="1" sz="2400">
              <a:solidFill>
                <a:schemeClr val="accent4"/>
              </a:solidFill>
              <a:latin typeface="Trebuchet MS"/>
              <a:ea typeface="Trebuchet MS"/>
              <a:cs typeface="Trebuchet MS"/>
              <a:sym typeface="Trebuchet MS"/>
            </a:endParaRPr>
          </a:p>
        </p:txBody>
      </p:sp>
      <p:sp>
        <p:nvSpPr>
          <p:cNvPr id="240" name="Google Shape;240;p11"/>
          <p:cNvSpPr txBox="1"/>
          <p:nvPr/>
        </p:nvSpPr>
        <p:spPr>
          <a:xfrm>
            <a:off x="5353508" y="3962573"/>
            <a:ext cx="2596500" cy="4539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760"/>
              <a:buFont typeface="Noto Sans Symbols"/>
              <a:buNone/>
            </a:pPr>
            <a:r>
              <a:t/>
            </a:r>
            <a:endParaRPr b="1" sz="2200">
              <a:solidFill>
                <a:schemeClr val="accent4"/>
              </a:solidFill>
              <a:latin typeface="Trebuchet MS"/>
              <a:ea typeface="Trebuchet MS"/>
              <a:cs typeface="Trebuchet MS"/>
              <a:sym typeface="Trebuchet MS"/>
            </a:endParaRPr>
          </a:p>
        </p:txBody>
      </p:sp>
      <p:sp>
        <p:nvSpPr>
          <p:cNvPr id="241" name="Google Shape;241;p11"/>
          <p:cNvSpPr txBox="1"/>
          <p:nvPr/>
        </p:nvSpPr>
        <p:spPr>
          <a:xfrm>
            <a:off x="7789163" y="3962572"/>
            <a:ext cx="2596500" cy="4539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760"/>
              <a:buFont typeface="Noto Sans Symbols"/>
              <a:buNone/>
            </a:pPr>
            <a:r>
              <a:t/>
            </a:r>
            <a:endParaRPr b="1" sz="2200">
              <a:solidFill>
                <a:schemeClr val="accent4"/>
              </a:solidFill>
              <a:latin typeface="Trebuchet MS"/>
              <a:ea typeface="Trebuchet MS"/>
              <a:cs typeface="Trebuchet MS"/>
              <a:sym typeface="Trebuchet MS"/>
            </a:endParaRPr>
          </a:p>
        </p:txBody>
      </p:sp>
      <p:sp>
        <p:nvSpPr>
          <p:cNvPr id="242" name="Google Shape;242;p11"/>
          <p:cNvSpPr txBox="1"/>
          <p:nvPr/>
        </p:nvSpPr>
        <p:spPr>
          <a:xfrm>
            <a:off x="6096000" y="4641925"/>
            <a:ext cx="2139600" cy="11085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280"/>
              <a:buFont typeface="Noto Sans Symbols"/>
              <a:buNone/>
            </a:pPr>
            <a:r>
              <a:t/>
            </a:r>
            <a:endParaRPr sz="1600">
              <a:solidFill>
                <a:schemeClr val="dk1"/>
              </a:solidFill>
              <a:latin typeface="Trebuchet MS"/>
              <a:ea typeface="Trebuchet MS"/>
              <a:cs typeface="Trebuchet MS"/>
              <a:sym typeface="Trebuchet MS"/>
            </a:endParaRPr>
          </a:p>
        </p:txBody>
      </p:sp>
      <p:sp>
        <p:nvSpPr>
          <p:cNvPr id="243" name="Google Shape;243;p11"/>
          <p:cNvSpPr txBox="1"/>
          <p:nvPr/>
        </p:nvSpPr>
        <p:spPr>
          <a:xfrm>
            <a:off x="8591363" y="4641925"/>
            <a:ext cx="2139600" cy="11085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280"/>
              <a:buFont typeface="Noto Sans Symbols"/>
              <a:buNone/>
            </a:pPr>
            <a:r>
              <a:rPr lang="en-US" sz="1600">
                <a:solidFill>
                  <a:schemeClr val="dk1"/>
                </a:solidFill>
                <a:latin typeface="Trebuchet MS"/>
                <a:ea typeface="Trebuchet MS"/>
                <a:cs typeface="Trebuchet MS"/>
                <a:sym typeface="Trebuchet MS"/>
              </a:rPr>
              <a:t>.</a:t>
            </a:r>
            <a:endParaRPr/>
          </a:p>
        </p:txBody>
      </p:sp>
      <p:pic>
        <p:nvPicPr>
          <p:cNvPr id="244" name="Google Shape;244;p11"/>
          <p:cNvPicPr preferRelativeResize="0"/>
          <p:nvPr/>
        </p:nvPicPr>
        <p:blipFill>
          <a:blip r:embed="rId3">
            <a:alphaModFix/>
          </a:blip>
          <a:stretch>
            <a:fillRect/>
          </a:stretch>
        </p:blipFill>
        <p:spPr>
          <a:xfrm>
            <a:off x="2061725" y="1063474"/>
            <a:ext cx="7339976" cy="48718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7"/>
                                        </p:tgtEl>
                                        <p:attrNameLst>
                                          <p:attrName>style.visibility</p:attrName>
                                        </p:attrNameLst>
                                      </p:cBhvr>
                                      <p:to>
                                        <p:strVal val="visible"/>
                                      </p:to>
                                    </p:set>
                                    <p:anim calcmode="lin" valueType="num">
                                      <p:cBhvr additive="base">
                                        <p:cTn dur="500"/>
                                        <p:tgtEl>
                                          <p:spTgt spid="237"/>
                                        </p:tgtEl>
                                        <p:attrNameLst>
                                          <p:attrName>ppt_w</p:attrName>
                                        </p:attrNameLst>
                                      </p:cBhvr>
                                      <p:tavLst>
                                        <p:tav fmla="" tm="0">
                                          <p:val>
                                            <p:strVal val="0"/>
                                          </p:val>
                                        </p:tav>
                                        <p:tav fmla="" tm="100000">
                                          <p:val>
                                            <p:strVal val="#ppt_w"/>
                                          </p:val>
                                        </p:tav>
                                      </p:tavLst>
                                    </p:anim>
                                    <p:anim calcmode="lin" valueType="num">
                                      <p:cBhvr additive="base">
                                        <p:cTn dur="500"/>
                                        <p:tgtEl>
                                          <p:spTgt spid="23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animEffect filter="fade" transition="in">
                                      <p:cBhvr>
                                        <p:cTn dur="500"/>
                                        <p:tgtEl>
                                          <p:spTgt spid="2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4"/>
          <p:cNvSpPr txBox="1"/>
          <p:nvPr>
            <p:ph idx="1" type="body"/>
          </p:nvPr>
        </p:nvSpPr>
        <p:spPr>
          <a:xfrm>
            <a:off x="959180" y="1320156"/>
            <a:ext cx="6431400" cy="3608100"/>
          </a:xfrm>
          <a:prstGeom prst="rect">
            <a:avLst/>
          </a:prstGeom>
          <a:noFill/>
          <a:ln>
            <a:noFill/>
          </a:ln>
        </p:spPr>
        <p:txBody>
          <a:bodyPr anchorCtr="0" anchor="t" bIns="45700" lIns="91425" spcFirstLastPara="1" rIns="91425" wrap="square" tIns="45700">
            <a:noAutofit/>
          </a:bodyPr>
          <a:lstStyle/>
          <a:p>
            <a:pPr indent="-352425" lvl="0" marL="457200" rtl="0" algn="l">
              <a:lnSpc>
                <a:spcPct val="130000"/>
              </a:lnSpc>
              <a:spcBef>
                <a:spcPts val="0"/>
              </a:spcBef>
              <a:spcAft>
                <a:spcPts val="0"/>
              </a:spcAft>
              <a:buSzPts val="1950"/>
              <a:buFont typeface="Times New Roman"/>
              <a:buChar char="●"/>
            </a:pPr>
            <a:r>
              <a:rPr lang="en-US" sz="1950">
                <a:latin typeface="Times New Roman"/>
                <a:ea typeface="Times New Roman"/>
                <a:cs typeface="Times New Roman"/>
                <a:sym typeface="Times New Roman"/>
              </a:rPr>
              <a:t>Classifying traffic signs is an indispensable task for autonomous driving systems. </a:t>
            </a:r>
            <a:endParaRPr sz="1950">
              <a:latin typeface="Times New Roman"/>
              <a:ea typeface="Times New Roman"/>
              <a:cs typeface="Times New Roman"/>
              <a:sym typeface="Times New Roman"/>
            </a:endParaRPr>
          </a:p>
          <a:p>
            <a:pPr indent="-352425" lvl="0" marL="457200" rtl="0" algn="l">
              <a:lnSpc>
                <a:spcPct val="130000"/>
              </a:lnSpc>
              <a:spcBef>
                <a:spcPts val="0"/>
              </a:spcBef>
              <a:spcAft>
                <a:spcPts val="0"/>
              </a:spcAft>
              <a:buSzPts val="1950"/>
              <a:buFont typeface="Times New Roman"/>
              <a:buChar char="●"/>
            </a:pPr>
            <a:r>
              <a:rPr lang="en-US" sz="1950">
                <a:latin typeface="Times New Roman"/>
                <a:ea typeface="Times New Roman"/>
                <a:cs typeface="Times New Roman"/>
                <a:sym typeface="Times New Roman"/>
              </a:rPr>
              <a:t>Depending on the country, traffic signs possess a wide variability in their visual appearance making it harder for classification systems to succeed. </a:t>
            </a:r>
            <a:endParaRPr sz="1950">
              <a:latin typeface="Times New Roman"/>
              <a:ea typeface="Times New Roman"/>
              <a:cs typeface="Times New Roman"/>
              <a:sym typeface="Times New Roman"/>
            </a:endParaRPr>
          </a:p>
          <a:p>
            <a:pPr indent="-352425" lvl="0" marL="457200" rtl="0" algn="l">
              <a:lnSpc>
                <a:spcPct val="130000"/>
              </a:lnSpc>
              <a:spcBef>
                <a:spcPts val="0"/>
              </a:spcBef>
              <a:spcAft>
                <a:spcPts val="0"/>
              </a:spcAft>
              <a:buSzPts val="1950"/>
              <a:buFont typeface="Times New Roman"/>
              <a:buChar char="●"/>
            </a:pPr>
            <a:r>
              <a:rPr lang="en-US" sz="1950">
                <a:latin typeface="Times New Roman"/>
                <a:ea typeface="Times New Roman"/>
                <a:cs typeface="Times New Roman"/>
                <a:sym typeface="Times New Roman"/>
              </a:rPr>
              <a:t>Either the classifier should be fine-tuned or a bigger collection of images should be used. </a:t>
            </a:r>
            <a:endParaRPr sz="1950">
              <a:latin typeface="Times New Roman"/>
              <a:ea typeface="Times New Roman"/>
              <a:cs typeface="Times New Roman"/>
              <a:sym typeface="Times New Roman"/>
            </a:endParaRPr>
          </a:p>
          <a:p>
            <a:pPr indent="-352425" lvl="0" marL="457200" rtl="0" algn="l">
              <a:lnSpc>
                <a:spcPct val="130000"/>
              </a:lnSpc>
              <a:spcBef>
                <a:spcPts val="0"/>
              </a:spcBef>
              <a:spcAft>
                <a:spcPts val="0"/>
              </a:spcAft>
              <a:buSzPts val="1950"/>
              <a:buFont typeface="Times New Roman"/>
              <a:buChar char="●"/>
            </a:pPr>
            <a:r>
              <a:rPr lang="en-US" sz="1950">
                <a:latin typeface="Times New Roman"/>
                <a:ea typeface="Times New Roman"/>
                <a:cs typeface="Times New Roman"/>
                <a:sym typeface="Times New Roman"/>
              </a:rPr>
              <a:t>Nowadays, Intelligent Autonomous Vehicles together with Advanced Driver Assistance Systems (ADAS) deal with the problem of traffic sign recognition. </a:t>
            </a:r>
            <a:endParaRPr sz="1950">
              <a:latin typeface="Times New Roman"/>
              <a:ea typeface="Times New Roman"/>
              <a:cs typeface="Times New Roman"/>
              <a:sym typeface="Times New Roman"/>
            </a:endParaRPr>
          </a:p>
          <a:p>
            <a:pPr indent="-352425" lvl="0" marL="457200" rtl="0" algn="l">
              <a:lnSpc>
                <a:spcPct val="130000"/>
              </a:lnSpc>
              <a:spcBef>
                <a:spcPts val="0"/>
              </a:spcBef>
              <a:spcAft>
                <a:spcPts val="0"/>
              </a:spcAft>
              <a:buSzPts val="1950"/>
              <a:buFont typeface="Times New Roman"/>
              <a:buChar char="●"/>
            </a:pPr>
            <a:r>
              <a:rPr lang="en-US" sz="1950">
                <a:latin typeface="Times New Roman"/>
                <a:ea typeface="Times New Roman"/>
                <a:cs typeface="Times New Roman"/>
                <a:sym typeface="Times New Roman"/>
              </a:rPr>
              <a:t>It is a challenging real world computer vision problem due to the different and complex scenarios they are placed into. </a:t>
            </a:r>
            <a:endParaRPr sz="1950">
              <a:latin typeface="Times New Roman"/>
              <a:ea typeface="Times New Roman"/>
              <a:cs typeface="Times New Roman"/>
              <a:sym typeface="Times New Roman"/>
            </a:endParaRPr>
          </a:p>
        </p:txBody>
      </p:sp>
      <p:sp>
        <p:nvSpPr>
          <p:cNvPr id="182" name="Google Shape;182;p4"/>
          <p:cNvSpPr txBox="1"/>
          <p:nvPr>
            <p:ph type="title"/>
          </p:nvPr>
        </p:nvSpPr>
        <p:spPr>
          <a:xfrm>
            <a:off x="754602" y="550417"/>
            <a:ext cx="6995604" cy="790111"/>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a:solidFill>
                  <a:schemeClr val="lt1"/>
                </a:solidFill>
              </a:rPr>
              <a:t>ABSTRACT</a:t>
            </a:r>
            <a:endParaRPr>
              <a:solidFill>
                <a:schemeClr val="lt1"/>
              </a:solidFill>
            </a:endParaRPr>
          </a:p>
        </p:txBody>
      </p:sp>
      <p:pic>
        <p:nvPicPr>
          <p:cNvPr id="183" name="Google Shape;183;p4"/>
          <p:cNvPicPr preferRelativeResize="0"/>
          <p:nvPr/>
        </p:nvPicPr>
        <p:blipFill rotWithShape="1">
          <a:blip r:embed="rId3">
            <a:alphaModFix/>
          </a:blip>
          <a:srcRect b="0" l="0" r="0" t="0"/>
          <a:stretch/>
        </p:blipFill>
        <p:spPr>
          <a:xfrm>
            <a:off x="7995684" y="2930834"/>
            <a:ext cx="2760758" cy="32644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500"/>
                                        <p:tgtEl>
                                          <p:spTgt spid="182"/>
                                        </p:tgtEl>
                                        <p:attrNameLst>
                                          <p:attrName>ppt_w</p:attrName>
                                        </p:attrNameLst>
                                      </p:cBhvr>
                                      <p:tavLst>
                                        <p:tav fmla="" tm="0">
                                          <p:val>
                                            <p:strVal val="0"/>
                                          </p:val>
                                        </p:tav>
                                        <p:tav fmla="" tm="100000">
                                          <p:val>
                                            <p:strVal val="#ppt_w"/>
                                          </p:val>
                                        </p:tav>
                                      </p:tavLst>
                                    </p:anim>
                                    <p:anim calcmode="lin" valueType="num">
                                      <p:cBhvr additive="base">
                                        <p:cTn dur="500"/>
                                        <p:tgtEl>
                                          <p:spTgt spid="18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animEffect filter="fade" transition="in">
                                      <p:cBhvr>
                                        <p:cTn dur="1000"/>
                                        <p:tgtEl>
                                          <p:spTgt spid="1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animEffect filter="fade" transition="in">
                                      <p:cBhvr>
                                        <p:cTn dur="1000"/>
                                        <p:tgtEl>
                                          <p:spTgt spid="1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animEffect filter="fade" transition="in">
                                      <p:cBhvr>
                                        <p:cTn dur="1000"/>
                                        <p:tgtEl>
                                          <p:spTgt spid="1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animEffect filter="fade" transition="in">
                                      <p:cBhvr>
                                        <p:cTn dur="1000"/>
                                        <p:tgtEl>
                                          <p:spTgt spid="1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4" st="4"/>
                                            </p:txEl>
                                          </p:spTgt>
                                        </p:tgtEl>
                                        <p:attrNameLst>
                                          <p:attrName>style.visibility</p:attrName>
                                        </p:attrNameLst>
                                      </p:cBhvr>
                                      <p:to>
                                        <p:strVal val="visible"/>
                                      </p:to>
                                    </p:set>
                                    <p:animEffect filter="fade" transition="in">
                                      <p:cBhvr>
                                        <p:cTn dur="1000"/>
                                        <p:tgtEl>
                                          <p:spTgt spid="18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5"/>
          <p:cNvSpPr txBox="1"/>
          <p:nvPr>
            <p:ph idx="1" type="body"/>
          </p:nvPr>
        </p:nvSpPr>
        <p:spPr>
          <a:xfrm>
            <a:off x="660400" y="2044700"/>
            <a:ext cx="8611191" cy="3560763"/>
          </a:xfrm>
          <a:prstGeom prst="rect">
            <a:avLst/>
          </a:prstGeom>
          <a:noFill/>
          <a:ln>
            <a:noFill/>
          </a:ln>
        </p:spPr>
        <p:txBody>
          <a:bodyPr anchorCtr="0" anchor="t" bIns="45700" lIns="91425" spcFirstLastPara="1" rIns="91425" wrap="square" tIns="45700">
            <a:normAutofit lnSpcReduction="10000"/>
          </a:bodyPr>
          <a:lstStyle/>
          <a:p>
            <a:pPr indent="-381000" lvl="0" marL="457200" rtl="0" algn="just">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All Through this project we aim to make a system which can be used universally for traffic signs and symbols, which in turn would help us learn more about deep learning.</a:t>
            </a:r>
            <a:endParaRPr sz="2400">
              <a:latin typeface="Times New Roman"/>
              <a:ea typeface="Times New Roman"/>
              <a:cs typeface="Times New Roman"/>
              <a:sym typeface="Times New Roman"/>
            </a:endParaRPr>
          </a:p>
          <a:p>
            <a:pPr indent="-381000" lvl="0" marL="457200" rtl="0" algn="just">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 objectives of the system is first to detect and then classify signs. To detect, a combination of MSER and HSV is used. This works well when we have lots of images as well as not clear ones.</a:t>
            </a:r>
            <a:endParaRPr sz="2400">
              <a:latin typeface="Times New Roman"/>
              <a:ea typeface="Times New Roman"/>
              <a:cs typeface="Times New Roman"/>
              <a:sym typeface="Times New Roman"/>
            </a:endParaRPr>
          </a:p>
        </p:txBody>
      </p:sp>
      <p:sp>
        <p:nvSpPr>
          <p:cNvPr id="189" name="Google Shape;189;p5"/>
          <p:cNvSpPr txBox="1"/>
          <p:nvPr>
            <p:ph type="title"/>
          </p:nvPr>
        </p:nvSpPr>
        <p:spPr>
          <a:xfrm>
            <a:off x="660400" y="805213"/>
            <a:ext cx="6237550" cy="659603"/>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a:solidFill>
                  <a:schemeClr val="lt1"/>
                </a:solidFill>
              </a:rPr>
              <a:t>PROJECT OVERVIEW</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500"/>
                                        <p:tgtEl>
                                          <p:spTgt spid="189"/>
                                        </p:tgtEl>
                                        <p:attrNameLst>
                                          <p:attrName>ppt_w</p:attrName>
                                        </p:attrNameLst>
                                      </p:cBhvr>
                                      <p:tavLst>
                                        <p:tav fmla="" tm="0">
                                          <p:val>
                                            <p:strVal val="0"/>
                                          </p:val>
                                        </p:tav>
                                        <p:tav fmla="" tm="100000">
                                          <p:val>
                                            <p:strVal val="#ppt_w"/>
                                          </p:val>
                                        </p:tav>
                                      </p:tavLst>
                                    </p:anim>
                                    <p:anim calcmode="lin" valueType="num">
                                      <p:cBhvr additive="base">
                                        <p:cTn dur="500"/>
                                        <p:tgtEl>
                                          <p:spTgt spid="18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Effect filter="fade" transition="in">
                                      <p:cBhvr>
                                        <p:cTn dur="1000"/>
                                        <p:tgtEl>
                                          <p:spTgt spid="1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animEffect filter="fade" transition="in">
                                      <p:cBhvr>
                                        <p:cTn dur="1000"/>
                                        <p:tgtEl>
                                          <p:spTgt spid="18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8de3126a48_0_477"/>
          <p:cNvSpPr txBox="1"/>
          <p:nvPr>
            <p:ph idx="1" type="body"/>
          </p:nvPr>
        </p:nvSpPr>
        <p:spPr>
          <a:xfrm>
            <a:off x="660400" y="2044700"/>
            <a:ext cx="8611200" cy="3560700"/>
          </a:xfrm>
          <a:prstGeom prst="rect">
            <a:avLst/>
          </a:prstGeom>
          <a:noFill/>
          <a:ln>
            <a:noFill/>
          </a:ln>
        </p:spPr>
        <p:txBody>
          <a:bodyPr anchorCtr="0" anchor="t" bIns="45700" lIns="91425" spcFirstLastPara="1" rIns="91425" wrap="square" tIns="45700">
            <a:normAutofit/>
          </a:bodyPr>
          <a:lstStyle/>
          <a:p>
            <a:pPr indent="-381000" lvl="0" marL="457200" rtl="0" algn="just">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Traffic sign detection and recognition (TSDR) system has been introduced to reduce traffic safety concerns.</a:t>
            </a:r>
            <a:endParaRPr sz="2400">
              <a:latin typeface="Times New Roman"/>
              <a:ea typeface="Times New Roman"/>
              <a:cs typeface="Times New Roman"/>
              <a:sym typeface="Times New Roman"/>
            </a:endParaRPr>
          </a:p>
          <a:p>
            <a:pPr indent="-381000" lvl="0" marL="457200" rtl="0" algn="just">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A TSDR system detects and recognizes traffic signs from and within images captured by cameras or imaging sensors displaying to the user the user what traffic rules are applicable at that stretch of road. </a:t>
            </a:r>
            <a:endParaRPr sz="2400">
              <a:latin typeface="Times New Roman"/>
              <a:ea typeface="Times New Roman"/>
              <a:cs typeface="Times New Roman"/>
              <a:sym typeface="Times New Roman"/>
            </a:endParaRPr>
          </a:p>
        </p:txBody>
      </p:sp>
      <p:sp>
        <p:nvSpPr>
          <p:cNvPr id="195" name="Google Shape;195;g18de3126a48_0_477"/>
          <p:cNvSpPr txBox="1"/>
          <p:nvPr>
            <p:ph type="title"/>
          </p:nvPr>
        </p:nvSpPr>
        <p:spPr>
          <a:xfrm>
            <a:off x="660400" y="805213"/>
            <a:ext cx="6237600" cy="6597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a:solidFill>
                  <a:schemeClr val="lt1"/>
                </a:solidFill>
              </a:rPr>
              <a:t>INTRODUCTION</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500"/>
                                        <p:tgtEl>
                                          <p:spTgt spid="195"/>
                                        </p:tgtEl>
                                        <p:attrNameLst>
                                          <p:attrName>ppt_w</p:attrName>
                                        </p:attrNameLst>
                                      </p:cBhvr>
                                      <p:tavLst>
                                        <p:tav fmla="" tm="0">
                                          <p:val>
                                            <p:strVal val="0"/>
                                          </p:val>
                                        </p:tav>
                                        <p:tav fmla="" tm="100000">
                                          <p:val>
                                            <p:strVal val="#ppt_w"/>
                                          </p:val>
                                        </p:tav>
                                      </p:tavLst>
                                    </p:anim>
                                    <p:anim calcmode="lin" valueType="num">
                                      <p:cBhvr additive="base">
                                        <p:cTn dur="500"/>
                                        <p:tgtEl>
                                          <p:spTgt spid="19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Effect filter="fade" transition="in">
                                      <p:cBhvr>
                                        <p:cTn dur="1000"/>
                                        <p:tgtEl>
                                          <p:spTgt spid="1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animEffect filter="fade" transition="in">
                                      <p:cBhvr>
                                        <p:cTn dur="1000"/>
                                        <p:tgtEl>
                                          <p:spTgt spid="19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6"/>
          <p:cNvSpPr txBox="1"/>
          <p:nvPr>
            <p:ph idx="1" type="body"/>
          </p:nvPr>
        </p:nvSpPr>
        <p:spPr>
          <a:xfrm>
            <a:off x="721359" y="1991360"/>
            <a:ext cx="7904481" cy="3990023"/>
          </a:xfrm>
          <a:prstGeom prst="rect">
            <a:avLst/>
          </a:prstGeom>
          <a:noFill/>
          <a:ln>
            <a:noFill/>
          </a:ln>
        </p:spPr>
        <p:txBody>
          <a:bodyPr anchorCtr="0" anchor="t" bIns="45700" lIns="91425" spcFirstLastPara="1" rIns="91425" wrap="square" tIns="45700">
            <a:normAutofit/>
          </a:bodyPr>
          <a:lstStyle/>
          <a:p>
            <a:pPr indent="-406400" lvl="0" marL="457200" rtl="0" algn="just">
              <a:lnSpc>
                <a:spcPct val="15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The end users of this traffic sign recognition system would be common people who are using vehicles. </a:t>
            </a:r>
            <a:endParaRPr sz="2800">
              <a:latin typeface="Times New Roman"/>
              <a:ea typeface="Times New Roman"/>
              <a:cs typeface="Times New Roman"/>
              <a:sym typeface="Times New Roman"/>
            </a:endParaRPr>
          </a:p>
          <a:p>
            <a:pPr indent="-406400" lvl="0" marL="457200" rtl="0" algn="just">
              <a:lnSpc>
                <a:spcPct val="15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This reduces the majority of accidents.</a:t>
            </a:r>
            <a:endParaRPr sz="2800">
              <a:latin typeface="Times New Roman"/>
              <a:ea typeface="Times New Roman"/>
              <a:cs typeface="Times New Roman"/>
              <a:sym typeface="Times New Roman"/>
            </a:endParaRPr>
          </a:p>
        </p:txBody>
      </p:sp>
      <p:sp>
        <p:nvSpPr>
          <p:cNvPr id="201" name="Google Shape;201;p6"/>
          <p:cNvSpPr txBox="1"/>
          <p:nvPr>
            <p:ph type="title"/>
          </p:nvPr>
        </p:nvSpPr>
        <p:spPr>
          <a:xfrm>
            <a:off x="620008" y="876617"/>
            <a:ext cx="10046070" cy="8026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Trebuchet MS"/>
              <a:buNone/>
            </a:pPr>
            <a:r>
              <a:rPr lang="en-US" sz="4300">
                <a:solidFill>
                  <a:schemeClr val="lt1"/>
                </a:solidFill>
              </a:rPr>
              <a:t>WHO ARE THE END USERS?</a:t>
            </a:r>
            <a:endParaRPr sz="43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1"/>
                                        </p:tgtEl>
                                        <p:attrNameLst>
                                          <p:attrName>style.visibility</p:attrName>
                                        </p:attrNameLst>
                                      </p:cBhvr>
                                      <p:to>
                                        <p:strVal val="visible"/>
                                      </p:to>
                                    </p:set>
                                    <p:anim calcmode="lin" valueType="num">
                                      <p:cBhvr additive="base">
                                        <p:cTn dur="500"/>
                                        <p:tgtEl>
                                          <p:spTgt spid="201"/>
                                        </p:tgtEl>
                                        <p:attrNameLst>
                                          <p:attrName>ppt_w</p:attrName>
                                        </p:attrNameLst>
                                      </p:cBhvr>
                                      <p:tavLst>
                                        <p:tav fmla="" tm="0">
                                          <p:val>
                                            <p:strVal val="0"/>
                                          </p:val>
                                        </p:tav>
                                        <p:tav fmla="" tm="100000">
                                          <p:val>
                                            <p:strVal val="#ppt_w"/>
                                          </p:val>
                                        </p:tav>
                                      </p:tavLst>
                                    </p:anim>
                                    <p:anim calcmode="lin" valueType="num">
                                      <p:cBhvr additive="base">
                                        <p:cTn dur="500"/>
                                        <p:tgtEl>
                                          <p:spTgt spid="20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Effect filter="fade" transition="in">
                                      <p:cBhvr>
                                        <p:cTn dur="1000"/>
                                        <p:tgtEl>
                                          <p:spTgt spid="2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animEffect filter="fade" transition="in">
                                      <p:cBhvr>
                                        <p:cTn dur="1000"/>
                                        <p:tgtEl>
                                          <p:spTgt spid="20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7"/>
          <p:cNvSpPr txBox="1"/>
          <p:nvPr>
            <p:ph idx="1" type="body"/>
          </p:nvPr>
        </p:nvSpPr>
        <p:spPr>
          <a:xfrm>
            <a:off x="1047401" y="1796624"/>
            <a:ext cx="8940000" cy="4021200"/>
          </a:xfrm>
          <a:prstGeom prst="rect">
            <a:avLst/>
          </a:prstGeom>
          <a:noFill/>
          <a:ln>
            <a:noFill/>
          </a:ln>
        </p:spPr>
        <p:txBody>
          <a:bodyPr anchorCtr="0" anchor="t" bIns="45700" lIns="91425" spcFirstLastPara="1" rIns="91425" wrap="square" tIns="45700">
            <a:normAutofit/>
          </a:bodyPr>
          <a:lstStyle/>
          <a:p>
            <a:pPr indent="0" lvl="0" marL="0" rtl="0" algn="just">
              <a:lnSpc>
                <a:spcPct val="160000"/>
              </a:lnSpc>
              <a:spcBef>
                <a:spcPts val="0"/>
              </a:spcBef>
              <a:spcAft>
                <a:spcPts val="0"/>
              </a:spcAft>
              <a:buSzPts val="1920"/>
              <a:buNone/>
            </a:pPr>
            <a:r>
              <a:rPr lang="en-US" sz="2400" u="sng">
                <a:latin typeface="Times New Roman"/>
                <a:ea typeface="Times New Roman"/>
                <a:cs typeface="Times New Roman"/>
                <a:sym typeface="Times New Roman"/>
              </a:rPr>
              <a:t>SOFTWARE REQUIREMENTS</a:t>
            </a:r>
            <a:endParaRPr sz="2400" u="sng">
              <a:latin typeface="Times New Roman"/>
              <a:ea typeface="Times New Roman"/>
              <a:cs typeface="Times New Roman"/>
              <a:sym typeface="Times New Roman"/>
            </a:endParaRPr>
          </a:p>
          <a:p>
            <a:pPr indent="-355600" lvl="0" marL="457200" rtl="0" algn="just">
              <a:lnSpc>
                <a:spcPct val="160000"/>
              </a:lnSpc>
              <a:spcBef>
                <a:spcPts val="0"/>
              </a:spcBef>
              <a:spcAft>
                <a:spcPts val="0"/>
              </a:spcAft>
              <a:buSzPts val="2000"/>
              <a:buFont typeface="Times New Roman"/>
              <a:buChar char="●"/>
            </a:pPr>
            <a:r>
              <a:rPr lang="en-US">
                <a:latin typeface="Times New Roman"/>
                <a:ea typeface="Times New Roman"/>
                <a:cs typeface="Times New Roman"/>
                <a:sym typeface="Times New Roman"/>
              </a:rPr>
              <a:t>Python(version above 3.0)</a:t>
            </a:r>
            <a:endParaRPr>
              <a:latin typeface="Times New Roman"/>
              <a:ea typeface="Times New Roman"/>
              <a:cs typeface="Times New Roman"/>
              <a:sym typeface="Times New Roman"/>
            </a:endParaRPr>
          </a:p>
          <a:p>
            <a:pPr indent="-355600" lvl="0" marL="457200" rtl="0" algn="just">
              <a:lnSpc>
                <a:spcPct val="160000"/>
              </a:lnSpc>
              <a:spcBef>
                <a:spcPts val="0"/>
              </a:spcBef>
              <a:spcAft>
                <a:spcPts val="0"/>
              </a:spcAft>
              <a:buSzPts val="2000"/>
              <a:buFont typeface="Times New Roman"/>
              <a:buChar char="●"/>
            </a:pPr>
            <a:r>
              <a:rPr lang="en-US">
                <a:latin typeface="Times New Roman"/>
                <a:ea typeface="Times New Roman"/>
                <a:cs typeface="Times New Roman"/>
                <a:sym typeface="Times New Roman"/>
              </a:rPr>
              <a:t>OpenCV</a:t>
            </a:r>
            <a:endParaRPr>
              <a:latin typeface="Times New Roman"/>
              <a:ea typeface="Times New Roman"/>
              <a:cs typeface="Times New Roman"/>
              <a:sym typeface="Times New Roman"/>
            </a:endParaRPr>
          </a:p>
          <a:p>
            <a:pPr indent="-355600" lvl="0" marL="457200" rtl="0" algn="just">
              <a:lnSpc>
                <a:spcPct val="160000"/>
              </a:lnSpc>
              <a:spcBef>
                <a:spcPts val="0"/>
              </a:spcBef>
              <a:spcAft>
                <a:spcPts val="0"/>
              </a:spcAft>
              <a:buSzPts val="2000"/>
              <a:buFont typeface="Times New Roman"/>
              <a:buChar char="●"/>
            </a:pPr>
            <a:r>
              <a:rPr lang="en-US">
                <a:latin typeface="Times New Roman"/>
                <a:ea typeface="Times New Roman"/>
                <a:cs typeface="Times New Roman"/>
                <a:sym typeface="Times New Roman"/>
              </a:rPr>
              <a:t>Imutils </a:t>
            </a:r>
            <a:endParaRPr>
              <a:latin typeface="Times New Roman"/>
              <a:ea typeface="Times New Roman"/>
              <a:cs typeface="Times New Roman"/>
              <a:sym typeface="Times New Roman"/>
            </a:endParaRPr>
          </a:p>
          <a:p>
            <a:pPr indent="-355600" lvl="0" marL="457200" rtl="0" algn="just">
              <a:lnSpc>
                <a:spcPct val="160000"/>
              </a:lnSpc>
              <a:spcBef>
                <a:spcPts val="0"/>
              </a:spcBef>
              <a:spcAft>
                <a:spcPts val="0"/>
              </a:spcAft>
              <a:buSzPts val="2000"/>
              <a:buFont typeface="Times New Roman"/>
              <a:buChar char="●"/>
            </a:pPr>
            <a:r>
              <a:rPr lang="en-US">
                <a:latin typeface="Times New Roman"/>
                <a:ea typeface="Times New Roman"/>
                <a:cs typeface="Times New Roman"/>
                <a:sym typeface="Times New Roman"/>
              </a:rPr>
              <a:t>Numpy</a:t>
            </a:r>
            <a:endParaRPr>
              <a:latin typeface="Times New Roman"/>
              <a:ea typeface="Times New Roman"/>
              <a:cs typeface="Times New Roman"/>
              <a:sym typeface="Times New Roman"/>
            </a:endParaRPr>
          </a:p>
          <a:p>
            <a:pPr indent="0" lvl="0" marL="0" rtl="0" algn="just">
              <a:lnSpc>
                <a:spcPct val="160000"/>
              </a:lnSpc>
              <a:spcBef>
                <a:spcPts val="0"/>
              </a:spcBef>
              <a:spcAft>
                <a:spcPts val="0"/>
              </a:spcAft>
              <a:buNone/>
            </a:pPr>
            <a:r>
              <a:rPr lang="en-US" sz="2400" u="sng">
                <a:latin typeface="Times New Roman"/>
                <a:ea typeface="Times New Roman"/>
                <a:cs typeface="Times New Roman"/>
                <a:sym typeface="Times New Roman"/>
              </a:rPr>
              <a:t>HARDWARE </a:t>
            </a:r>
            <a:r>
              <a:rPr lang="en-US" sz="2400" u="sng">
                <a:latin typeface="Times New Roman"/>
                <a:ea typeface="Times New Roman"/>
                <a:cs typeface="Times New Roman"/>
                <a:sym typeface="Times New Roman"/>
              </a:rPr>
              <a:t>REQUIREMENTS</a:t>
            </a:r>
            <a:endParaRPr sz="2400" u="sng">
              <a:latin typeface="Times New Roman"/>
              <a:ea typeface="Times New Roman"/>
              <a:cs typeface="Times New Roman"/>
              <a:sym typeface="Times New Roman"/>
            </a:endParaRPr>
          </a:p>
          <a:p>
            <a:pPr indent="-355600" lvl="0" marL="457200" rtl="0" algn="just">
              <a:lnSpc>
                <a:spcPct val="160000"/>
              </a:lnSpc>
              <a:spcBef>
                <a:spcPts val="0"/>
              </a:spcBef>
              <a:spcAft>
                <a:spcPts val="0"/>
              </a:spcAft>
              <a:buSzPts val="2000"/>
              <a:buFont typeface="Times New Roman"/>
              <a:buChar char="●"/>
            </a:pPr>
            <a:r>
              <a:rPr lang="en-US">
                <a:latin typeface="Times New Roman"/>
                <a:ea typeface="Times New Roman"/>
                <a:cs typeface="Times New Roman"/>
                <a:sym typeface="Times New Roman"/>
              </a:rPr>
              <a:t>PC with webcam or external camera</a:t>
            </a:r>
            <a:endParaRPr>
              <a:latin typeface="Times New Roman"/>
              <a:ea typeface="Times New Roman"/>
              <a:cs typeface="Times New Roman"/>
              <a:sym typeface="Times New Roman"/>
            </a:endParaRPr>
          </a:p>
          <a:p>
            <a:pPr indent="0" lvl="0" marL="0" rtl="0" algn="just">
              <a:lnSpc>
                <a:spcPct val="160000"/>
              </a:lnSpc>
              <a:spcBef>
                <a:spcPts val="0"/>
              </a:spcBef>
              <a:spcAft>
                <a:spcPts val="0"/>
              </a:spcAft>
              <a:buNone/>
            </a:pPr>
            <a:r>
              <a:t/>
            </a:r>
            <a:endParaRPr>
              <a:latin typeface="Times New Roman"/>
              <a:ea typeface="Times New Roman"/>
              <a:cs typeface="Times New Roman"/>
              <a:sym typeface="Times New Roman"/>
            </a:endParaRPr>
          </a:p>
        </p:txBody>
      </p:sp>
      <p:sp>
        <p:nvSpPr>
          <p:cNvPr id="207" name="Google Shape;207;p7"/>
          <p:cNvSpPr txBox="1"/>
          <p:nvPr>
            <p:ph type="title"/>
          </p:nvPr>
        </p:nvSpPr>
        <p:spPr>
          <a:xfrm>
            <a:off x="541225" y="440033"/>
            <a:ext cx="10454400" cy="1356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Trebuchet MS"/>
              <a:buNone/>
            </a:pPr>
            <a:r>
              <a:rPr lang="en-US" sz="4300">
                <a:solidFill>
                  <a:schemeClr val="lt1"/>
                </a:solidFill>
              </a:rPr>
              <a:t>REQUIREMENTS</a:t>
            </a:r>
            <a:endParaRPr sz="43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500"/>
                                        <p:tgtEl>
                                          <p:spTgt spid="207"/>
                                        </p:tgtEl>
                                        <p:attrNameLst>
                                          <p:attrName>ppt_w</p:attrName>
                                        </p:attrNameLst>
                                      </p:cBhvr>
                                      <p:tavLst>
                                        <p:tav fmla="" tm="0">
                                          <p:val>
                                            <p:strVal val="0"/>
                                          </p:val>
                                        </p:tav>
                                        <p:tav fmla="" tm="100000">
                                          <p:val>
                                            <p:strVal val="#ppt_w"/>
                                          </p:val>
                                        </p:tav>
                                      </p:tavLst>
                                    </p:anim>
                                    <p:anim calcmode="lin" valueType="num">
                                      <p:cBhvr additive="base">
                                        <p:cTn dur="500"/>
                                        <p:tgtEl>
                                          <p:spTgt spid="20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animEffect filter="fade" transition="in">
                                      <p:cBhvr>
                                        <p:cTn dur="1000"/>
                                        <p:tgtEl>
                                          <p:spTgt spid="2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animEffect filter="fade" transition="in">
                                      <p:cBhvr>
                                        <p:cTn dur="1000"/>
                                        <p:tgtEl>
                                          <p:spTgt spid="2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2" st="2"/>
                                            </p:txEl>
                                          </p:spTgt>
                                        </p:tgtEl>
                                        <p:attrNameLst>
                                          <p:attrName>style.visibility</p:attrName>
                                        </p:attrNameLst>
                                      </p:cBhvr>
                                      <p:to>
                                        <p:strVal val="visible"/>
                                      </p:to>
                                    </p:set>
                                    <p:animEffect filter="fade" transition="in">
                                      <p:cBhvr>
                                        <p:cTn dur="1000"/>
                                        <p:tgtEl>
                                          <p:spTgt spid="2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3" st="3"/>
                                            </p:txEl>
                                          </p:spTgt>
                                        </p:tgtEl>
                                        <p:attrNameLst>
                                          <p:attrName>style.visibility</p:attrName>
                                        </p:attrNameLst>
                                      </p:cBhvr>
                                      <p:to>
                                        <p:strVal val="visible"/>
                                      </p:to>
                                    </p:set>
                                    <p:animEffect filter="fade" transition="in">
                                      <p:cBhvr>
                                        <p:cTn dur="1000"/>
                                        <p:tgtEl>
                                          <p:spTgt spid="2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4" st="4"/>
                                            </p:txEl>
                                          </p:spTgt>
                                        </p:tgtEl>
                                        <p:attrNameLst>
                                          <p:attrName>style.visibility</p:attrName>
                                        </p:attrNameLst>
                                      </p:cBhvr>
                                      <p:to>
                                        <p:strVal val="visible"/>
                                      </p:to>
                                    </p:set>
                                    <p:animEffect filter="fade" transition="in">
                                      <p:cBhvr>
                                        <p:cTn dur="1000"/>
                                        <p:tgtEl>
                                          <p:spTgt spid="2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5" st="5"/>
                                            </p:txEl>
                                          </p:spTgt>
                                        </p:tgtEl>
                                        <p:attrNameLst>
                                          <p:attrName>style.visibility</p:attrName>
                                        </p:attrNameLst>
                                      </p:cBhvr>
                                      <p:to>
                                        <p:strVal val="visible"/>
                                      </p:to>
                                    </p:set>
                                    <p:animEffect filter="fade" transition="in">
                                      <p:cBhvr>
                                        <p:cTn dur="1000"/>
                                        <p:tgtEl>
                                          <p:spTgt spid="2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6" st="6"/>
                                            </p:txEl>
                                          </p:spTgt>
                                        </p:tgtEl>
                                        <p:attrNameLst>
                                          <p:attrName>style.visibility</p:attrName>
                                        </p:attrNameLst>
                                      </p:cBhvr>
                                      <p:to>
                                        <p:strVal val="visible"/>
                                      </p:to>
                                    </p:set>
                                    <p:animEffect filter="fade" transition="in">
                                      <p:cBhvr>
                                        <p:cTn dur="1000"/>
                                        <p:tgtEl>
                                          <p:spTgt spid="20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7" st="7"/>
                                            </p:txEl>
                                          </p:spTgt>
                                        </p:tgtEl>
                                        <p:attrNameLst>
                                          <p:attrName>style.visibility</p:attrName>
                                        </p:attrNameLst>
                                      </p:cBhvr>
                                      <p:to>
                                        <p:strVal val="visible"/>
                                      </p:to>
                                    </p:set>
                                    <p:animEffect filter="fade" transition="in">
                                      <p:cBhvr>
                                        <p:cTn dur="1000"/>
                                        <p:tgtEl>
                                          <p:spTgt spid="20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9"/>
          <p:cNvSpPr txBox="1"/>
          <p:nvPr>
            <p:ph type="title"/>
          </p:nvPr>
        </p:nvSpPr>
        <p:spPr>
          <a:xfrm>
            <a:off x="660400" y="276893"/>
            <a:ext cx="6177280" cy="8309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US" sz="4300">
                <a:solidFill>
                  <a:schemeClr val="lt1"/>
                </a:solidFill>
              </a:rPr>
              <a:t>IMPLEMENTATION</a:t>
            </a:r>
            <a:endParaRPr sz="4300">
              <a:solidFill>
                <a:schemeClr val="lt1"/>
              </a:solidFill>
            </a:endParaRPr>
          </a:p>
        </p:txBody>
      </p:sp>
      <p:pic>
        <p:nvPicPr>
          <p:cNvPr id="213" name="Google Shape;213;p9"/>
          <p:cNvPicPr preferRelativeResize="0"/>
          <p:nvPr/>
        </p:nvPicPr>
        <p:blipFill>
          <a:blip r:embed="rId3">
            <a:alphaModFix/>
          </a:blip>
          <a:stretch>
            <a:fillRect/>
          </a:stretch>
        </p:blipFill>
        <p:spPr>
          <a:xfrm>
            <a:off x="1112525" y="1172990"/>
            <a:ext cx="9680550" cy="544531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500"/>
                                        <p:tgtEl>
                                          <p:spTgt spid="212"/>
                                        </p:tgtEl>
                                        <p:attrNameLst>
                                          <p:attrName>ppt_w</p:attrName>
                                        </p:attrNameLst>
                                      </p:cBhvr>
                                      <p:tavLst>
                                        <p:tav fmla="" tm="0">
                                          <p:val>
                                            <p:strVal val="0"/>
                                          </p:val>
                                        </p:tav>
                                        <p:tav fmla="" tm="100000">
                                          <p:val>
                                            <p:strVal val="#ppt_w"/>
                                          </p:val>
                                        </p:tav>
                                      </p:tavLst>
                                    </p:anim>
                                    <p:anim calcmode="lin" valueType="num">
                                      <p:cBhvr additive="base">
                                        <p:cTn dur="500"/>
                                        <p:tgtEl>
                                          <p:spTgt spid="21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g18e520fe705_0_1"/>
          <p:cNvPicPr preferRelativeResize="0"/>
          <p:nvPr/>
        </p:nvPicPr>
        <p:blipFill>
          <a:blip r:embed="rId3">
            <a:alphaModFix/>
          </a:blip>
          <a:stretch>
            <a:fillRect/>
          </a:stretch>
        </p:blipFill>
        <p:spPr>
          <a:xfrm>
            <a:off x="1059901" y="663625"/>
            <a:ext cx="10206474" cy="5741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8"/>
          <p:cNvSpPr txBox="1"/>
          <p:nvPr>
            <p:ph idx="1" type="body"/>
          </p:nvPr>
        </p:nvSpPr>
        <p:spPr>
          <a:xfrm>
            <a:off x="793507" y="2092687"/>
            <a:ext cx="8358000" cy="3557100"/>
          </a:xfrm>
          <a:prstGeom prst="rect">
            <a:avLst/>
          </a:prstGeom>
          <a:noFill/>
          <a:ln>
            <a:noFill/>
          </a:ln>
        </p:spPr>
        <p:txBody>
          <a:bodyPr anchorCtr="0" anchor="t" bIns="45700" lIns="91425" spcFirstLastPara="1" rIns="91425" wrap="square" tIns="45700">
            <a:noAutofit/>
          </a:bodyPr>
          <a:lstStyle/>
          <a:p>
            <a:pPr indent="-330200" lvl="0" marL="457200" rtl="0" algn="just">
              <a:lnSpc>
                <a:spcPct val="150000"/>
              </a:lnSpc>
              <a:spcBef>
                <a:spcPts val="0"/>
              </a:spcBef>
              <a:spcAft>
                <a:spcPts val="0"/>
              </a:spcAft>
              <a:buSzPts val="1600"/>
              <a:buFont typeface="Times New Roman"/>
              <a:buChar char="●"/>
            </a:pPr>
            <a:r>
              <a:rPr lang="en-US">
                <a:latin typeface="Times New Roman"/>
                <a:ea typeface="Times New Roman"/>
                <a:cs typeface="Times New Roman"/>
                <a:sym typeface="Times New Roman"/>
              </a:rPr>
              <a:t>The wow part of this implementation this can recognize any traffic sign of any country. But we have to feed the dataset for this, the dataset for this can be found easily.</a:t>
            </a:r>
            <a:endParaRPr>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en-US">
                <a:latin typeface="Times New Roman"/>
                <a:ea typeface="Times New Roman"/>
                <a:cs typeface="Times New Roman"/>
                <a:sym typeface="Times New Roman"/>
              </a:rPr>
              <a:t>When driving on congested roads, it’s sometimes difficult to keep your eyes everywhere at once. Checking the road ahead, oncoming traffic, what’s behind you, all while trying to maintain your speed can sometimes become quite distracting. </a:t>
            </a:r>
            <a:endParaRPr>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en-US">
                <a:latin typeface="Times New Roman"/>
                <a:ea typeface="Times New Roman"/>
                <a:cs typeface="Times New Roman"/>
                <a:sym typeface="Times New Roman"/>
              </a:rPr>
              <a:t>With the introduction of Traffic Sign Recognition systems, the chances of not noticing a change in speed limit, or the warning of a potential hazard ahead have been vastly reduced.  </a:t>
            </a:r>
            <a:endParaRPr>
              <a:latin typeface="Times New Roman"/>
              <a:ea typeface="Times New Roman"/>
              <a:cs typeface="Times New Roman"/>
              <a:sym typeface="Times New Roman"/>
            </a:endParaRPr>
          </a:p>
        </p:txBody>
      </p:sp>
      <p:sp>
        <p:nvSpPr>
          <p:cNvPr id="224" name="Google Shape;224;p8"/>
          <p:cNvSpPr txBox="1"/>
          <p:nvPr>
            <p:ph type="title"/>
          </p:nvPr>
        </p:nvSpPr>
        <p:spPr>
          <a:xfrm>
            <a:off x="647699" y="505757"/>
            <a:ext cx="8503800" cy="14142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a:solidFill>
                  <a:schemeClr val="lt1"/>
                </a:solidFill>
              </a:rPr>
              <a:t>THE WOW IN YOUR SOLUTION</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2021-07-11T13:13:15Z</dcterms:created>
  <dc:creator>Venkataswamy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