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972" autoAdjust="0"/>
    <p:restoredTop sz="94660"/>
  </p:normalViewPr>
  <p:slideViewPr>
    <p:cSldViewPr>
      <p:cViewPr varScale="1">
        <p:scale>
          <a:sx n="110" d="100"/>
          <a:sy n="110" d="100"/>
        </p:scale>
        <p:origin x="-82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9/9/2025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9/9/2025</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yuvanesha20324u09107-crypto.github.io/digital-portfolio/"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0" y="1000109"/>
            <a:ext cx="10882346" cy="755335"/>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a:t>
            </a:r>
            <a:r>
              <a:rPr lang="en-US" b="1" i="0" dirty="0" smtClean="0">
                <a:solidFill>
                  <a:srgbClr val="0F0F0F"/>
                </a:solidFill>
                <a:effectLst/>
                <a:latin typeface="Times New Roman" panose="02020603050405020304" pitchFamily="18" charset="0"/>
                <a:cs typeface="Times New Roman" panose="02020603050405020304" pitchFamily="18" charset="0"/>
              </a:rPr>
              <a:t>Portfolio</a:t>
            </a: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3046988"/>
          </a:xfrm>
          <a:prstGeom prst="rect">
            <a:avLst/>
          </a:prstGeom>
          <a:noFill/>
        </p:spPr>
        <p:txBody>
          <a:bodyPr wrap="square" lIns="91440" tIns="45720" rIns="91440" bIns="45720" rtlCol="0" anchor="t">
            <a:spAutoFit/>
          </a:bodyPr>
          <a:lstStyle/>
          <a:p>
            <a:r>
              <a:rPr lang="en-US" sz="2400" dirty="0"/>
              <a:t>STUDENT NAME: </a:t>
            </a:r>
            <a:r>
              <a:rPr lang="en-US" sz="2400" dirty="0" err="1" smtClean="0"/>
              <a:t>Yuvanesh.A</a:t>
            </a:r>
            <a:endParaRPr lang="en-US" sz="2400" dirty="0"/>
          </a:p>
          <a:p>
            <a:r>
              <a:rPr lang="en-US" sz="2400" dirty="0"/>
              <a:t>REGISTER NO AND NMID: </a:t>
            </a:r>
            <a:r>
              <a:rPr lang="en-US" sz="2400" dirty="0" smtClean="0"/>
              <a:t>20324u09107</a:t>
            </a:r>
          </a:p>
          <a:p>
            <a:r>
              <a:rPr lang="en-US" sz="2400" dirty="0" smtClean="0">
                <a:cs typeface="Calibri"/>
              </a:rPr>
              <a:t>A0E867165DA2BE09E944DB8853486D92</a:t>
            </a:r>
            <a:endParaRPr lang="en-US" sz="2400" dirty="0">
              <a:cs typeface="Calibri"/>
            </a:endParaRPr>
          </a:p>
          <a:p>
            <a:r>
              <a:rPr lang="en-US" sz="2400" dirty="0"/>
              <a:t>DEPARTMENT: </a:t>
            </a:r>
            <a:r>
              <a:rPr lang="en-US" sz="2400" dirty="0" smtClean="0"/>
              <a:t>BCA</a:t>
            </a:r>
            <a:endParaRPr lang="en-US" sz="2400" dirty="0"/>
          </a:p>
          <a:p>
            <a:r>
              <a:rPr lang="en-US" sz="2400" dirty="0"/>
              <a:t>COLLEGE: </a:t>
            </a:r>
            <a:r>
              <a:rPr lang="en-US" sz="2400" dirty="0" err="1" smtClean="0"/>
              <a:t>Dr.M.G.R</a:t>
            </a:r>
            <a:r>
              <a:rPr lang="en-US" sz="2400" dirty="0" smtClean="0"/>
              <a:t>. CHOCKALINGAM ARTS COLLEGE</a:t>
            </a:r>
          </a:p>
          <a:p>
            <a:r>
              <a:rPr lang="en-US" sz="2400" dirty="0" smtClean="0"/>
              <a:t>UNIVERSITY: THIRUVALLUVAR UNIVERSITY</a:t>
            </a:r>
          </a:p>
          <a:p>
            <a:endParaRPr lang="en-US" sz="2400" dirty="0"/>
          </a:p>
          <a:p>
            <a:r>
              <a:rPr lang="en-US" sz="2400" dirty="0"/>
              <a:t>           </a:t>
            </a:r>
            <a:endParaRPr lang="en-IN"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81158" y="2285992"/>
            <a:ext cx="7786742" cy="3046988"/>
          </a:xfrm>
          <a:prstGeom prst="rect">
            <a:avLst/>
          </a:prstGeom>
        </p:spPr>
        <p:txBody>
          <a:bodyPr wrap="square">
            <a:spAutoFit/>
          </a:bodyPr>
          <a:lstStyle/>
          <a:p>
            <a:r>
              <a:rPr lang="en-US" sz="3200" dirty="0" smtClean="0"/>
              <a:t>The final output of the Digital Portfolio project reflects the application of web design principles, creativity, and technical skills. This section highlights what has been achieved and showcases visuals to demonstrate the portfolio in action.</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_C__Users_MYPC_Desktop_nan%20muduvalan%20yuvanesh_index.html.png"/>
          <p:cNvPicPr>
            <a:picLocks noChangeAspect="1"/>
          </p:cNvPicPr>
          <p:nvPr/>
        </p:nvPicPr>
        <p:blipFill>
          <a:blip r:embed="rId2"/>
          <a:stretch>
            <a:fillRect/>
          </a:stretch>
        </p:blipFill>
        <p:spPr>
          <a:xfrm>
            <a:off x="5159112" y="357166"/>
            <a:ext cx="7032888" cy="6143644"/>
          </a:xfrm>
          <a:prstGeom prst="rect">
            <a:avLst/>
          </a:prstGeom>
        </p:spPr>
      </p:pic>
      <p:sp>
        <p:nvSpPr>
          <p:cNvPr id="8" name="TextBox 7"/>
          <p:cNvSpPr txBox="1"/>
          <p:nvPr/>
        </p:nvSpPr>
        <p:spPr>
          <a:xfrm>
            <a:off x="309522" y="1643050"/>
            <a:ext cx="4738678" cy="523220"/>
          </a:xfrm>
          <a:prstGeom prst="rect">
            <a:avLst/>
          </a:prstGeom>
          <a:noFill/>
        </p:spPr>
        <p:txBody>
          <a:bodyPr wrap="square" rtlCol="0">
            <a:spAutoFit/>
          </a:bodyPr>
          <a:lstStyle/>
          <a:p>
            <a:r>
              <a:rPr lang="en-US" sz="2800" dirty="0" smtClean="0"/>
              <a:t>SCREENSHOT/ OUTPUT</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Rectangle 7"/>
          <p:cNvSpPr/>
          <p:nvPr/>
        </p:nvSpPr>
        <p:spPr>
          <a:xfrm>
            <a:off x="3048000" y="1428736"/>
            <a:ext cx="6096000" cy="5078313"/>
          </a:xfrm>
          <a:prstGeom prst="rect">
            <a:avLst/>
          </a:prstGeom>
        </p:spPr>
        <p:txBody>
          <a:bodyPr wrap="square">
            <a:spAutoFit/>
          </a:bodyPr>
          <a:lstStyle/>
          <a:p>
            <a:r>
              <a:rPr lang="en-US" dirty="0" smtClean="0"/>
              <a:t>The Digital Portfolio project has provided a valuable opportunity to integrate creativity, technical skills, and self-expression into a unified digital space. Through the design and development of the portfolio, students have gained:</a:t>
            </a:r>
          </a:p>
          <a:p>
            <a:r>
              <a:rPr lang="en-US" dirty="0" smtClean="0"/>
              <a:t>Practical experience in web design and digital tools.</a:t>
            </a:r>
          </a:p>
          <a:p>
            <a:r>
              <a:rPr lang="en-US" dirty="0" smtClean="0"/>
              <a:t>The ability to organize and present their achievements effectively.</a:t>
            </a:r>
          </a:p>
          <a:p>
            <a:r>
              <a:rPr lang="en-US" dirty="0" smtClean="0"/>
              <a:t>A deeper understanding of personal strengths, growth, and goals.</a:t>
            </a:r>
          </a:p>
          <a:p>
            <a:r>
              <a:rPr lang="en-US" dirty="0" smtClean="0"/>
              <a:t>A professional platform that can support future academic or career pursuits.</a:t>
            </a:r>
          </a:p>
          <a:p>
            <a:r>
              <a:rPr lang="en-US" dirty="0" smtClean="0"/>
              <a:t>In a world where digital presence is increasingly important, this portfolio not only serves as a record of learning but also as a personal brand showcase. The project encourages continuous improvement and reflection, laying the foundation for lifelong digital competency.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9522" y="428604"/>
            <a:ext cx="4143404" cy="369332"/>
          </a:xfrm>
          <a:prstGeom prst="rect">
            <a:avLst/>
          </a:prstGeom>
          <a:noFill/>
        </p:spPr>
        <p:txBody>
          <a:bodyPr wrap="square" rtlCol="0">
            <a:spAutoFit/>
          </a:bodyPr>
          <a:lstStyle/>
          <a:p>
            <a:r>
              <a:rPr lang="en-US" dirty="0" smtClean="0"/>
              <a:t>PROJECT LINK</a:t>
            </a:r>
            <a:endParaRPr lang="en-US" dirty="0"/>
          </a:p>
        </p:txBody>
      </p:sp>
      <p:sp>
        <p:nvSpPr>
          <p:cNvPr id="4" name="TextBox 3"/>
          <p:cNvSpPr txBox="1"/>
          <p:nvPr/>
        </p:nvSpPr>
        <p:spPr>
          <a:xfrm>
            <a:off x="380960" y="2000240"/>
            <a:ext cx="4143404" cy="369332"/>
          </a:xfrm>
          <a:prstGeom prst="rect">
            <a:avLst/>
          </a:prstGeom>
          <a:noFill/>
        </p:spPr>
        <p:txBody>
          <a:bodyPr wrap="square" rtlCol="0">
            <a:spAutoFit/>
          </a:bodyPr>
          <a:lstStyle/>
          <a:p>
            <a:r>
              <a:rPr lang="en-US" dirty="0" smtClean="0"/>
              <a:t>OUTPUT LINK</a:t>
            </a:r>
            <a:endParaRPr lang="en-US" dirty="0"/>
          </a:p>
        </p:txBody>
      </p:sp>
      <p:sp>
        <p:nvSpPr>
          <p:cNvPr id="5" name="Rectangle 4"/>
          <p:cNvSpPr/>
          <p:nvPr/>
        </p:nvSpPr>
        <p:spPr>
          <a:xfrm>
            <a:off x="3024166" y="2000240"/>
            <a:ext cx="7143800" cy="369332"/>
          </a:xfrm>
          <a:prstGeom prst="rect">
            <a:avLst/>
          </a:prstGeom>
        </p:spPr>
        <p:txBody>
          <a:bodyPr wrap="square">
            <a:spAutoFit/>
          </a:bodyPr>
          <a:lstStyle/>
          <a:p>
            <a:r>
              <a:rPr lang="en-US" b="1" u="sng" dirty="0" smtClean="0">
                <a:hlinkClick r:id="rId2"/>
              </a:rPr>
              <a:t>https://yuvanesha20324u09107-crypto.github.io/digital-portfolio/</a:t>
            </a:r>
            <a:endParaRPr lang="en-US" dirty="0"/>
          </a:p>
        </p:txBody>
      </p:sp>
      <p:sp>
        <p:nvSpPr>
          <p:cNvPr id="6" name="Rectangle 5"/>
          <p:cNvSpPr/>
          <p:nvPr/>
        </p:nvSpPr>
        <p:spPr>
          <a:xfrm>
            <a:off x="2452662" y="500042"/>
            <a:ext cx="8286808" cy="369332"/>
          </a:xfrm>
          <a:prstGeom prst="rect">
            <a:avLst/>
          </a:prstGeom>
        </p:spPr>
        <p:txBody>
          <a:bodyPr wrap="square">
            <a:spAutoFit/>
          </a:bodyPr>
          <a:lstStyle/>
          <a:p>
            <a:r>
              <a:rPr lang="en-US" dirty="0" smtClean="0"/>
              <a:t>https://github.com/yuvanesha20324u09107-crypto/digital-portfolio.git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7252"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57027"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xfrm>
            <a:off x="11370670"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83977"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Rectangle 22"/>
          <p:cNvSpPr/>
          <p:nvPr/>
        </p:nvSpPr>
        <p:spPr>
          <a:xfrm>
            <a:off x="952464" y="2357430"/>
            <a:ext cx="7143800" cy="646331"/>
          </a:xfrm>
          <a:prstGeom prst="rect">
            <a:avLst/>
          </a:prstGeom>
        </p:spPr>
        <p:txBody>
          <a:bodyPr wrap="square">
            <a:spAutoFit/>
          </a:bodyPr>
          <a:lstStyle/>
          <a:p>
            <a:r>
              <a:rPr lang="en-US" sz="3600" b="1" dirty="0" smtClean="0"/>
              <a:t>	Personal Portfolio Website</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r>
              <a:rPr lang="en-US" smtClean="0"/>
              <a:t>      </a:t>
            </a:r>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09588" y="571480"/>
            <a:ext cx="9929882"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3238480" y="1928802"/>
            <a:ext cx="6096000" cy="3970318"/>
          </a:xfrm>
          <a:prstGeom prst="rect">
            <a:avLst/>
          </a:prstGeom>
        </p:spPr>
        <p:txBody>
          <a:bodyPr wrap="square">
            <a:spAutoFit/>
          </a:bodyPr>
          <a:lstStyle/>
          <a:p>
            <a:r>
              <a:rPr lang="en-US" dirty="0" smtClean="0"/>
              <a:t>In today's digital age, students must be equipped not only with academic knowledge but also with the ability to present and showcase their work effectively using digital tools. Traditional methods of maintaining records such as paper-based portfolios are outdated, less interactive, and harder to share or preserve.</a:t>
            </a:r>
          </a:p>
          <a:p>
            <a:r>
              <a:rPr lang="en-US" dirty="0" smtClean="0"/>
              <a:t>A </a:t>
            </a:r>
            <a:r>
              <a:rPr lang="en-US" b="1" dirty="0" smtClean="0"/>
              <a:t>Digital Portfolio</a:t>
            </a:r>
            <a:r>
              <a:rPr lang="en-US" dirty="0" smtClean="0"/>
              <a:t> provides an interactive, organized, and dynamic platform for students to showcase their skills, achievements, projects, and progress over time. It allows them to:</a:t>
            </a:r>
          </a:p>
          <a:p>
            <a:r>
              <a:rPr lang="en-US" dirty="0" smtClean="0"/>
              <a:t>Demonstrate creativity and individuality.</a:t>
            </a:r>
          </a:p>
          <a:p>
            <a:r>
              <a:rPr lang="en-US" dirty="0" smtClean="0"/>
              <a:t>Reflect on learning experiences.</a:t>
            </a:r>
          </a:p>
          <a:p>
            <a:r>
              <a:rPr lang="en-US" dirty="0" smtClean="0"/>
              <a:t>Share work with peers, educators, and potential employers.</a:t>
            </a:r>
          </a:p>
          <a:p>
            <a:r>
              <a:rPr lang="en-US" dirty="0" smtClean="0"/>
              <a:t>Receive feedback and make improvements.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49936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2452662" y="1857364"/>
            <a:ext cx="6096000" cy="4801314"/>
          </a:xfrm>
          <a:prstGeom prst="rect">
            <a:avLst/>
          </a:prstGeom>
        </p:spPr>
        <p:txBody>
          <a:bodyPr wrap="square">
            <a:spAutoFit/>
          </a:bodyPr>
          <a:lstStyle/>
          <a:p>
            <a:r>
              <a:rPr lang="en-US" dirty="0" smtClean="0"/>
              <a:t>In an increasingly digital world, the ability to effectively present personal and academic work online has become essential. The Digital Portfolio project focuses on creating a personalized web-based platform for students to display their skills, achievements, and progress in a creative and organized manner.</a:t>
            </a:r>
          </a:p>
          <a:p>
            <a:r>
              <a:rPr lang="en-US" dirty="0" smtClean="0"/>
              <a:t>This project allows students to:</a:t>
            </a:r>
          </a:p>
          <a:p>
            <a:r>
              <a:rPr lang="en-US" dirty="0" smtClean="0"/>
              <a:t>Develop a responsive and visually appealing portfolio website.</a:t>
            </a:r>
          </a:p>
          <a:p>
            <a:r>
              <a:rPr lang="en-US" dirty="0" smtClean="0"/>
              <a:t>Showcase academic work, personal projects, certifications, and extracurricular activities.</a:t>
            </a:r>
          </a:p>
          <a:p>
            <a:r>
              <a:rPr lang="en-US" dirty="0" smtClean="0"/>
              <a:t>Incorporate multimedia elements such as images, videos, links, and documents.</a:t>
            </a:r>
          </a:p>
          <a:p>
            <a:r>
              <a:rPr lang="en-US" dirty="0" smtClean="0"/>
              <a:t>Gain hands-on experience with web development tools and design principles.</a:t>
            </a:r>
          </a:p>
          <a:p>
            <a:r>
              <a:rPr lang="en-US" dirty="0" smtClean="0"/>
              <a:t>Improve digital literacy, self-reflection, and presentation skills.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3095604" y="2000240"/>
            <a:ext cx="6096000" cy="4247317"/>
          </a:xfrm>
          <a:prstGeom prst="rect">
            <a:avLst/>
          </a:prstGeom>
        </p:spPr>
        <p:txBody>
          <a:bodyPr>
            <a:spAutoFit/>
          </a:bodyPr>
          <a:lstStyle/>
          <a:p>
            <a:r>
              <a:rPr lang="en-US" dirty="0" smtClean="0"/>
              <a:t>The end users of the </a:t>
            </a:r>
            <a:r>
              <a:rPr lang="en-US" b="1" dirty="0" smtClean="0"/>
              <a:t>Digital Portfolio</a:t>
            </a:r>
            <a:r>
              <a:rPr lang="en-US" dirty="0" smtClean="0"/>
              <a:t> are individuals or groups who will interact with, benefit from, or evaluate the portfolio. These include:</a:t>
            </a:r>
          </a:p>
          <a:p>
            <a:r>
              <a:rPr lang="en-US" b="1" dirty="0" smtClean="0"/>
              <a:t>Students (Primary Users)</a:t>
            </a:r>
            <a:endParaRPr lang="en-US" dirty="0" smtClean="0"/>
          </a:p>
          <a:p>
            <a:pPr lvl="1"/>
            <a:r>
              <a:rPr lang="en-US" dirty="0" smtClean="0"/>
              <a:t>Use the portfolio to showcase academic work, projects, certifications, and personal growth.</a:t>
            </a:r>
          </a:p>
          <a:p>
            <a:pPr lvl="1"/>
            <a:r>
              <a:rPr lang="en-US" dirty="0" smtClean="0"/>
              <a:t>Enhance their digital skills and self-presentation abilities.</a:t>
            </a:r>
          </a:p>
          <a:p>
            <a:pPr lvl="1"/>
            <a:r>
              <a:rPr lang="en-US" dirty="0" smtClean="0"/>
              <a:t>Use it as a tool for college applications, internships, or job opportunities.</a:t>
            </a:r>
          </a:p>
          <a:p>
            <a:r>
              <a:rPr lang="en-US" b="1" dirty="0" smtClean="0"/>
              <a:t>Teachers and Educators</a:t>
            </a:r>
            <a:endParaRPr lang="en-US" dirty="0" smtClean="0"/>
          </a:p>
          <a:p>
            <a:pPr lvl="1"/>
            <a:r>
              <a:rPr lang="en-US" dirty="0" smtClean="0"/>
              <a:t>Review and assess students’ progress and creativity.</a:t>
            </a:r>
          </a:p>
          <a:p>
            <a:pPr lvl="1"/>
            <a:r>
              <a:rPr lang="en-US" dirty="0" smtClean="0"/>
              <a:t>Provide feedback and track learning outcomes.</a:t>
            </a:r>
          </a:p>
          <a:p>
            <a:pPr lvl="1"/>
            <a:r>
              <a:rPr lang="en-US" dirty="0" smtClean="0"/>
              <a:t>Use portfolios as part of performance evaluation or project-based learning.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24166" y="2071678"/>
            <a:ext cx="7358114" cy="2308324"/>
          </a:xfrm>
          <a:prstGeom prst="rect">
            <a:avLst/>
          </a:prstGeom>
        </p:spPr>
        <p:txBody>
          <a:bodyPr wrap="square">
            <a:spAutoFit/>
          </a:bodyPr>
          <a:lstStyle/>
          <a:p>
            <a:r>
              <a:rPr lang="en-US" sz="3600" dirty="0" smtClean="0"/>
              <a:t>To successfully design and build a Digital Portfolio, a variety of tools and techniques can be utilized. These include:</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smtClean="0">
                <a:latin typeface="Trebuchet MS"/>
                <a:cs typeface="Trebuchet MS"/>
              </a:rPr>
              <a:t>PORTFOLIO DESIGN </a:t>
            </a:r>
            <a:r>
              <a:rPr lang="en-IN" sz="4000" b="1" spc="15" dirty="0">
                <a:latin typeface="Trebuchet MS"/>
                <a:cs typeface="Trebuchet MS"/>
              </a:rPr>
              <a:t>AND LAYOUT</a:t>
            </a:r>
            <a:endParaRPr sz="4000" dirty="0">
              <a:latin typeface="Trebuchet MS"/>
              <a:cs typeface="Trebuchet MS"/>
            </a:endParaRPr>
          </a:p>
        </p:txBody>
      </p:sp>
      <p:sp>
        <p:nvSpPr>
          <p:cNvPr id="7" name="Rectangle 6"/>
          <p:cNvSpPr/>
          <p:nvPr/>
        </p:nvSpPr>
        <p:spPr>
          <a:xfrm>
            <a:off x="2309786" y="1857364"/>
            <a:ext cx="7119966" cy="3046988"/>
          </a:xfrm>
          <a:prstGeom prst="rect">
            <a:avLst/>
          </a:prstGeom>
        </p:spPr>
        <p:txBody>
          <a:bodyPr wrap="square">
            <a:spAutoFit/>
          </a:bodyPr>
          <a:lstStyle/>
          <a:p>
            <a:r>
              <a:rPr lang="en-US" sz="3200" dirty="0" smtClean="0"/>
              <a:t>An effective digital portfolio should be both </a:t>
            </a:r>
            <a:r>
              <a:rPr lang="en-US" sz="3200" b="1" dirty="0" smtClean="0"/>
              <a:t>visually appealing</a:t>
            </a:r>
            <a:r>
              <a:rPr lang="en-US" sz="3200" dirty="0" smtClean="0"/>
              <a:t> and </a:t>
            </a:r>
            <a:r>
              <a:rPr lang="en-US" sz="3200" b="1" dirty="0" smtClean="0"/>
              <a:t>easy to navigate</a:t>
            </a:r>
            <a:r>
              <a:rPr lang="en-US" sz="3200" dirty="0" smtClean="0"/>
              <a:t>, ensuring that users can quickly find and understand the showcased content. Below is a recommended structure and layout: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2524100" y="2143116"/>
            <a:ext cx="7572428" cy="3046988"/>
          </a:xfrm>
          <a:prstGeom prst="rect">
            <a:avLst/>
          </a:prstGeom>
        </p:spPr>
        <p:txBody>
          <a:bodyPr wrap="square">
            <a:spAutoFit/>
          </a:bodyPr>
          <a:lstStyle/>
          <a:p>
            <a:r>
              <a:rPr lang="en-US" sz="3200" dirty="0" smtClean="0"/>
              <a:t>A well-designed Digital Portfolio should offer interactive and user-friendly features that enhance both the </a:t>
            </a:r>
            <a:r>
              <a:rPr lang="en-US" sz="3200" b="1" dirty="0" smtClean="0"/>
              <a:t>presentation of content</a:t>
            </a:r>
            <a:r>
              <a:rPr lang="en-US" sz="3200" dirty="0" smtClean="0"/>
              <a:t> and the </a:t>
            </a:r>
            <a:r>
              <a:rPr lang="en-US" sz="3200" b="1" dirty="0" smtClean="0"/>
              <a:t>user experience</a:t>
            </a:r>
            <a:r>
              <a:rPr lang="en-US" sz="3200" dirty="0" smtClean="0"/>
              <a:t>. Below are the key features and functionalities:</a:t>
            </a:r>
            <a:endParaRPr lang="en-US" sz="3200" dirty="0"/>
          </a:p>
        </p:txBody>
      </p:sp>
    </p:spTree>
    <p:extLst>
      <p:ext uri="{BB962C8B-B14F-4D97-AF65-F5344CB8AC3E}">
        <p14:creationId xmlns=""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398</TotalTime>
  <Words>675</Words>
  <Application>Microsoft Office PowerPoint</Application>
  <PresentationFormat>Custom</PresentationFormat>
  <Paragraphs>79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Digital Portfolio</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Slide 11</vt:lpstr>
      <vt:lpstr>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MYPC</cp:lastModifiedBy>
  <cp:revision>32</cp:revision>
  <dcterms:created xsi:type="dcterms:W3CDTF">2024-03-29T15:07:22Z</dcterms:created>
  <dcterms:modified xsi:type="dcterms:W3CDTF">2025-09-09T09:20:37Z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