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YUVANESH KUMAR.R</a:t>
            </a:r>
          </a:p>
          <a:p>
            <a:r>
              <a:rPr lang="en-US" sz="2400" dirty="0"/>
              <a:t>REGISTER NO AND NMID: 212402464  		3B1CA26AA04E2BA980F4A4B0B6E72E92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</a:t>
            </a:r>
            <a:r>
              <a:rPr lang="en-IN" sz="2400" dirty="0" err="1"/>
              <a:t>Agurchand</a:t>
            </a:r>
            <a:r>
              <a:rPr lang="en-IN" dirty="0"/>
              <a:t> </a:t>
            </a:r>
            <a:r>
              <a:rPr lang="en-IN" sz="2400" dirty="0" err="1"/>
              <a:t>Manmull</a:t>
            </a:r>
            <a:r>
              <a:rPr lang="en-IN" sz="2400" dirty="0"/>
              <a:t> Jain College</a:t>
            </a:r>
          </a:p>
          <a:p>
            <a:r>
              <a:rPr lang="en-US" sz="2400" dirty="0"/>
              <a:t> UNIVERSITY :UNIVERSITY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14018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Showcase screenshots from your website. You can add images of the actual projects and their layout as shown in the screenshots you provided.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52A51-F9B0-0C55-DDF3-F1D268B6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94" y="2335327"/>
            <a:ext cx="8686800" cy="43245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0CFE-9D8D-ED21-413C-460FA49D89C2}"/>
              </a:ext>
            </a:extLst>
          </p:cNvPr>
          <p:cNvSpPr txBox="1"/>
          <p:nvPr/>
        </p:nvSpPr>
        <p:spPr>
          <a:xfrm>
            <a:off x="1447800" y="1371601"/>
            <a:ext cx="7702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Brief summary of the project's impact and how it showcases your skills.</a:t>
            </a:r>
            <a:endParaRPr lang="en-IN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8-F465-167A-A88D-F1B7F913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457201"/>
            <a:ext cx="6400800" cy="492443"/>
          </a:xfrm>
        </p:spPr>
        <p:txBody>
          <a:bodyPr/>
          <a:lstStyle/>
          <a:p>
            <a:r>
              <a:rPr lang="en-GB" dirty="0"/>
              <a:t>GITHUB LINK: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0058-FD71-BBAC-6904-D8672AAB4E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143001"/>
            <a:ext cx="7620000" cy="307777"/>
          </a:xfrm>
        </p:spPr>
        <p:txBody>
          <a:bodyPr/>
          <a:lstStyle/>
          <a:p>
            <a:r>
              <a:rPr lang="en-IN" sz="2000" dirty="0"/>
              <a:t>https://yuvaneshkumarr2005-lab.github.io/portfolio/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EC6C-735C-5B37-3C81-B0073AE9B236}"/>
              </a:ext>
            </a:extLst>
          </p:cNvPr>
          <p:cNvSpPr txBox="1"/>
          <p:nvPr/>
        </p:nvSpPr>
        <p:spPr>
          <a:xfrm>
            <a:off x="762001" y="2133600"/>
            <a:ext cx="426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 </a:t>
            </a:r>
            <a:r>
              <a:rPr lang="en-IN" dirty="0"/>
              <a:t>Repositories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38F8-D056-F1A9-54A1-4670699F54C9}"/>
              </a:ext>
            </a:extLst>
          </p:cNvPr>
          <p:cNvSpPr txBox="1"/>
          <p:nvPr/>
        </p:nvSpPr>
        <p:spPr>
          <a:xfrm>
            <a:off x="2514600" y="277993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https://github.com/yuvaneshkumarr2005-lab/portfolio.git</a:t>
            </a:r>
          </a:p>
        </p:txBody>
      </p:sp>
    </p:spTree>
    <p:extLst>
      <p:ext uri="{BB962C8B-B14F-4D97-AF65-F5344CB8AC3E}">
        <p14:creationId xmlns:p14="http://schemas.microsoft.com/office/powerpoint/2010/main" val="20166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21BB7-526D-DB41-D569-7A015609D7E0}"/>
              </a:ext>
            </a:extLst>
          </p:cNvPr>
          <p:cNvSpPr txBox="1"/>
          <p:nvPr/>
        </p:nvSpPr>
        <p:spPr>
          <a:xfrm>
            <a:off x="834072" y="1695451"/>
            <a:ext cx="83166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Discuss the problem your portfolio website addresses. (Example: "The need for a personalized platform to showcase web development projects and skills.")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D913D-9CF1-AB9B-95CB-6B52DD958412}"/>
              </a:ext>
            </a:extLst>
          </p:cNvPr>
          <p:cNvSpPr txBox="1"/>
          <p:nvPr/>
        </p:nvSpPr>
        <p:spPr>
          <a:xfrm>
            <a:off x="990600" y="1695450"/>
            <a:ext cx="81601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Provide a brief overview of your portfolio website. (Example: "A responsive portfolio website developed using HTML, CSS, JavaScript to showcase personal projects, education, and contact details.")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053D3-F34D-1FCC-2A64-F18B1A75392E}"/>
              </a:ext>
            </a:extLst>
          </p:cNvPr>
          <p:cNvSpPr txBox="1"/>
          <p:nvPr/>
        </p:nvSpPr>
        <p:spPr>
          <a:xfrm>
            <a:off x="1066800" y="1695451"/>
            <a:ext cx="80839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Describe who the users of the portfolio website are. (Example: "Potential employers, fellow developers, and anyone interested in learning more about my work.")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9D137-E0EA-9A1B-9E94-F8F3C97339E1}"/>
              </a:ext>
            </a:extLst>
          </p:cNvPr>
          <p:cNvSpPr txBox="1"/>
          <p:nvPr/>
        </p:nvSpPr>
        <p:spPr>
          <a:xfrm>
            <a:off x="3048000" y="1828800"/>
            <a:ext cx="6102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HTML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CSS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JavaScript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Open Weather Map API</a:t>
            </a:r>
            <a:r>
              <a:rPr lang="en-GB" sz="4000" dirty="0"/>
              <a:t> (for the weather app)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CF1DD-7E1E-F8FD-8975-9CE4BC32C5D5}"/>
              </a:ext>
            </a:extLst>
          </p:cNvPr>
          <p:cNvSpPr txBox="1"/>
          <p:nvPr/>
        </p:nvSpPr>
        <p:spPr>
          <a:xfrm>
            <a:off x="892175" y="1295400"/>
            <a:ext cx="82585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Show how the design and layout are organized. You can include the screenshots of your portfolio here (based on the images you uploaded).</a:t>
            </a:r>
            <a:endParaRPr lang="en-IN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41B2A-7C63-EFBD-573C-C352456BE52E}"/>
              </a:ext>
            </a:extLst>
          </p:cNvPr>
          <p:cNvSpPr txBox="1"/>
          <p:nvPr/>
        </p:nvSpPr>
        <p:spPr>
          <a:xfrm>
            <a:off x="2057400" y="1905000"/>
            <a:ext cx="6100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Personal Blog</a:t>
            </a:r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Weather App</a:t>
            </a:r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Portfolio Website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303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2025-09-19T09:37:28Z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