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YUVANESH KUMAR.R</a:t>
            </a:r>
          </a:p>
          <a:p>
            <a:r>
              <a:rPr lang="en-US" sz="2400" dirty="0"/>
              <a:t>REGISTER NO AND NMID: 212402464  		3B1CA26AA04E2BA980F4A4B0B6E72E92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</a:t>
            </a:r>
            <a:r>
              <a:rPr lang="en-IN" sz="2400" dirty="0" err="1"/>
              <a:t>Agurchand</a:t>
            </a:r>
            <a:r>
              <a:rPr lang="en-IN" dirty="0"/>
              <a:t> </a:t>
            </a:r>
            <a:r>
              <a:rPr lang="en-IN" sz="2400" dirty="0" err="1"/>
              <a:t>Manmull</a:t>
            </a:r>
            <a:r>
              <a:rPr lang="en-IN" sz="2400" dirty="0"/>
              <a:t> Jain College</a:t>
            </a:r>
          </a:p>
          <a:p>
            <a:r>
              <a:rPr lang="en-US" sz="2400" dirty="0"/>
              <a:t> UNIVERSITY :UNIVERSITY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914400" y="1401835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400" dirty="0"/>
              <a:t>Showcase screenshots from your website. You can add images of the actual projects and their layout as shown in the screenshots you provided.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A52A51-F9B0-0C55-DDF3-F1D268B6D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094" y="2335327"/>
            <a:ext cx="8686800" cy="432455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D60CFE-9D8D-ED21-413C-460FA49D89C2}"/>
              </a:ext>
            </a:extLst>
          </p:cNvPr>
          <p:cNvSpPr txBox="1"/>
          <p:nvPr/>
        </p:nvSpPr>
        <p:spPr>
          <a:xfrm>
            <a:off x="1447800" y="1371601"/>
            <a:ext cx="77029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dirty="0"/>
              <a:t>Brief summary of the project's impact and how it showcases your skills.</a:t>
            </a:r>
            <a:endParaRPr lang="en-IN" sz="4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05FB8-F465-167A-A88D-F1B7F913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1" y="457201"/>
            <a:ext cx="6400800" cy="492443"/>
          </a:xfrm>
        </p:spPr>
        <p:txBody>
          <a:bodyPr/>
          <a:lstStyle/>
          <a:p>
            <a:r>
              <a:rPr lang="en-GB" dirty="0"/>
              <a:t>GITHUB LINK: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B10058-FD71-BBAC-6904-D8672AAB4EC4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1371600" y="1143001"/>
            <a:ext cx="7620000" cy="307777"/>
          </a:xfrm>
        </p:spPr>
        <p:txBody>
          <a:bodyPr/>
          <a:lstStyle/>
          <a:p>
            <a:r>
              <a:rPr lang="en-IN" sz="2000" dirty="0"/>
              <a:t>https://yuvaneshkumarr2005-lab.github.io/portfolio/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41EC6C-735C-5B37-3C81-B0073AE9B236}"/>
              </a:ext>
            </a:extLst>
          </p:cNvPr>
          <p:cNvSpPr txBox="1"/>
          <p:nvPr/>
        </p:nvSpPr>
        <p:spPr>
          <a:xfrm>
            <a:off x="762001" y="2133600"/>
            <a:ext cx="42671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GITHUB </a:t>
            </a:r>
            <a:r>
              <a:rPr lang="en-IN" dirty="0"/>
              <a:t>Repositories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B838F8-D056-F1A9-54A1-4670699F54C9}"/>
              </a:ext>
            </a:extLst>
          </p:cNvPr>
          <p:cNvSpPr txBox="1"/>
          <p:nvPr/>
        </p:nvSpPr>
        <p:spPr>
          <a:xfrm>
            <a:off x="2514600" y="2779931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https://github.com/yuvaneshkumarr2005-lab/portfolio.git</a:t>
            </a:r>
          </a:p>
        </p:txBody>
      </p:sp>
    </p:spTree>
    <p:extLst>
      <p:ext uri="{BB962C8B-B14F-4D97-AF65-F5344CB8AC3E}">
        <p14:creationId xmlns:p14="http://schemas.microsoft.com/office/powerpoint/2010/main" val="201666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02C7B1-8C1B-2905-4C15-A9A4C599F003}"/>
              </a:ext>
            </a:extLst>
          </p:cNvPr>
          <p:cNvSpPr txBox="1"/>
          <p:nvPr/>
        </p:nvSpPr>
        <p:spPr>
          <a:xfrm>
            <a:off x="3276600" y="1905000"/>
            <a:ext cx="662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7200" dirty="0"/>
              <a:t>Digital Portfolio</a:t>
            </a:r>
            <a:endParaRPr lang="en-IN" sz="7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921BB7-526D-DB41-D569-7A015609D7E0}"/>
              </a:ext>
            </a:extLst>
          </p:cNvPr>
          <p:cNvSpPr txBox="1"/>
          <p:nvPr/>
        </p:nvSpPr>
        <p:spPr>
          <a:xfrm>
            <a:off x="834072" y="1695451"/>
            <a:ext cx="8316651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3200" dirty="0"/>
              <a:t>Discuss the problem your portfolio website addresses. (Example: "The need for a personalized platform to showcase web development projects and skills.")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9D913D-9CF1-AB9B-95CB-6B52DD958412}"/>
              </a:ext>
            </a:extLst>
          </p:cNvPr>
          <p:cNvSpPr txBox="1"/>
          <p:nvPr/>
        </p:nvSpPr>
        <p:spPr>
          <a:xfrm>
            <a:off x="990600" y="1695450"/>
            <a:ext cx="816012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/>
              <a:t>Provide a brief overview of your portfolio website. (Example: "A responsive portfolio website developed using HTML, CSS, JavaScript to showcase personal projects, education, and contact details.")</a:t>
            </a: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053D3-F34D-1FCC-2A64-F18B1A75392E}"/>
              </a:ext>
            </a:extLst>
          </p:cNvPr>
          <p:cNvSpPr txBox="1"/>
          <p:nvPr/>
        </p:nvSpPr>
        <p:spPr>
          <a:xfrm>
            <a:off x="1066800" y="1695451"/>
            <a:ext cx="808392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dirty="0"/>
              <a:t>Describe who the users of the portfolio website are. (Example: "Potential employers, fellow developers, and anyone interested in learning more about my work.")</a:t>
            </a:r>
            <a:endParaRPr lang="en-IN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39D137-E0EA-9A1B-9E94-F8F3C97339E1}"/>
              </a:ext>
            </a:extLst>
          </p:cNvPr>
          <p:cNvSpPr txBox="1"/>
          <p:nvPr/>
        </p:nvSpPr>
        <p:spPr>
          <a:xfrm>
            <a:off x="3048000" y="1828800"/>
            <a:ext cx="610272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4000" b="1" dirty="0"/>
              <a:t>HTML</a:t>
            </a:r>
            <a:endParaRPr lang="en-GB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4000" b="1" dirty="0"/>
              <a:t>CSS</a:t>
            </a:r>
            <a:endParaRPr lang="en-GB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4000" b="1" dirty="0"/>
              <a:t>JavaScript</a:t>
            </a:r>
            <a:endParaRPr lang="en-GB" sz="4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4000" b="1" dirty="0"/>
              <a:t>Open Weather Map API</a:t>
            </a:r>
            <a:r>
              <a:rPr lang="en-GB" sz="4000" dirty="0"/>
              <a:t> (for the weather app)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CF1DD-7E1E-F8FD-8975-9CE4BC32C5D5}"/>
              </a:ext>
            </a:extLst>
          </p:cNvPr>
          <p:cNvSpPr txBox="1"/>
          <p:nvPr/>
        </p:nvSpPr>
        <p:spPr>
          <a:xfrm>
            <a:off x="892175" y="1295400"/>
            <a:ext cx="825854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/>
              <a:t>Show how the design and layout are organized. You can include the screenshots of your portfolio here (based on the images you uploaded).</a:t>
            </a:r>
            <a:endParaRPr lang="en-IN" sz="4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B41B2A-7C63-EFBD-573C-C352456BE52E}"/>
              </a:ext>
            </a:extLst>
          </p:cNvPr>
          <p:cNvSpPr txBox="1"/>
          <p:nvPr/>
        </p:nvSpPr>
        <p:spPr>
          <a:xfrm>
            <a:off x="2057400" y="1905000"/>
            <a:ext cx="610048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GB" sz="4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4000" b="1" dirty="0"/>
              <a:t>Personal Blog</a:t>
            </a:r>
            <a:endParaRPr lang="en-GB" sz="4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4000" b="1" dirty="0"/>
              <a:t>Weather App</a:t>
            </a:r>
            <a:endParaRPr lang="en-GB" sz="4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4000" b="1" dirty="0"/>
              <a:t>Portfolio Website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371</TotalTime>
  <Words>305</Words>
  <Application>Microsoft Office PowerPoint</Application>
  <PresentationFormat>Widescreen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24</cp:revision>
  <dcterms:created xsi:type="dcterms:W3CDTF">2024-03-29T15:07:22Z</dcterms:created>
  <dcterms:modified xsi:type="dcterms:W3CDTF">2025-09-19T09:39:21Z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