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4"/>
  </p:notesMasterIdLst>
  <p:sldIdLst>
    <p:sldId id="256" r:id="rId2"/>
    <p:sldId id="261" r:id="rId3"/>
    <p:sldId id="264" r:id="rId4"/>
    <p:sldId id="275" r:id="rId5"/>
    <p:sldId id="298" r:id="rId6"/>
    <p:sldId id="299" r:id="rId7"/>
    <p:sldId id="300" r:id="rId8"/>
    <p:sldId id="301" r:id="rId9"/>
    <p:sldId id="302" r:id="rId10"/>
    <p:sldId id="303" r:id="rId11"/>
    <p:sldId id="304" r:id="rId12"/>
    <p:sldId id="279"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9" r:id="rId27"/>
    <p:sldId id="320" r:id="rId28"/>
    <p:sldId id="321" r:id="rId29"/>
    <p:sldId id="322" r:id="rId30"/>
    <p:sldId id="323" r:id="rId31"/>
    <p:sldId id="257" r:id="rId32"/>
    <p:sldId id="277"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Source Code Pro Black" panose="020B0604020202020204" charset="0"/>
      <p:bold r:id="rId39"/>
      <p:boldItalic r:id="rId40"/>
    </p:embeddedFont>
    <p:embeddedFont>
      <p:font typeface="Roboto"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3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255577-B72F-487C-880A-459115392CCA}">
  <a:tblStyle styleId="{EC255577-B72F-487C-880A-459115392C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7" d="100"/>
          <a:sy n="97" d="100"/>
        </p:scale>
        <p:origin x="63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905e27b0d8_0_1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905e27b0d8_0_1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923e9050b9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923e9050b9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70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23e9050b9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23e9050b9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766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9e1ead271e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9e1ead271e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9e1ead271e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9e1ead271e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474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9e1ead271e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9e1ead271e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607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9e1ead271e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9e1ead271e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5986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9e1ead271e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9e1ead271e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457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9e1ead271e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9e1ead271e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271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9e1ead271e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9e1ead271e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5755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9e1ead271e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9e1ead271e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75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948c3b66d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948c3b66d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9e1ead271e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9e1ead271e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910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9e1ead271e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9e1ead271e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057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9e1ead271e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9e1ead271e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110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9e1ead271e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9e1ead271e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575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9e1ead271e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9e1ead271e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356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23e9050b9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23e9050b9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359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95875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01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676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6637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23e9050b9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23e9050b9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23e9050b9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23e9050b9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959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23e9050b9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23e9050b9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923e9050b9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923e9050b9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923e9050b9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923e9050b9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923e9050b9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923e9050b9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952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23e9050b9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23e9050b9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061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923e9050b9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923e9050b9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573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923e9050b9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923e9050b9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5348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923e9050b9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923e9050b9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408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02375" y="867300"/>
            <a:ext cx="3838500" cy="2615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2"/>
              </a:buClr>
              <a:buSzPts val="6000"/>
              <a:buNone/>
              <a:defRPr sz="6000"/>
            </a:lvl1pPr>
            <a:lvl2pPr lvl="1" algn="ctr">
              <a:spcBef>
                <a:spcPts val="0"/>
              </a:spcBef>
              <a:spcAft>
                <a:spcPts val="0"/>
              </a:spcAft>
              <a:buClr>
                <a:schemeClr val="lt2"/>
              </a:buClr>
              <a:buSzPts val="6000"/>
              <a:buNone/>
              <a:defRPr sz="6000">
                <a:solidFill>
                  <a:schemeClr val="lt2"/>
                </a:solidFill>
              </a:defRPr>
            </a:lvl2pPr>
            <a:lvl3pPr lvl="2" algn="ctr">
              <a:spcBef>
                <a:spcPts val="0"/>
              </a:spcBef>
              <a:spcAft>
                <a:spcPts val="0"/>
              </a:spcAft>
              <a:buClr>
                <a:schemeClr val="lt2"/>
              </a:buClr>
              <a:buSzPts val="6000"/>
              <a:buNone/>
              <a:defRPr sz="6000">
                <a:solidFill>
                  <a:schemeClr val="lt2"/>
                </a:solidFill>
              </a:defRPr>
            </a:lvl3pPr>
            <a:lvl4pPr lvl="3" algn="ctr">
              <a:spcBef>
                <a:spcPts val="0"/>
              </a:spcBef>
              <a:spcAft>
                <a:spcPts val="0"/>
              </a:spcAft>
              <a:buClr>
                <a:schemeClr val="lt2"/>
              </a:buClr>
              <a:buSzPts val="6000"/>
              <a:buNone/>
              <a:defRPr sz="6000">
                <a:solidFill>
                  <a:schemeClr val="lt2"/>
                </a:solidFill>
              </a:defRPr>
            </a:lvl4pPr>
            <a:lvl5pPr lvl="4" algn="ctr">
              <a:spcBef>
                <a:spcPts val="0"/>
              </a:spcBef>
              <a:spcAft>
                <a:spcPts val="0"/>
              </a:spcAft>
              <a:buClr>
                <a:schemeClr val="lt2"/>
              </a:buClr>
              <a:buSzPts val="6000"/>
              <a:buNone/>
              <a:defRPr sz="6000">
                <a:solidFill>
                  <a:schemeClr val="lt2"/>
                </a:solidFill>
              </a:defRPr>
            </a:lvl5pPr>
            <a:lvl6pPr lvl="5" algn="ctr">
              <a:spcBef>
                <a:spcPts val="0"/>
              </a:spcBef>
              <a:spcAft>
                <a:spcPts val="0"/>
              </a:spcAft>
              <a:buClr>
                <a:schemeClr val="lt2"/>
              </a:buClr>
              <a:buSzPts val="6000"/>
              <a:buNone/>
              <a:defRPr sz="6000">
                <a:solidFill>
                  <a:schemeClr val="lt2"/>
                </a:solidFill>
              </a:defRPr>
            </a:lvl6pPr>
            <a:lvl7pPr lvl="6" algn="ctr">
              <a:spcBef>
                <a:spcPts val="0"/>
              </a:spcBef>
              <a:spcAft>
                <a:spcPts val="0"/>
              </a:spcAft>
              <a:buClr>
                <a:schemeClr val="lt2"/>
              </a:buClr>
              <a:buSzPts val="6000"/>
              <a:buNone/>
              <a:defRPr sz="6000">
                <a:solidFill>
                  <a:schemeClr val="lt2"/>
                </a:solidFill>
              </a:defRPr>
            </a:lvl7pPr>
            <a:lvl8pPr lvl="7" algn="ctr">
              <a:spcBef>
                <a:spcPts val="0"/>
              </a:spcBef>
              <a:spcAft>
                <a:spcPts val="0"/>
              </a:spcAft>
              <a:buClr>
                <a:schemeClr val="lt2"/>
              </a:buClr>
              <a:buSzPts val="6000"/>
              <a:buNone/>
              <a:defRPr sz="6000">
                <a:solidFill>
                  <a:schemeClr val="lt2"/>
                </a:solidFill>
              </a:defRPr>
            </a:lvl8pPr>
            <a:lvl9pPr lvl="8" algn="ctr">
              <a:spcBef>
                <a:spcPts val="0"/>
              </a:spcBef>
              <a:spcAft>
                <a:spcPts val="0"/>
              </a:spcAft>
              <a:buClr>
                <a:schemeClr val="lt2"/>
              </a:buClr>
              <a:buSzPts val="6000"/>
              <a:buNone/>
              <a:defRPr sz="6000">
                <a:solidFill>
                  <a:schemeClr val="lt2"/>
                </a:solidFill>
              </a:defRPr>
            </a:lvl9pPr>
          </a:lstStyle>
          <a:p>
            <a:endParaRPr/>
          </a:p>
        </p:txBody>
      </p:sp>
      <p:sp>
        <p:nvSpPr>
          <p:cNvPr id="10" name="Google Shape;10;p2"/>
          <p:cNvSpPr txBox="1">
            <a:spLocks noGrp="1"/>
          </p:cNvSpPr>
          <p:nvPr>
            <p:ph type="subTitle" idx="1"/>
          </p:nvPr>
        </p:nvSpPr>
        <p:spPr>
          <a:xfrm>
            <a:off x="902375" y="3707647"/>
            <a:ext cx="2805300" cy="540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1600"/>
              <a:buFont typeface="Roboto"/>
              <a:buNone/>
              <a:defRPr>
                <a:solidFill>
                  <a:schemeClr val="dk1"/>
                </a:solidFill>
                <a:latin typeface="Roboto"/>
                <a:ea typeface="Roboto"/>
                <a:cs typeface="Roboto"/>
                <a:sym typeface="Roboto"/>
              </a:defRPr>
            </a:lvl1pPr>
            <a:lvl2pPr lvl="1"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2pPr>
            <a:lvl3pPr lvl="2"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3pPr>
            <a:lvl4pPr lvl="3"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4pPr>
            <a:lvl5pPr lvl="4"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5pPr>
            <a:lvl6pPr lvl="5"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6pPr>
            <a:lvl7pPr lvl="6"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7pPr>
            <a:lvl8pPr lvl="7"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8pPr>
            <a:lvl9pPr lvl="8"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70450" y="1960188"/>
            <a:ext cx="3118500" cy="115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atin typeface="Source Code Pro Black"/>
                <a:ea typeface="Source Code Pro Black"/>
                <a:cs typeface="Source Code Pro Black"/>
                <a:sym typeface="Source Code Pro Blac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1170450" y="832334"/>
            <a:ext cx="2067600" cy="6639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4" name="Google Shape;14;p3"/>
          <p:cNvSpPr txBox="1">
            <a:spLocks noGrp="1"/>
          </p:cNvSpPr>
          <p:nvPr>
            <p:ph type="subTitle" idx="1"/>
          </p:nvPr>
        </p:nvSpPr>
        <p:spPr>
          <a:xfrm>
            <a:off x="1170450" y="3531125"/>
            <a:ext cx="2960100" cy="7785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None/>
              <a:defRPr>
                <a:latin typeface="Roboto"/>
                <a:ea typeface="Roboto"/>
                <a:cs typeface="Roboto"/>
                <a:sym typeface="Roboto"/>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 name="Google Shape;15;p3"/>
          <p:cNvSpPr/>
          <p:nvPr/>
        </p:nvSpPr>
        <p:spPr>
          <a:xfrm>
            <a:off x="0" y="0"/>
            <a:ext cx="2433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 name="Google Shape;18;p4"/>
          <p:cNvSpPr txBox="1">
            <a:spLocks noGrp="1"/>
          </p:cNvSpPr>
          <p:nvPr>
            <p:ph type="body" idx="1"/>
          </p:nvPr>
        </p:nvSpPr>
        <p:spPr>
          <a:xfrm>
            <a:off x="713225" y="1152475"/>
            <a:ext cx="7717500" cy="345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Font typeface="Livvic"/>
              <a:buAutoNum type="arabicPeriod"/>
              <a:defRPr sz="1200"/>
            </a:lvl1pPr>
            <a:lvl2pPr marL="914400" lvl="1" indent="-304800" rtl="0">
              <a:spcBef>
                <a:spcPts val="0"/>
              </a:spcBef>
              <a:spcAft>
                <a:spcPts val="0"/>
              </a:spcAft>
              <a:buClr>
                <a:srgbClr val="434343"/>
              </a:buClr>
              <a:buSzPts val="1200"/>
              <a:buFont typeface="Roboto Condensed Light"/>
              <a:buAutoNum type="alphaLcPeriod"/>
              <a:defRPr/>
            </a:lvl2pPr>
            <a:lvl3pPr marL="1371600" lvl="2" indent="-304800" rtl="0">
              <a:spcBef>
                <a:spcPts val="0"/>
              </a:spcBef>
              <a:spcAft>
                <a:spcPts val="0"/>
              </a:spcAft>
              <a:buClr>
                <a:srgbClr val="434343"/>
              </a:buClr>
              <a:buSzPts val="1200"/>
              <a:buFont typeface="Roboto Condensed Light"/>
              <a:buAutoNum type="romanLcPeriod"/>
              <a:defRPr/>
            </a:lvl3pPr>
            <a:lvl4pPr marL="1828800" lvl="3" indent="-304800" rtl="0">
              <a:spcBef>
                <a:spcPts val="0"/>
              </a:spcBef>
              <a:spcAft>
                <a:spcPts val="0"/>
              </a:spcAft>
              <a:buClr>
                <a:srgbClr val="434343"/>
              </a:buClr>
              <a:buSzPts val="1200"/>
              <a:buFont typeface="Roboto Condensed Light"/>
              <a:buAutoNum type="arabicPeriod"/>
              <a:defRPr/>
            </a:lvl4pPr>
            <a:lvl5pPr marL="2286000" lvl="4" indent="-304800" rtl="0">
              <a:spcBef>
                <a:spcPts val="0"/>
              </a:spcBef>
              <a:spcAft>
                <a:spcPts val="0"/>
              </a:spcAft>
              <a:buClr>
                <a:srgbClr val="434343"/>
              </a:buClr>
              <a:buSzPts val="1200"/>
              <a:buFont typeface="Roboto Condensed Light"/>
              <a:buAutoNum type="alphaLcPeriod"/>
              <a:defRPr/>
            </a:lvl5pPr>
            <a:lvl6pPr marL="2743200" lvl="5" indent="-304800" rtl="0">
              <a:spcBef>
                <a:spcPts val="0"/>
              </a:spcBef>
              <a:spcAft>
                <a:spcPts val="0"/>
              </a:spcAft>
              <a:buClr>
                <a:srgbClr val="434343"/>
              </a:buClr>
              <a:buSzPts val="1200"/>
              <a:buFont typeface="Roboto Condensed Light"/>
              <a:buAutoNum type="romanLcPeriod"/>
              <a:defRPr/>
            </a:lvl6pPr>
            <a:lvl7pPr marL="3200400" lvl="6" indent="-304800" rtl="0">
              <a:spcBef>
                <a:spcPts val="0"/>
              </a:spcBef>
              <a:spcAft>
                <a:spcPts val="0"/>
              </a:spcAft>
              <a:buClr>
                <a:srgbClr val="434343"/>
              </a:buClr>
              <a:buSzPts val="1200"/>
              <a:buFont typeface="Roboto Condensed Light"/>
              <a:buAutoNum type="arabicPeriod"/>
              <a:defRPr/>
            </a:lvl7pPr>
            <a:lvl8pPr marL="3657600" lvl="7" indent="-304800" rtl="0">
              <a:spcBef>
                <a:spcPts val="0"/>
              </a:spcBef>
              <a:spcAft>
                <a:spcPts val="0"/>
              </a:spcAft>
              <a:buClr>
                <a:srgbClr val="434343"/>
              </a:buClr>
              <a:buSzPts val="1200"/>
              <a:buFont typeface="Roboto Condensed Light"/>
              <a:buAutoNum type="alphaLcPeriod"/>
              <a:defRPr/>
            </a:lvl8pPr>
            <a:lvl9pPr marL="4114800" lvl="8" indent="-304800" rtl="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column text left">
  <p:cSld name="CUSTOM">
    <p:spTree>
      <p:nvGrpSpPr>
        <p:cNvPr id="1" name="Shape 97"/>
        <p:cNvGrpSpPr/>
        <p:nvPr/>
      </p:nvGrpSpPr>
      <p:grpSpPr>
        <a:xfrm>
          <a:off x="0" y="0"/>
          <a:ext cx="0" cy="0"/>
          <a:chOff x="0" y="0"/>
          <a:chExt cx="0" cy="0"/>
        </a:xfrm>
      </p:grpSpPr>
      <p:sp>
        <p:nvSpPr>
          <p:cNvPr id="98" name="Google Shape;98;p17"/>
          <p:cNvSpPr txBox="1">
            <a:spLocks noGrp="1"/>
          </p:cNvSpPr>
          <p:nvPr>
            <p:ph type="subTitle" idx="1"/>
          </p:nvPr>
        </p:nvSpPr>
        <p:spPr>
          <a:xfrm>
            <a:off x="713225" y="2103783"/>
            <a:ext cx="3723000" cy="1225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a:endParaRPr/>
          </a:p>
        </p:txBody>
      </p:sp>
      <p:sp>
        <p:nvSpPr>
          <p:cNvPr id="99" name="Google Shape;99;p17"/>
          <p:cNvSpPr txBox="1">
            <a:spLocks noGrp="1"/>
          </p:cNvSpPr>
          <p:nvPr>
            <p:ph type="title"/>
          </p:nvPr>
        </p:nvSpPr>
        <p:spPr>
          <a:xfrm>
            <a:off x="713225" y="565375"/>
            <a:ext cx="3790800" cy="1344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00" name="Google Shape;100;p17"/>
          <p:cNvSpPr/>
          <p:nvPr/>
        </p:nvSpPr>
        <p:spPr>
          <a:xfrm>
            <a:off x="-25" y="4934100"/>
            <a:ext cx="9144000" cy="209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BLANK_1">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2334300" y="563150"/>
            <a:ext cx="4475400" cy="90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07" name="Google Shape;107;p19"/>
          <p:cNvSpPr txBox="1">
            <a:spLocks noGrp="1"/>
          </p:cNvSpPr>
          <p:nvPr>
            <p:ph type="subTitle" idx="1"/>
          </p:nvPr>
        </p:nvSpPr>
        <p:spPr>
          <a:xfrm>
            <a:off x="2334675" y="2236925"/>
            <a:ext cx="4475400" cy="90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8" name="Google Shape;108;p19"/>
          <p:cNvSpPr txBox="1">
            <a:spLocks noGrp="1"/>
          </p:cNvSpPr>
          <p:nvPr>
            <p:ph type="subTitle" idx="2"/>
          </p:nvPr>
        </p:nvSpPr>
        <p:spPr>
          <a:xfrm>
            <a:off x="2945550" y="1530900"/>
            <a:ext cx="3252900" cy="74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9"/>
          <p:cNvSpPr txBox="1"/>
          <p:nvPr/>
        </p:nvSpPr>
        <p:spPr>
          <a:xfrm>
            <a:off x="1705775" y="3722550"/>
            <a:ext cx="5732400" cy="5715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a:solidFill>
                  <a:schemeClr val="accent2"/>
                </a:solidFill>
                <a:latin typeface="Roboto"/>
                <a:ea typeface="Roboto"/>
                <a:cs typeface="Roboto"/>
                <a:sym typeface="Roboto"/>
              </a:rPr>
              <a:t>CREDITS: This presentation template was created by </a:t>
            </a:r>
            <a:r>
              <a:rPr lang="en" sz="1200" b="1">
                <a:solidFill>
                  <a:schemeClr val="accent2"/>
                </a:solidFill>
                <a:uFill>
                  <a:noFill/>
                </a:uFill>
                <a:latin typeface="Roboto"/>
                <a:ea typeface="Roboto"/>
                <a:cs typeface="Roboto"/>
                <a:sym typeface="Roboto"/>
                <a:hlinkClick r:id="rId2">
                  <a:extLst>
                    <a:ext uri="{A12FA001-AC4F-418D-AE19-62706E023703}">
                      <ahyp:hlinkClr xmlns:ahyp="http://schemas.microsoft.com/office/drawing/2018/hyperlinkcolor" xmlns="" val="tx"/>
                    </a:ext>
                  </a:extLst>
                </a:hlinkClick>
              </a:rPr>
              <a:t>Slidesgo</a:t>
            </a:r>
            <a:r>
              <a:rPr lang="en" sz="1200">
                <a:solidFill>
                  <a:schemeClr val="accent2"/>
                </a:solidFill>
                <a:latin typeface="Roboto"/>
                <a:ea typeface="Roboto"/>
                <a:cs typeface="Roboto"/>
                <a:sym typeface="Roboto"/>
              </a:rPr>
              <a:t>, including icons by </a:t>
            </a:r>
            <a:r>
              <a:rPr lang="en" sz="1200" b="1">
                <a:solidFill>
                  <a:schemeClr val="accent2"/>
                </a:solidFill>
                <a:uFill>
                  <a:noFill/>
                </a:uFill>
                <a:latin typeface="Roboto"/>
                <a:ea typeface="Roboto"/>
                <a:cs typeface="Roboto"/>
                <a:sym typeface="Roboto"/>
                <a:hlinkClick r:id="rId3">
                  <a:extLst>
                    <a:ext uri="{A12FA001-AC4F-418D-AE19-62706E023703}">
                      <ahyp:hlinkClr xmlns:ahyp="http://schemas.microsoft.com/office/drawing/2018/hyperlinkcolor" xmlns="" val="tx"/>
                    </a:ext>
                  </a:extLst>
                </a:hlinkClick>
              </a:rPr>
              <a:t>Flaticon</a:t>
            </a:r>
            <a:r>
              <a:rPr lang="en" sz="1200">
                <a:solidFill>
                  <a:schemeClr val="accent2"/>
                </a:solidFill>
                <a:latin typeface="Roboto"/>
                <a:ea typeface="Roboto"/>
                <a:cs typeface="Roboto"/>
                <a:sym typeface="Roboto"/>
              </a:rPr>
              <a:t>, and infographics &amp; images by </a:t>
            </a:r>
            <a:r>
              <a:rPr lang="en" sz="1200" b="1">
                <a:solidFill>
                  <a:schemeClr val="accent2"/>
                </a:solidFill>
                <a:uFill>
                  <a:noFill/>
                </a:uFill>
                <a:latin typeface="Roboto"/>
                <a:ea typeface="Roboto"/>
                <a:cs typeface="Roboto"/>
                <a:sym typeface="Roboto"/>
                <a:hlinkClick r:id="rId4">
                  <a:extLst>
                    <a:ext uri="{A12FA001-AC4F-418D-AE19-62706E023703}">
                      <ahyp:hlinkClr xmlns:ahyp="http://schemas.microsoft.com/office/drawing/2018/hyperlinkcolor" xmlns="" val="tx"/>
                    </a:ext>
                  </a:extLst>
                </a:hlinkClick>
              </a:rPr>
              <a:t>Freepik</a:t>
            </a:r>
            <a:r>
              <a:rPr lang="en" sz="1200" b="1">
                <a:solidFill>
                  <a:schemeClr val="accent2"/>
                </a:solidFill>
                <a:latin typeface="Roboto"/>
                <a:ea typeface="Roboto"/>
                <a:cs typeface="Roboto"/>
                <a:sym typeface="Roboto"/>
              </a:rPr>
              <a:t> </a:t>
            </a:r>
            <a:r>
              <a:rPr lang="en" sz="1200">
                <a:solidFill>
                  <a:schemeClr val="accent2"/>
                </a:solidFill>
                <a:latin typeface="Roboto"/>
                <a:ea typeface="Roboto"/>
                <a:cs typeface="Roboto"/>
                <a:sym typeface="Roboto"/>
              </a:rPr>
              <a:t>and illustrations by</a:t>
            </a:r>
            <a:r>
              <a:rPr lang="en" sz="1200" b="1">
                <a:solidFill>
                  <a:schemeClr val="accent2"/>
                </a:solidFill>
                <a:latin typeface="Roboto"/>
                <a:ea typeface="Roboto"/>
                <a:cs typeface="Roboto"/>
                <a:sym typeface="Roboto"/>
              </a:rPr>
              <a:t> Stories</a:t>
            </a:r>
            <a:endParaRPr sz="1200" b="1">
              <a:solidFill>
                <a:schemeClr val="accent2"/>
              </a:solidFill>
              <a:latin typeface="Roboto"/>
              <a:ea typeface="Roboto"/>
              <a:cs typeface="Roboto"/>
              <a:sym typeface="Roboto"/>
            </a:endParaRPr>
          </a:p>
        </p:txBody>
      </p:sp>
      <p:sp>
        <p:nvSpPr>
          <p:cNvPr id="110" name="Google Shape;110;p19"/>
          <p:cNvSpPr/>
          <p:nvPr/>
        </p:nvSpPr>
        <p:spPr>
          <a:xfrm flipH="1">
            <a:off x="7669929" y="1707348"/>
            <a:ext cx="1013700" cy="675900"/>
          </a:xfrm>
          <a:prstGeom prst="wedgeRoundRectCallout">
            <a:avLst>
              <a:gd name="adj1" fmla="val -12417"/>
              <a:gd name="adj2" fmla="val 75161"/>
              <a:gd name="adj3" fmla="val 0"/>
            </a:avLst>
          </a:prstGeom>
          <a:noFill/>
          <a:ln w="9525" cap="flat" cmpd="sng">
            <a:solidFill>
              <a:schemeClr val="dk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p:nvPr/>
        </p:nvSpPr>
        <p:spPr>
          <a:xfrm>
            <a:off x="7631290" y="2611349"/>
            <a:ext cx="563700" cy="376200"/>
          </a:xfrm>
          <a:prstGeom prst="wedgeRoundRectCallout">
            <a:avLst>
              <a:gd name="adj1" fmla="val -14431"/>
              <a:gd name="adj2" fmla="val 79287"/>
              <a:gd name="adj3" fmla="val 0"/>
            </a:avLst>
          </a:prstGeom>
          <a:noFill/>
          <a:ln w="952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flipH="1">
            <a:off x="823197" y="2140897"/>
            <a:ext cx="920100" cy="613500"/>
          </a:xfrm>
          <a:prstGeom prst="wedgeRoundRectCallout">
            <a:avLst>
              <a:gd name="adj1" fmla="val -12417"/>
              <a:gd name="adj2" fmla="val 75161"/>
              <a:gd name="adj3" fmla="val 0"/>
            </a:avLst>
          </a:prstGeom>
          <a:noFill/>
          <a:ln w="9525" cap="flat" cmpd="sng">
            <a:solidFill>
              <a:schemeClr val="dk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460323" y="1464351"/>
            <a:ext cx="753600" cy="502800"/>
          </a:xfrm>
          <a:prstGeom prst="wedgeRoundRectCallout">
            <a:avLst>
              <a:gd name="adj1" fmla="val -14431"/>
              <a:gd name="adj2" fmla="val 79287"/>
              <a:gd name="adj3" fmla="val 0"/>
            </a:avLst>
          </a:prstGeom>
          <a:noFill/>
          <a:ln w="952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a:off x="-25" y="4934100"/>
            <a:ext cx="9144000" cy="20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two columns 2">
  <p:cSld name="CUSTOM_1">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17" name="Google Shape;117;p20"/>
          <p:cNvSpPr txBox="1">
            <a:spLocks noGrp="1"/>
          </p:cNvSpPr>
          <p:nvPr>
            <p:ph type="body" idx="1"/>
          </p:nvPr>
        </p:nvSpPr>
        <p:spPr>
          <a:xfrm>
            <a:off x="713225" y="1294404"/>
            <a:ext cx="6499800" cy="2878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Font typeface="Livvic"/>
              <a:buChar char="●"/>
              <a:defRPr sz="1200"/>
            </a:lvl1pPr>
            <a:lvl2pPr marL="914400" lvl="1" indent="-304800" rtl="0">
              <a:spcBef>
                <a:spcPts val="0"/>
              </a:spcBef>
              <a:spcAft>
                <a:spcPts val="0"/>
              </a:spcAft>
              <a:buClr>
                <a:srgbClr val="434343"/>
              </a:buClr>
              <a:buSzPts val="1200"/>
              <a:buFont typeface="Roboto Condensed Light"/>
              <a:buChar char="○"/>
              <a:defRPr/>
            </a:lvl2pPr>
            <a:lvl3pPr marL="1371600" lvl="2" indent="-304800" rtl="0">
              <a:spcBef>
                <a:spcPts val="0"/>
              </a:spcBef>
              <a:spcAft>
                <a:spcPts val="0"/>
              </a:spcAft>
              <a:buClr>
                <a:srgbClr val="434343"/>
              </a:buClr>
              <a:buSzPts val="1200"/>
              <a:buFont typeface="Roboto Condensed Light"/>
              <a:buChar char="■"/>
              <a:defRPr/>
            </a:lvl3pPr>
            <a:lvl4pPr marL="1828800" lvl="3" indent="-304800" rtl="0">
              <a:spcBef>
                <a:spcPts val="0"/>
              </a:spcBef>
              <a:spcAft>
                <a:spcPts val="0"/>
              </a:spcAft>
              <a:buClr>
                <a:srgbClr val="434343"/>
              </a:buClr>
              <a:buSzPts val="1200"/>
              <a:buFont typeface="Roboto Condensed Light"/>
              <a:buChar char="●"/>
              <a:defRPr/>
            </a:lvl4pPr>
            <a:lvl5pPr marL="2286000" lvl="4" indent="-304800" rtl="0">
              <a:spcBef>
                <a:spcPts val="0"/>
              </a:spcBef>
              <a:spcAft>
                <a:spcPts val="0"/>
              </a:spcAft>
              <a:buClr>
                <a:srgbClr val="434343"/>
              </a:buClr>
              <a:buSzPts val="1200"/>
              <a:buFont typeface="Roboto Condensed Light"/>
              <a:buChar char="○"/>
              <a:defRPr/>
            </a:lvl5pPr>
            <a:lvl6pPr marL="2743200" lvl="5" indent="-304800" rtl="0">
              <a:spcBef>
                <a:spcPts val="0"/>
              </a:spcBef>
              <a:spcAft>
                <a:spcPts val="0"/>
              </a:spcAft>
              <a:buClr>
                <a:srgbClr val="434343"/>
              </a:buClr>
              <a:buSzPts val="1200"/>
              <a:buFont typeface="Roboto Condensed Light"/>
              <a:buChar char="■"/>
              <a:defRPr/>
            </a:lvl6pPr>
            <a:lvl7pPr marL="3200400" lvl="6" indent="-304800" rtl="0">
              <a:spcBef>
                <a:spcPts val="0"/>
              </a:spcBef>
              <a:spcAft>
                <a:spcPts val="0"/>
              </a:spcAft>
              <a:buClr>
                <a:srgbClr val="434343"/>
              </a:buClr>
              <a:buSzPts val="1200"/>
              <a:buFont typeface="Roboto Condensed Light"/>
              <a:buChar char="●"/>
              <a:defRPr/>
            </a:lvl7pPr>
            <a:lvl8pPr marL="3657600" lvl="7" indent="-304800" rtl="0">
              <a:spcBef>
                <a:spcPts val="0"/>
              </a:spcBef>
              <a:spcAft>
                <a:spcPts val="0"/>
              </a:spcAft>
              <a:buClr>
                <a:srgbClr val="434343"/>
              </a:buClr>
              <a:buSzPts val="1200"/>
              <a:buFont typeface="Roboto Condensed Light"/>
              <a:buChar char="○"/>
              <a:defRPr/>
            </a:lvl8pPr>
            <a:lvl9pPr marL="4114800" lvl="8" indent="-304800" rtl="0">
              <a:spcBef>
                <a:spcPts val="0"/>
              </a:spcBef>
              <a:spcAft>
                <a:spcPts val="0"/>
              </a:spcAft>
              <a:buClr>
                <a:srgbClr val="434343"/>
              </a:buClr>
              <a:buSzPts val="1200"/>
              <a:buFont typeface="Roboto Condensed Light"/>
              <a:buChar char="■"/>
              <a:defRPr/>
            </a:lvl9pPr>
          </a:lstStyle>
          <a:p>
            <a:endParaRPr/>
          </a:p>
        </p:txBody>
      </p:sp>
      <p:sp>
        <p:nvSpPr>
          <p:cNvPr id="118" name="Google Shape;118;p20"/>
          <p:cNvSpPr txBox="1">
            <a:spLocks noGrp="1"/>
          </p:cNvSpPr>
          <p:nvPr>
            <p:ph type="body" idx="2"/>
          </p:nvPr>
        </p:nvSpPr>
        <p:spPr>
          <a:xfrm>
            <a:off x="4741675" y="1380650"/>
            <a:ext cx="3689100" cy="2878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Font typeface="Livvic"/>
              <a:buChar char="●"/>
              <a:defRPr sz="1400"/>
            </a:lvl1pPr>
            <a:lvl2pPr marL="914400" lvl="1" indent="-304800" rtl="0">
              <a:spcBef>
                <a:spcPts val="0"/>
              </a:spcBef>
              <a:spcAft>
                <a:spcPts val="0"/>
              </a:spcAft>
              <a:buClr>
                <a:srgbClr val="434343"/>
              </a:buClr>
              <a:buSzPts val="1200"/>
              <a:buFont typeface="Roboto Condensed Light"/>
              <a:buChar char="○"/>
              <a:defRPr/>
            </a:lvl2pPr>
            <a:lvl3pPr marL="1371600" lvl="2" indent="-304800" rtl="0">
              <a:spcBef>
                <a:spcPts val="0"/>
              </a:spcBef>
              <a:spcAft>
                <a:spcPts val="0"/>
              </a:spcAft>
              <a:buClr>
                <a:srgbClr val="434343"/>
              </a:buClr>
              <a:buSzPts val="1200"/>
              <a:buFont typeface="Roboto Condensed Light"/>
              <a:buChar char="■"/>
              <a:defRPr/>
            </a:lvl3pPr>
            <a:lvl4pPr marL="1828800" lvl="3" indent="-304800" rtl="0">
              <a:spcBef>
                <a:spcPts val="0"/>
              </a:spcBef>
              <a:spcAft>
                <a:spcPts val="0"/>
              </a:spcAft>
              <a:buClr>
                <a:srgbClr val="434343"/>
              </a:buClr>
              <a:buSzPts val="1200"/>
              <a:buFont typeface="Roboto Condensed Light"/>
              <a:buChar char="●"/>
              <a:defRPr/>
            </a:lvl4pPr>
            <a:lvl5pPr marL="2286000" lvl="4" indent="-304800" rtl="0">
              <a:spcBef>
                <a:spcPts val="0"/>
              </a:spcBef>
              <a:spcAft>
                <a:spcPts val="0"/>
              </a:spcAft>
              <a:buClr>
                <a:srgbClr val="434343"/>
              </a:buClr>
              <a:buSzPts val="1200"/>
              <a:buFont typeface="Roboto Condensed Light"/>
              <a:buChar char="○"/>
              <a:defRPr/>
            </a:lvl5pPr>
            <a:lvl6pPr marL="2743200" lvl="5" indent="-304800" rtl="0">
              <a:spcBef>
                <a:spcPts val="0"/>
              </a:spcBef>
              <a:spcAft>
                <a:spcPts val="0"/>
              </a:spcAft>
              <a:buClr>
                <a:srgbClr val="434343"/>
              </a:buClr>
              <a:buSzPts val="1200"/>
              <a:buFont typeface="Roboto Condensed Light"/>
              <a:buChar char="■"/>
              <a:defRPr/>
            </a:lvl6pPr>
            <a:lvl7pPr marL="3200400" lvl="6" indent="-304800" rtl="0">
              <a:spcBef>
                <a:spcPts val="0"/>
              </a:spcBef>
              <a:spcAft>
                <a:spcPts val="0"/>
              </a:spcAft>
              <a:buClr>
                <a:srgbClr val="434343"/>
              </a:buClr>
              <a:buSzPts val="1200"/>
              <a:buFont typeface="Roboto Condensed Light"/>
              <a:buChar char="●"/>
              <a:defRPr/>
            </a:lvl7pPr>
            <a:lvl8pPr marL="3657600" lvl="7" indent="-304800" rtl="0">
              <a:spcBef>
                <a:spcPts val="0"/>
              </a:spcBef>
              <a:spcAft>
                <a:spcPts val="0"/>
              </a:spcAft>
              <a:buClr>
                <a:srgbClr val="434343"/>
              </a:buClr>
              <a:buSzPts val="1200"/>
              <a:buFont typeface="Roboto Condensed Light"/>
              <a:buChar char="○"/>
              <a:defRPr/>
            </a:lvl8pPr>
            <a:lvl9pPr marL="4114800" lvl="8" indent="-304800" rtl="0">
              <a:spcBef>
                <a:spcPts val="0"/>
              </a:spcBef>
              <a:spcAft>
                <a:spcPts val="0"/>
              </a:spcAft>
              <a:buClr>
                <a:srgbClr val="434343"/>
              </a:buClr>
              <a:buSzPts val="1200"/>
              <a:buFont typeface="Roboto Condensed Light"/>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EE81D8-2400-404B-B30C-18A00D6742AE}"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38E4E-8584-44D6-82E4-C67FD84E89EB}" type="slidenum">
              <a:rPr lang="en-US" smtClean="0"/>
              <a:pPr/>
              <a:t>‹#›</a:t>
            </a:fld>
            <a:endParaRPr lang="en-US"/>
          </a:p>
        </p:txBody>
      </p:sp>
    </p:spTree>
    <p:extLst>
      <p:ext uri="{BB962C8B-B14F-4D97-AF65-F5344CB8AC3E}">
        <p14:creationId xmlns:p14="http://schemas.microsoft.com/office/powerpoint/2010/main" val="1888841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1pPr>
            <a:lvl2pPr lvl="1">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2pPr>
            <a:lvl3pPr lvl="2">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3pPr>
            <a:lvl4pPr lvl="3">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4pPr>
            <a:lvl5pPr lvl="4">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5pPr>
            <a:lvl6pPr lvl="5">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6pPr>
            <a:lvl7pPr lvl="6">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7pPr>
            <a:lvl8pPr lvl="7">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8pPr>
            <a:lvl9pPr lvl="8">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marL="914400" lvl="1"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marL="1371600" lvl="2"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marL="1828800" lvl="3"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marL="2286000" lvl="4"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marL="2743200" lvl="5"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marL="3200400" lvl="6"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marL="3657600" lvl="7"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marL="4114800" lvl="8"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63" r:id="rId6"/>
    <p:sldLayoutId id="2147483665" r:id="rId7"/>
    <p:sldLayoutId id="2147483666" r:id="rId8"/>
    <p:sldLayoutId id="2147483670" r:id="rId9"/>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38" name="Google Shape;138;p23"/>
          <p:cNvSpPr txBox="1">
            <a:spLocks noGrp="1"/>
          </p:cNvSpPr>
          <p:nvPr>
            <p:ph type="ctrTitle"/>
          </p:nvPr>
        </p:nvSpPr>
        <p:spPr>
          <a:xfrm>
            <a:off x="150346" y="478332"/>
            <a:ext cx="3780318" cy="19629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Mobile Price</a:t>
            </a:r>
            <a:endParaRPr dirty="0"/>
          </a:p>
        </p:txBody>
      </p:sp>
      <p:sp>
        <p:nvSpPr>
          <p:cNvPr id="139" name="Google Shape;139;p23"/>
          <p:cNvSpPr txBox="1">
            <a:spLocks noGrp="1"/>
          </p:cNvSpPr>
          <p:nvPr>
            <p:ph type="subTitle" idx="1"/>
          </p:nvPr>
        </p:nvSpPr>
        <p:spPr>
          <a:xfrm>
            <a:off x="128502" y="3021105"/>
            <a:ext cx="4192400" cy="19629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solidFill>
                  <a:schemeClr val="dk2"/>
                </a:solidFill>
              </a:rPr>
              <a:t>Kelompok F: </a:t>
            </a:r>
          </a:p>
          <a:p>
            <a:pPr marL="0" lvl="0" indent="0"/>
            <a:r>
              <a:rPr lang="id-ID" dirty="0">
                <a:solidFill>
                  <a:schemeClr val="dk2"/>
                </a:solidFill>
              </a:rPr>
              <a:t>1. Andarisa Roosellyn P. 	1706985003</a:t>
            </a:r>
          </a:p>
          <a:p>
            <a:pPr marL="0" indent="0"/>
            <a:r>
              <a:rPr lang="id-ID" dirty="0">
                <a:solidFill>
                  <a:schemeClr val="dk2"/>
                </a:solidFill>
              </a:rPr>
              <a:t>2. Belia Mailien 		2006612223</a:t>
            </a:r>
          </a:p>
          <a:p>
            <a:pPr marL="0" indent="0"/>
            <a:r>
              <a:rPr lang="id-ID" dirty="0">
                <a:solidFill>
                  <a:schemeClr val="dk2"/>
                </a:solidFill>
              </a:rPr>
              <a:t>3. Fitria Dwi Wulandari	1706985041</a:t>
            </a:r>
          </a:p>
          <a:p>
            <a:pPr marL="0" indent="0"/>
            <a:r>
              <a:rPr lang="id-ID" dirty="0">
                <a:solidFill>
                  <a:schemeClr val="dk2"/>
                </a:solidFill>
              </a:rPr>
              <a:t>4. Nailul Amani 		</a:t>
            </a:r>
            <a:r>
              <a:rPr lang="en-US" dirty="0" smtClean="0">
                <a:solidFill>
                  <a:schemeClr val="dk2"/>
                </a:solidFill>
              </a:rPr>
              <a:t>2006612482</a:t>
            </a:r>
            <a:endParaRPr lang="id-ID" dirty="0">
              <a:solidFill>
                <a:schemeClr val="dk2"/>
              </a:solidFill>
            </a:endParaRPr>
          </a:p>
          <a:p>
            <a:pPr marL="0" lvl="0" indent="0"/>
            <a:r>
              <a:rPr lang="id-ID" dirty="0">
                <a:solidFill>
                  <a:schemeClr val="dk2"/>
                </a:solidFill>
              </a:rPr>
              <a:t>5. Ravialdy Hidayat 		1806232093 </a:t>
            </a:r>
          </a:p>
          <a:p>
            <a:pPr marL="0" lvl="0" indent="0"/>
            <a:r>
              <a:rPr lang="id-ID" dirty="0">
                <a:solidFill>
                  <a:schemeClr val="dk2"/>
                </a:solidFill>
              </a:rPr>
              <a:t>6. Sam Rizky Irawan 	1706982393</a:t>
            </a:r>
          </a:p>
          <a:p>
            <a:pPr marL="0" indent="0"/>
            <a:r>
              <a:rPr lang="id-ID" dirty="0">
                <a:solidFill>
                  <a:schemeClr val="dk2"/>
                </a:solidFill>
              </a:rPr>
              <a:t>7. Windy Cantika Putri 	1706047113</a:t>
            </a:r>
          </a:p>
          <a:p>
            <a:pPr marL="0" indent="0"/>
            <a:r>
              <a:rPr lang="id-ID" dirty="0">
                <a:solidFill>
                  <a:schemeClr val="dk2"/>
                </a:solidFill>
              </a:rPr>
              <a:t>8. Yuvani Oksarianti 	18337036</a:t>
            </a:r>
          </a:p>
          <a:p>
            <a:pPr marL="0" indent="0"/>
            <a:endParaRPr lang="id-ID" dirty="0">
              <a:solidFill>
                <a:schemeClr val="dk2"/>
              </a:solidFill>
            </a:endParaRPr>
          </a:p>
          <a:p>
            <a:pPr marL="0" lvl="0" indent="0"/>
            <a:endParaRPr dirty="0">
              <a:solidFill>
                <a:schemeClr val="dk2"/>
              </a:solidFill>
            </a:endParaRPr>
          </a:p>
        </p:txBody>
      </p:sp>
      <p:grpSp>
        <p:nvGrpSpPr>
          <p:cNvPr id="94" name="Google Shape;152;p27">
            <a:extLst>
              <a:ext uri="{FF2B5EF4-FFF2-40B4-BE49-F238E27FC236}">
                <a16:creationId xmlns:a16="http://schemas.microsoft.com/office/drawing/2014/main" id="{10AF99DE-2E7B-40BC-8D4F-68A9CCC462BD}"/>
              </a:ext>
            </a:extLst>
          </p:cNvPr>
          <p:cNvGrpSpPr/>
          <p:nvPr/>
        </p:nvGrpSpPr>
        <p:grpSpPr>
          <a:xfrm>
            <a:off x="4572000" y="699178"/>
            <a:ext cx="4717227" cy="4962536"/>
            <a:chOff x="1713850" y="264375"/>
            <a:chExt cx="4954550" cy="5212200"/>
          </a:xfrm>
        </p:grpSpPr>
        <p:sp>
          <p:nvSpPr>
            <p:cNvPr id="95" name="Google Shape;153;p27">
              <a:extLst>
                <a:ext uri="{FF2B5EF4-FFF2-40B4-BE49-F238E27FC236}">
                  <a16:creationId xmlns:a16="http://schemas.microsoft.com/office/drawing/2014/main" id="{2AF72410-B2A3-4A88-8076-E2BC0C46DDD7}"/>
                </a:ext>
              </a:extLst>
            </p:cNvPr>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4;p27">
              <a:extLst>
                <a:ext uri="{FF2B5EF4-FFF2-40B4-BE49-F238E27FC236}">
                  <a16:creationId xmlns:a16="http://schemas.microsoft.com/office/drawing/2014/main" id="{59D977D1-29B5-4BDE-9F5D-7F5690460108}"/>
                </a:ext>
              </a:extLst>
            </p:cNvPr>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5;p27">
              <a:extLst>
                <a:ext uri="{FF2B5EF4-FFF2-40B4-BE49-F238E27FC236}">
                  <a16:creationId xmlns:a16="http://schemas.microsoft.com/office/drawing/2014/main" id="{526B4C19-C3E2-4BF6-811E-A5D39355A906}"/>
                </a:ext>
              </a:extLst>
            </p:cNvPr>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6;p27">
              <a:extLst>
                <a:ext uri="{FF2B5EF4-FFF2-40B4-BE49-F238E27FC236}">
                  <a16:creationId xmlns:a16="http://schemas.microsoft.com/office/drawing/2014/main" id="{6CD1BD65-F9C8-436A-B34A-08FC033F227B}"/>
                </a:ext>
              </a:extLst>
            </p:cNvPr>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7;p27">
              <a:extLst>
                <a:ext uri="{FF2B5EF4-FFF2-40B4-BE49-F238E27FC236}">
                  <a16:creationId xmlns:a16="http://schemas.microsoft.com/office/drawing/2014/main" id="{AE8E4D79-657C-4FE8-9D34-30B829334C0E}"/>
                </a:ext>
              </a:extLst>
            </p:cNvPr>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8;p27">
              <a:extLst>
                <a:ext uri="{FF2B5EF4-FFF2-40B4-BE49-F238E27FC236}">
                  <a16:creationId xmlns:a16="http://schemas.microsoft.com/office/drawing/2014/main" id="{CAFE8D82-7D9A-4840-982C-AEAB87F74478}"/>
                </a:ext>
              </a:extLst>
            </p:cNvPr>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9;p27">
              <a:extLst>
                <a:ext uri="{FF2B5EF4-FFF2-40B4-BE49-F238E27FC236}">
                  <a16:creationId xmlns:a16="http://schemas.microsoft.com/office/drawing/2014/main" id="{DDEA59C6-4769-42F0-81C7-1339CCDF47BA}"/>
                </a:ext>
              </a:extLst>
            </p:cNvPr>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60;p27">
              <a:extLst>
                <a:ext uri="{FF2B5EF4-FFF2-40B4-BE49-F238E27FC236}">
                  <a16:creationId xmlns:a16="http://schemas.microsoft.com/office/drawing/2014/main" id="{A2A9194B-C271-4ED2-96B6-2E20D46D6382}"/>
                </a:ext>
              </a:extLst>
            </p:cNvPr>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61;p27">
              <a:extLst>
                <a:ext uri="{FF2B5EF4-FFF2-40B4-BE49-F238E27FC236}">
                  <a16:creationId xmlns:a16="http://schemas.microsoft.com/office/drawing/2014/main" id="{1400303C-829C-4D66-9F35-54DA4B786027}"/>
                </a:ext>
              </a:extLst>
            </p:cNvPr>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62;p27">
              <a:extLst>
                <a:ext uri="{FF2B5EF4-FFF2-40B4-BE49-F238E27FC236}">
                  <a16:creationId xmlns:a16="http://schemas.microsoft.com/office/drawing/2014/main" id="{DED915DE-6C86-4861-9D4F-9CBC94104FE2}"/>
                </a:ext>
              </a:extLst>
            </p:cNvPr>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3;p27">
              <a:extLst>
                <a:ext uri="{FF2B5EF4-FFF2-40B4-BE49-F238E27FC236}">
                  <a16:creationId xmlns:a16="http://schemas.microsoft.com/office/drawing/2014/main" id="{83EC5EF9-ECB2-4A0D-A6F3-7D12F296A32F}"/>
                </a:ext>
              </a:extLst>
            </p:cNvPr>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4;p27">
              <a:extLst>
                <a:ext uri="{FF2B5EF4-FFF2-40B4-BE49-F238E27FC236}">
                  <a16:creationId xmlns:a16="http://schemas.microsoft.com/office/drawing/2014/main" id="{18473C0A-5F75-4FB9-8361-0CD7C45DAA79}"/>
                </a:ext>
              </a:extLst>
            </p:cNvPr>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5;p27">
              <a:extLst>
                <a:ext uri="{FF2B5EF4-FFF2-40B4-BE49-F238E27FC236}">
                  <a16:creationId xmlns:a16="http://schemas.microsoft.com/office/drawing/2014/main" id="{31D40269-7FF6-413D-A2B3-63CA6BF22756}"/>
                </a:ext>
              </a:extLst>
            </p:cNvPr>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6;p27">
              <a:extLst>
                <a:ext uri="{FF2B5EF4-FFF2-40B4-BE49-F238E27FC236}">
                  <a16:creationId xmlns:a16="http://schemas.microsoft.com/office/drawing/2014/main" id="{E93C6B4E-2A8A-465C-9C10-550917E3DC91}"/>
                </a:ext>
              </a:extLst>
            </p:cNvPr>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7;p27">
              <a:extLst>
                <a:ext uri="{FF2B5EF4-FFF2-40B4-BE49-F238E27FC236}">
                  <a16:creationId xmlns:a16="http://schemas.microsoft.com/office/drawing/2014/main" id="{3A7C8816-9449-4D8C-BEDA-00F5F4C99C96}"/>
                </a:ext>
              </a:extLst>
            </p:cNvPr>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8;p27">
              <a:extLst>
                <a:ext uri="{FF2B5EF4-FFF2-40B4-BE49-F238E27FC236}">
                  <a16:creationId xmlns:a16="http://schemas.microsoft.com/office/drawing/2014/main" id="{0A1BE5C5-3111-4B1F-9CD7-E2DE09C6E890}"/>
                </a:ext>
              </a:extLst>
            </p:cNvPr>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9;p27">
              <a:extLst>
                <a:ext uri="{FF2B5EF4-FFF2-40B4-BE49-F238E27FC236}">
                  <a16:creationId xmlns:a16="http://schemas.microsoft.com/office/drawing/2014/main" id="{0554855A-58FE-49F9-A33C-EF26F1D75D97}"/>
                </a:ext>
              </a:extLst>
            </p:cNvPr>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0;p27">
              <a:extLst>
                <a:ext uri="{FF2B5EF4-FFF2-40B4-BE49-F238E27FC236}">
                  <a16:creationId xmlns:a16="http://schemas.microsoft.com/office/drawing/2014/main" id="{3146BB7F-88C6-42DE-BE77-73FA07E0847B}"/>
                </a:ext>
              </a:extLst>
            </p:cNvPr>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1;p27">
              <a:extLst>
                <a:ext uri="{FF2B5EF4-FFF2-40B4-BE49-F238E27FC236}">
                  <a16:creationId xmlns:a16="http://schemas.microsoft.com/office/drawing/2014/main" id="{45F503AD-5036-4DCC-87FE-761A415D2A8F}"/>
                </a:ext>
              </a:extLst>
            </p:cNvPr>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2;p27">
              <a:extLst>
                <a:ext uri="{FF2B5EF4-FFF2-40B4-BE49-F238E27FC236}">
                  <a16:creationId xmlns:a16="http://schemas.microsoft.com/office/drawing/2014/main" id="{AD01052F-69A8-4408-8F09-B7EB1DDB9004}"/>
                </a:ext>
              </a:extLst>
            </p:cNvPr>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3;p27">
              <a:extLst>
                <a:ext uri="{FF2B5EF4-FFF2-40B4-BE49-F238E27FC236}">
                  <a16:creationId xmlns:a16="http://schemas.microsoft.com/office/drawing/2014/main" id="{97740F9C-E650-4829-87D1-0607EA929254}"/>
                </a:ext>
              </a:extLst>
            </p:cNvPr>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4;p27">
              <a:extLst>
                <a:ext uri="{FF2B5EF4-FFF2-40B4-BE49-F238E27FC236}">
                  <a16:creationId xmlns:a16="http://schemas.microsoft.com/office/drawing/2014/main" id="{AEA03041-90A8-4975-B64B-A04BD9F2DA81}"/>
                </a:ext>
              </a:extLst>
            </p:cNvPr>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5;p27">
              <a:extLst>
                <a:ext uri="{FF2B5EF4-FFF2-40B4-BE49-F238E27FC236}">
                  <a16:creationId xmlns:a16="http://schemas.microsoft.com/office/drawing/2014/main" id="{2BD9E9CC-3EB8-42B9-B946-4404AAFDE0E6}"/>
                </a:ext>
              </a:extLst>
            </p:cNvPr>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6;p27">
              <a:extLst>
                <a:ext uri="{FF2B5EF4-FFF2-40B4-BE49-F238E27FC236}">
                  <a16:creationId xmlns:a16="http://schemas.microsoft.com/office/drawing/2014/main" id="{53876E57-7768-4652-B623-301C64FCFA37}"/>
                </a:ext>
              </a:extLst>
            </p:cNvPr>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7;p27">
              <a:extLst>
                <a:ext uri="{FF2B5EF4-FFF2-40B4-BE49-F238E27FC236}">
                  <a16:creationId xmlns:a16="http://schemas.microsoft.com/office/drawing/2014/main" id="{98DDF17D-1680-4B16-B610-902F85F995C0}"/>
                </a:ext>
              </a:extLst>
            </p:cNvPr>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8;p27">
              <a:extLst>
                <a:ext uri="{FF2B5EF4-FFF2-40B4-BE49-F238E27FC236}">
                  <a16:creationId xmlns:a16="http://schemas.microsoft.com/office/drawing/2014/main" id="{401A1453-4CFF-4F3D-9BC3-5E6E7131D80B}"/>
                </a:ext>
              </a:extLst>
            </p:cNvPr>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9;p27">
              <a:extLst>
                <a:ext uri="{FF2B5EF4-FFF2-40B4-BE49-F238E27FC236}">
                  <a16:creationId xmlns:a16="http://schemas.microsoft.com/office/drawing/2014/main" id="{8B354C38-AAD6-4815-B06B-D7C9AEF4C85B}"/>
                </a:ext>
              </a:extLst>
            </p:cNvPr>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80;p27">
              <a:extLst>
                <a:ext uri="{FF2B5EF4-FFF2-40B4-BE49-F238E27FC236}">
                  <a16:creationId xmlns:a16="http://schemas.microsoft.com/office/drawing/2014/main" id="{F2A8DCBF-E2E7-4096-873F-AD4EB0A386E3}"/>
                </a:ext>
              </a:extLst>
            </p:cNvPr>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81;p27">
              <a:extLst>
                <a:ext uri="{FF2B5EF4-FFF2-40B4-BE49-F238E27FC236}">
                  <a16:creationId xmlns:a16="http://schemas.microsoft.com/office/drawing/2014/main" id="{0842FCE5-2E0A-49FF-B528-A9B03B0F6920}"/>
                </a:ext>
              </a:extLst>
            </p:cNvPr>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82;p27">
              <a:extLst>
                <a:ext uri="{FF2B5EF4-FFF2-40B4-BE49-F238E27FC236}">
                  <a16:creationId xmlns:a16="http://schemas.microsoft.com/office/drawing/2014/main" id="{76FBAA00-5DCF-47D2-81D2-14BCA334EFD2}"/>
                </a:ext>
              </a:extLst>
            </p:cNvPr>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83;p27">
              <a:extLst>
                <a:ext uri="{FF2B5EF4-FFF2-40B4-BE49-F238E27FC236}">
                  <a16:creationId xmlns:a16="http://schemas.microsoft.com/office/drawing/2014/main" id="{BC1955F7-546A-4BB4-A3C3-FB02046B702D}"/>
                </a:ext>
              </a:extLst>
            </p:cNvPr>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84;p27">
              <a:extLst>
                <a:ext uri="{FF2B5EF4-FFF2-40B4-BE49-F238E27FC236}">
                  <a16:creationId xmlns:a16="http://schemas.microsoft.com/office/drawing/2014/main" id="{84AEFEDE-3F27-4B5B-9B24-C8317EAA721E}"/>
                </a:ext>
              </a:extLst>
            </p:cNvPr>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85;p27">
              <a:extLst>
                <a:ext uri="{FF2B5EF4-FFF2-40B4-BE49-F238E27FC236}">
                  <a16:creationId xmlns:a16="http://schemas.microsoft.com/office/drawing/2014/main" id="{076BE524-DAAE-4976-B4B3-76702DEEC78E}"/>
                </a:ext>
              </a:extLst>
            </p:cNvPr>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86;p27">
              <a:extLst>
                <a:ext uri="{FF2B5EF4-FFF2-40B4-BE49-F238E27FC236}">
                  <a16:creationId xmlns:a16="http://schemas.microsoft.com/office/drawing/2014/main" id="{5C0094DC-A8D8-41AC-9714-43BB36D489CA}"/>
                </a:ext>
              </a:extLst>
            </p:cNvPr>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87;p27">
              <a:extLst>
                <a:ext uri="{FF2B5EF4-FFF2-40B4-BE49-F238E27FC236}">
                  <a16:creationId xmlns:a16="http://schemas.microsoft.com/office/drawing/2014/main" id="{DB15E14B-C187-4A60-8620-10DEE5F1C199}"/>
                </a:ext>
              </a:extLst>
            </p:cNvPr>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88;p27">
              <a:extLst>
                <a:ext uri="{FF2B5EF4-FFF2-40B4-BE49-F238E27FC236}">
                  <a16:creationId xmlns:a16="http://schemas.microsoft.com/office/drawing/2014/main" id="{E47FAFA8-B98F-48ED-8474-1353DEF8E1D4}"/>
                </a:ext>
              </a:extLst>
            </p:cNvPr>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89;p27">
              <a:extLst>
                <a:ext uri="{FF2B5EF4-FFF2-40B4-BE49-F238E27FC236}">
                  <a16:creationId xmlns:a16="http://schemas.microsoft.com/office/drawing/2014/main" id="{8C3B05CE-95E8-441C-BD3B-2163AF097BBA}"/>
                </a:ext>
              </a:extLst>
            </p:cNvPr>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90;p27">
              <a:extLst>
                <a:ext uri="{FF2B5EF4-FFF2-40B4-BE49-F238E27FC236}">
                  <a16:creationId xmlns:a16="http://schemas.microsoft.com/office/drawing/2014/main" id="{A566FA7F-CF33-4608-AF2E-D01A0EB2D198}"/>
                </a:ext>
              </a:extLst>
            </p:cNvPr>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91;p27">
              <a:extLst>
                <a:ext uri="{FF2B5EF4-FFF2-40B4-BE49-F238E27FC236}">
                  <a16:creationId xmlns:a16="http://schemas.microsoft.com/office/drawing/2014/main" id="{A69B9FD7-547C-4C54-969A-E324C8B0C598}"/>
                </a:ext>
              </a:extLst>
            </p:cNvPr>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92;p27">
              <a:extLst>
                <a:ext uri="{FF2B5EF4-FFF2-40B4-BE49-F238E27FC236}">
                  <a16:creationId xmlns:a16="http://schemas.microsoft.com/office/drawing/2014/main" id="{8BF347FB-7102-4715-914B-D945787D1C07}"/>
                </a:ext>
              </a:extLst>
            </p:cNvPr>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93;p27">
              <a:extLst>
                <a:ext uri="{FF2B5EF4-FFF2-40B4-BE49-F238E27FC236}">
                  <a16:creationId xmlns:a16="http://schemas.microsoft.com/office/drawing/2014/main" id="{45FB2CC4-542F-4FB7-BC35-C6640CE2F4C4}"/>
                </a:ext>
              </a:extLst>
            </p:cNvPr>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94;p27">
              <a:extLst>
                <a:ext uri="{FF2B5EF4-FFF2-40B4-BE49-F238E27FC236}">
                  <a16:creationId xmlns:a16="http://schemas.microsoft.com/office/drawing/2014/main" id="{6CB6D4FC-DBB9-4D70-9B95-E1CE22E62433}"/>
                </a:ext>
              </a:extLst>
            </p:cNvPr>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95;p27">
              <a:extLst>
                <a:ext uri="{FF2B5EF4-FFF2-40B4-BE49-F238E27FC236}">
                  <a16:creationId xmlns:a16="http://schemas.microsoft.com/office/drawing/2014/main" id="{B51C5766-671C-4207-9480-C864CFD537F7}"/>
                </a:ext>
              </a:extLst>
            </p:cNvPr>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96;p27">
              <a:extLst>
                <a:ext uri="{FF2B5EF4-FFF2-40B4-BE49-F238E27FC236}">
                  <a16:creationId xmlns:a16="http://schemas.microsoft.com/office/drawing/2014/main" id="{2CCE6ACC-66EA-4A7A-9821-DD2034EB17A2}"/>
                </a:ext>
              </a:extLst>
            </p:cNvPr>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97;p27">
              <a:extLst>
                <a:ext uri="{FF2B5EF4-FFF2-40B4-BE49-F238E27FC236}">
                  <a16:creationId xmlns:a16="http://schemas.microsoft.com/office/drawing/2014/main" id="{00188EA0-BFCE-419C-A3AB-59BEB2064512}"/>
                </a:ext>
              </a:extLst>
            </p:cNvPr>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98;p27">
              <a:extLst>
                <a:ext uri="{FF2B5EF4-FFF2-40B4-BE49-F238E27FC236}">
                  <a16:creationId xmlns:a16="http://schemas.microsoft.com/office/drawing/2014/main" id="{CC536F7D-9A6C-4D59-BE68-C554205628D7}"/>
                </a:ext>
              </a:extLst>
            </p:cNvPr>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99;p27">
              <a:extLst>
                <a:ext uri="{FF2B5EF4-FFF2-40B4-BE49-F238E27FC236}">
                  <a16:creationId xmlns:a16="http://schemas.microsoft.com/office/drawing/2014/main" id="{23CDDFA2-C1CD-44E6-B5E3-12F7DCE101AE}"/>
                </a:ext>
              </a:extLst>
            </p:cNvPr>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00;p27">
              <a:extLst>
                <a:ext uri="{FF2B5EF4-FFF2-40B4-BE49-F238E27FC236}">
                  <a16:creationId xmlns:a16="http://schemas.microsoft.com/office/drawing/2014/main" id="{5CCD0A49-BD95-483D-B343-53D826DDD6DB}"/>
                </a:ext>
              </a:extLst>
            </p:cNvPr>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01;p27">
              <a:extLst>
                <a:ext uri="{FF2B5EF4-FFF2-40B4-BE49-F238E27FC236}">
                  <a16:creationId xmlns:a16="http://schemas.microsoft.com/office/drawing/2014/main" id="{2EC4C6B4-1676-4A55-8F0C-FCDA5CC2DBCE}"/>
                </a:ext>
              </a:extLst>
            </p:cNvPr>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02;p27">
              <a:extLst>
                <a:ext uri="{FF2B5EF4-FFF2-40B4-BE49-F238E27FC236}">
                  <a16:creationId xmlns:a16="http://schemas.microsoft.com/office/drawing/2014/main" id="{A47EFB65-A600-49DA-B94F-840A80E18BA7}"/>
                </a:ext>
              </a:extLst>
            </p:cNvPr>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03;p27">
              <a:extLst>
                <a:ext uri="{FF2B5EF4-FFF2-40B4-BE49-F238E27FC236}">
                  <a16:creationId xmlns:a16="http://schemas.microsoft.com/office/drawing/2014/main" id="{CDA393D0-DFF1-44E3-99BA-14C15A4C105D}"/>
                </a:ext>
              </a:extLst>
            </p:cNvPr>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04;p27">
              <a:extLst>
                <a:ext uri="{FF2B5EF4-FFF2-40B4-BE49-F238E27FC236}">
                  <a16:creationId xmlns:a16="http://schemas.microsoft.com/office/drawing/2014/main" id="{05AB2F02-8DE4-4351-AE24-016738C19E88}"/>
                </a:ext>
              </a:extLst>
            </p:cNvPr>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05;p27">
              <a:extLst>
                <a:ext uri="{FF2B5EF4-FFF2-40B4-BE49-F238E27FC236}">
                  <a16:creationId xmlns:a16="http://schemas.microsoft.com/office/drawing/2014/main" id="{839DC89C-4ACE-4172-A748-2BE3F5CB3603}"/>
                </a:ext>
              </a:extLst>
            </p:cNvPr>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06;p27">
              <a:extLst>
                <a:ext uri="{FF2B5EF4-FFF2-40B4-BE49-F238E27FC236}">
                  <a16:creationId xmlns:a16="http://schemas.microsoft.com/office/drawing/2014/main" id="{C2AAFC81-AB3D-4A17-A936-CD0EE6F0B6C5}"/>
                </a:ext>
              </a:extLst>
            </p:cNvPr>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07;p27">
              <a:extLst>
                <a:ext uri="{FF2B5EF4-FFF2-40B4-BE49-F238E27FC236}">
                  <a16:creationId xmlns:a16="http://schemas.microsoft.com/office/drawing/2014/main" id="{B707E6C0-B367-4585-80D3-71DB41D2C820}"/>
                </a:ext>
              </a:extLst>
            </p:cNvPr>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08;p27">
              <a:extLst>
                <a:ext uri="{FF2B5EF4-FFF2-40B4-BE49-F238E27FC236}">
                  <a16:creationId xmlns:a16="http://schemas.microsoft.com/office/drawing/2014/main" id="{7A84D0C6-5CA3-4F40-B3E1-BE2DD7893B50}"/>
                </a:ext>
              </a:extLst>
            </p:cNvPr>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09;p27">
              <a:extLst>
                <a:ext uri="{FF2B5EF4-FFF2-40B4-BE49-F238E27FC236}">
                  <a16:creationId xmlns:a16="http://schemas.microsoft.com/office/drawing/2014/main" id="{88169EB7-10B6-4464-A51A-F57D8AF9ED03}"/>
                </a:ext>
              </a:extLst>
            </p:cNvPr>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10;p27">
              <a:extLst>
                <a:ext uri="{FF2B5EF4-FFF2-40B4-BE49-F238E27FC236}">
                  <a16:creationId xmlns:a16="http://schemas.microsoft.com/office/drawing/2014/main" id="{D99EBDC7-2F3D-40D1-B2AA-DD1CA6624748}"/>
                </a:ext>
              </a:extLst>
            </p:cNvPr>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11;p27">
              <a:extLst>
                <a:ext uri="{FF2B5EF4-FFF2-40B4-BE49-F238E27FC236}">
                  <a16:creationId xmlns:a16="http://schemas.microsoft.com/office/drawing/2014/main" id="{57D9CD81-9F6F-410E-83EF-FFCA2AA12730}"/>
                </a:ext>
              </a:extLst>
            </p:cNvPr>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12;p27">
              <a:extLst>
                <a:ext uri="{FF2B5EF4-FFF2-40B4-BE49-F238E27FC236}">
                  <a16:creationId xmlns:a16="http://schemas.microsoft.com/office/drawing/2014/main" id="{F461EAEA-D939-4630-B86E-330E56CCEDA8}"/>
                </a:ext>
              </a:extLst>
            </p:cNvPr>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13;p27">
              <a:extLst>
                <a:ext uri="{FF2B5EF4-FFF2-40B4-BE49-F238E27FC236}">
                  <a16:creationId xmlns:a16="http://schemas.microsoft.com/office/drawing/2014/main" id="{A2739269-6622-4152-912B-0F082FFD7B43}"/>
                </a:ext>
              </a:extLst>
            </p:cNvPr>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14;p27">
              <a:extLst>
                <a:ext uri="{FF2B5EF4-FFF2-40B4-BE49-F238E27FC236}">
                  <a16:creationId xmlns:a16="http://schemas.microsoft.com/office/drawing/2014/main" id="{CDB34204-B4E4-4829-BEA3-53706BBA60E5}"/>
                </a:ext>
              </a:extLst>
            </p:cNvPr>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15;p27">
              <a:extLst>
                <a:ext uri="{FF2B5EF4-FFF2-40B4-BE49-F238E27FC236}">
                  <a16:creationId xmlns:a16="http://schemas.microsoft.com/office/drawing/2014/main" id="{0D5C67B1-EC12-471D-B6FB-8E0A0E5CFEF4}"/>
                </a:ext>
              </a:extLst>
            </p:cNvPr>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16;p27">
              <a:extLst>
                <a:ext uri="{FF2B5EF4-FFF2-40B4-BE49-F238E27FC236}">
                  <a16:creationId xmlns:a16="http://schemas.microsoft.com/office/drawing/2014/main" id="{0B6B04CA-CCB3-413A-95F4-4500E5514B64}"/>
                </a:ext>
              </a:extLst>
            </p:cNvPr>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17;p27">
              <a:extLst>
                <a:ext uri="{FF2B5EF4-FFF2-40B4-BE49-F238E27FC236}">
                  <a16:creationId xmlns:a16="http://schemas.microsoft.com/office/drawing/2014/main" id="{C673E03A-3FFD-4A0D-A672-EFF29DD61284}"/>
                </a:ext>
              </a:extLst>
            </p:cNvPr>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18;p27">
              <a:extLst>
                <a:ext uri="{FF2B5EF4-FFF2-40B4-BE49-F238E27FC236}">
                  <a16:creationId xmlns:a16="http://schemas.microsoft.com/office/drawing/2014/main" id="{66258DE9-F29D-48ED-9C63-47EC9AABE774}"/>
                </a:ext>
              </a:extLst>
            </p:cNvPr>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19;p27">
              <a:extLst>
                <a:ext uri="{FF2B5EF4-FFF2-40B4-BE49-F238E27FC236}">
                  <a16:creationId xmlns:a16="http://schemas.microsoft.com/office/drawing/2014/main" id="{D7D9C021-5691-4419-8D50-BDF0B0E119A0}"/>
                </a:ext>
              </a:extLst>
            </p:cNvPr>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20;p27">
              <a:extLst>
                <a:ext uri="{FF2B5EF4-FFF2-40B4-BE49-F238E27FC236}">
                  <a16:creationId xmlns:a16="http://schemas.microsoft.com/office/drawing/2014/main" id="{62CFA104-C236-4A3C-902D-1BDCD5065291}"/>
                </a:ext>
              </a:extLst>
            </p:cNvPr>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21;p27">
              <a:extLst>
                <a:ext uri="{FF2B5EF4-FFF2-40B4-BE49-F238E27FC236}">
                  <a16:creationId xmlns:a16="http://schemas.microsoft.com/office/drawing/2014/main" id="{03FFD510-A7FF-4F64-8F03-64F63FCE148A}"/>
                </a:ext>
              </a:extLst>
            </p:cNvPr>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22;p27">
              <a:extLst>
                <a:ext uri="{FF2B5EF4-FFF2-40B4-BE49-F238E27FC236}">
                  <a16:creationId xmlns:a16="http://schemas.microsoft.com/office/drawing/2014/main" id="{346CF87E-FE37-4D58-8989-F1109D8EC2DD}"/>
                </a:ext>
              </a:extLst>
            </p:cNvPr>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23;p27">
              <a:extLst>
                <a:ext uri="{FF2B5EF4-FFF2-40B4-BE49-F238E27FC236}">
                  <a16:creationId xmlns:a16="http://schemas.microsoft.com/office/drawing/2014/main" id="{F6122DB1-7A6D-4CC4-9F79-2A8021EE6345}"/>
                </a:ext>
              </a:extLst>
            </p:cNvPr>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24;p27">
              <a:extLst>
                <a:ext uri="{FF2B5EF4-FFF2-40B4-BE49-F238E27FC236}">
                  <a16:creationId xmlns:a16="http://schemas.microsoft.com/office/drawing/2014/main" id="{1FB85246-1665-4E97-8996-D68CDF68F5A8}"/>
                </a:ext>
              </a:extLst>
            </p:cNvPr>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25;p27">
              <a:extLst>
                <a:ext uri="{FF2B5EF4-FFF2-40B4-BE49-F238E27FC236}">
                  <a16:creationId xmlns:a16="http://schemas.microsoft.com/office/drawing/2014/main" id="{BBECAD26-8441-4AA9-B006-11B549FF5D1D}"/>
                </a:ext>
              </a:extLst>
            </p:cNvPr>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26;p27">
              <a:extLst>
                <a:ext uri="{FF2B5EF4-FFF2-40B4-BE49-F238E27FC236}">
                  <a16:creationId xmlns:a16="http://schemas.microsoft.com/office/drawing/2014/main" id="{B141E30D-CE8D-4257-98BC-CC619394092C}"/>
                </a:ext>
              </a:extLst>
            </p:cNvPr>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27;p27">
              <a:extLst>
                <a:ext uri="{FF2B5EF4-FFF2-40B4-BE49-F238E27FC236}">
                  <a16:creationId xmlns:a16="http://schemas.microsoft.com/office/drawing/2014/main" id="{FBEECE27-3C86-4E01-A63B-33DE9661A81D}"/>
                </a:ext>
              </a:extLst>
            </p:cNvPr>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28;p27">
              <a:extLst>
                <a:ext uri="{FF2B5EF4-FFF2-40B4-BE49-F238E27FC236}">
                  <a16:creationId xmlns:a16="http://schemas.microsoft.com/office/drawing/2014/main" id="{296F12E3-2470-4361-A6FD-4EC5BA1C7F59}"/>
                </a:ext>
              </a:extLst>
            </p:cNvPr>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29;p27">
              <a:extLst>
                <a:ext uri="{FF2B5EF4-FFF2-40B4-BE49-F238E27FC236}">
                  <a16:creationId xmlns:a16="http://schemas.microsoft.com/office/drawing/2014/main" id="{A7F4A990-4387-4D5E-8A2B-01A05C9E33BD}"/>
                </a:ext>
              </a:extLst>
            </p:cNvPr>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30;p27">
              <a:extLst>
                <a:ext uri="{FF2B5EF4-FFF2-40B4-BE49-F238E27FC236}">
                  <a16:creationId xmlns:a16="http://schemas.microsoft.com/office/drawing/2014/main" id="{869568E1-4A50-470F-9EC7-9BEFE8190BAB}"/>
                </a:ext>
              </a:extLst>
            </p:cNvPr>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31;p27">
              <a:extLst>
                <a:ext uri="{FF2B5EF4-FFF2-40B4-BE49-F238E27FC236}">
                  <a16:creationId xmlns:a16="http://schemas.microsoft.com/office/drawing/2014/main" id="{A6F421E1-82ED-40EF-A0F8-3B3EECF5A8A5}"/>
                </a:ext>
              </a:extLst>
            </p:cNvPr>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32;p27">
              <a:extLst>
                <a:ext uri="{FF2B5EF4-FFF2-40B4-BE49-F238E27FC236}">
                  <a16:creationId xmlns:a16="http://schemas.microsoft.com/office/drawing/2014/main" id="{8B2ED1AF-BD7A-4600-9C26-57007C23445F}"/>
                </a:ext>
              </a:extLst>
            </p:cNvPr>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33;p27">
              <a:extLst>
                <a:ext uri="{FF2B5EF4-FFF2-40B4-BE49-F238E27FC236}">
                  <a16:creationId xmlns:a16="http://schemas.microsoft.com/office/drawing/2014/main" id="{F306659E-2CD7-4367-A706-4393A1E1E9C1}"/>
                </a:ext>
              </a:extLst>
            </p:cNvPr>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34;p27">
              <a:extLst>
                <a:ext uri="{FF2B5EF4-FFF2-40B4-BE49-F238E27FC236}">
                  <a16:creationId xmlns:a16="http://schemas.microsoft.com/office/drawing/2014/main" id="{5FCA7683-0B37-449A-997A-668B0361C883}"/>
                </a:ext>
              </a:extLst>
            </p:cNvPr>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35;p27">
              <a:extLst>
                <a:ext uri="{FF2B5EF4-FFF2-40B4-BE49-F238E27FC236}">
                  <a16:creationId xmlns:a16="http://schemas.microsoft.com/office/drawing/2014/main" id="{8D5ABA75-BD91-4A0D-8ED3-8161C2A28A51}"/>
                </a:ext>
              </a:extLst>
            </p:cNvPr>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36;p27">
              <a:extLst>
                <a:ext uri="{FF2B5EF4-FFF2-40B4-BE49-F238E27FC236}">
                  <a16:creationId xmlns:a16="http://schemas.microsoft.com/office/drawing/2014/main" id="{96004F0C-BA8B-4604-B857-74A63719BF8A}"/>
                </a:ext>
              </a:extLst>
            </p:cNvPr>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37;p27">
              <a:extLst>
                <a:ext uri="{FF2B5EF4-FFF2-40B4-BE49-F238E27FC236}">
                  <a16:creationId xmlns:a16="http://schemas.microsoft.com/office/drawing/2014/main" id="{D614657E-0FA5-44A7-A737-EC3A485AB5C0}"/>
                </a:ext>
              </a:extLst>
            </p:cNvPr>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38;p27">
              <a:extLst>
                <a:ext uri="{FF2B5EF4-FFF2-40B4-BE49-F238E27FC236}">
                  <a16:creationId xmlns:a16="http://schemas.microsoft.com/office/drawing/2014/main" id="{44C17C3F-2506-494B-9B38-D702968112C3}"/>
                </a:ext>
              </a:extLst>
            </p:cNvPr>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39;p27">
              <a:extLst>
                <a:ext uri="{FF2B5EF4-FFF2-40B4-BE49-F238E27FC236}">
                  <a16:creationId xmlns:a16="http://schemas.microsoft.com/office/drawing/2014/main" id="{9ACC769C-EF37-4A15-A97A-27E3ABF29A0F}"/>
                </a:ext>
              </a:extLst>
            </p:cNvPr>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40;p27">
              <a:extLst>
                <a:ext uri="{FF2B5EF4-FFF2-40B4-BE49-F238E27FC236}">
                  <a16:creationId xmlns:a16="http://schemas.microsoft.com/office/drawing/2014/main" id="{0C000658-0957-477A-BE3C-AFA4B9BAC232}"/>
                </a:ext>
              </a:extLst>
            </p:cNvPr>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41;p27">
              <a:extLst>
                <a:ext uri="{FF2B5EF4-FFF2-40B4-BE49-F238E27FC236}">
                  <a16:creationId xmlns:a16="http://schemas.microsoft.com/office/drawing/2014/main" id="{D15D2789-55EB-4BAF-8945-4642AB2BCDB3}"/>
                </a:ext>
              </a:extLst>
            </p:cNvPr>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42;p27">
              <a:extLst>
                <a:ext uri="{FF2B5EF4-FFF2-40B4-BE49-F238E27FC236}">
                  <a16:creationId xmlns:a16="http://schemas.microsoft.com/office/drawing/2014/main" id="{5816EAA6-60B5-4568-82A9-EB46FF94DDA5}"/>
                </a:ext>
              </a:extLst>
            </p:cNvPr>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43;p27">
              <a:extLst>
                <a:ext uri="{FF2B5EF4-FFF2-40B4-BE49-F238E27FC236}">
                  <a16:creationId xmlns:a16="http://schemas.microsoft.com/office/drawing/2014/main" id="{A045CB4C-5F06-4810-BC81-5953CFC1CF70}"/>
                </a:ext>
              </a:extLst>
            </p:cNvPr>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44;p27">
              <a:extLst>
                <a:ext uri="{FF2B5EF4-FFF2-40B4-BE49-F238E27FC236}">
                  <a16:creationId xmlns:a16="http://schemas.microsoft.com/office/drawing/2014/main" id="{AA5CE747-BA00-4669-BA96-AAC4508618BC}"/>
                </a:ext>
              </a:extLst>
            </p:cNvPr>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45;p27">
              <a:extLst>
                <a:ext uri="{FF2B5EF4-FFF2-40B4-BE49-F238E27FC236}">
                  <a16:creationId xmlns:a16="http://schemas.microsoft.com/office/drawing/2014/main" id="{6A60990B-2CBD-43B4-A64B-B6096F5F9734}"/>
                </a:ext>
              </a:extLst>
            </p:cNvPr>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46;p27">
              <a:extLst>
                <a:ext uri="{FF2B5EF4-FFF2-40B4-BE49-F238E27FC236}">
                  <a16:creationId xmlns:a16="http://schemas.microsoft.com/office/drawing/2014/main" id="{D47AA9C8-78A5-4682-80C2-87E279FE7BBF}"/>
                </a:ext>
              </a:extLst>
            </p:cNvPr>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91" name="Google Shape;1291;p42"/>
          <p:cNvSpPr txBox="1">
            <a:spLocks noGrp="1"/>
          </p:cNvSpPr>
          <p:nvPr>
            <p:ph type="title"/>
          </p:nvPr>
        </p:nvSpPr>
        <p:spPr>
          <a:xfrm>
            <a:off x="303027" y="177974"/>
            <a:ext cx="5860215" cy="7089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800" dirty="0"/>
              <a:t>Deskripsi Data</a:t>
            </a:r>
            <a:endParaRPr sz="2800" dirty="0"/>
          </a:p>
        </p:txBody>
      </p:sp>
      <p:sp>
        <p:nvSpPr>
          <p:cNvPr id="2" name="TextBox 1">
            <a:extLst>
              <a:ext uri="{FF2B5EF4-FFF2-40B4-BE49-F238E27FC236}">
                <a16:creationId xmlns:a16="http://schemas.microsoft.com/office/drawing/2014/main" id="{D5AA53C6-A26B-4826-BA21-A2E732EA5749}"/>
              </a:ext>
            </a:extLst>
          </p:cNvPr>
          <p:cNvSpPr txBox="1"/>
          <p:nvPr/>
        </p:nvSpPr>
        <p:spPr>
          <a:xfrm>
            <a:off x="216196" y="901912"/>
            <a:ext cx="4134292" cy="2539157"/>
          </a:xfrm>
          <a:prstGeom prst="rect">
            <a:avLst/>
          </a:prstGeom>
          <a:noFill/>
        </p:spPr>
        <p:txBody>
          <a:bodyPr wrap="square" rtlCol="0">
            <a:spAutoFit/>
          </a:bodyPr>
          <a:lstStyle/>
          <a:p>
            <a:pPr marL="0" indent="0" algn="just">
              <a:lnSpc>
                <a:spcPct val="150000"/>
              </a:lnSpc>
              <a:buNone/>
            </a:pPr>
            <a:r>
              <a:rPr lang="en-US" sz="1800" dirty="0" err="1">
                <a:solidFill>
                  <a:schemeClr val="tx1"/>
                </a:solidFill>
                <a:latin typeface="Roboto" panose="020B0604020202020204" charset="0"/>
                <a:ea typeface="Roboto" panose="020B0604020202020204" charset="0"/>
              </a:rPr>
              <a:t>Berikut</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adalah</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korelasi</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antarfitur</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dari</a:t>
            </a:r>
            <a:r>
              <a:rPr lang="en-US" sz="1800" dirty="0">
                <a:solidFill>
                  <a:schemeClr val="tx1"/>
                </a:solidFill>
                <a:latin typeface="Roboto" panose="020B0604020202020204" charset="0"/>
                <a:ea typeface="Roboto" panose="020B0604020202020204" charset="0"/>
              </a:rPr>
              <a:t> data mobile price</a:t>
            </a:r>
            <a:r>
              <a:rPr lang="id-ID" sz="1800" dirty="0">
                <a:solidFill>
                  <a:schemeClr val="tx1"/>
                </a:solidFill>
                <a:latin typeface="Roboto" panose="020B0604020202020204" charset="0"/>
                <a:ea typeface="Roboto" panose="020B0604020202020204" charset="0"/>
              </a:rPr>
              <a:t>: </a:t>
            </a:r>
            <a:endParaRPr lang="en-US" sz="1800" dirty="0">
              <a:solidFill>
                <a:schemeClr val="tx1"/>
              </a:solidFill>
              <a:latin typeface="Roboto" panose="020B0604020202020204" charset="0"/>
              <a:ea typeface="Roboto" panose="020B0604020202020204" charset="0"/>
            </a:endParaRPr>
          </a:p>
          <a:p>
            <a:pPr marL="0" indent="0" algn="just">
              <a:lnSpc>
                <a:spcPct val="150000"/>
              </a:lnSpc>
              <a:buNone/>
            </a:pPr>
            <a:endParaRPr lang="en-US" sz="1800" dirty="0">
              <a:solidFill>
                <a:schemeClr val="tx1"/>
              </a:solidFill>
              <a:latin typeface="Roboto" panose="020B0604020202020204" charset="0"/>
              <a:ea typeface="Roboto" panose="020B0604020202020204" charset="0"/>
            </a:endParaRPr>
          </a:p>
          <a:p>
            <a:pPr marL="0" indent="0" algn="just">
              <a:lnSpc>
                <a:spcPct val="150000"/>
              </a:lnSpc>
              <a:buNone/>
            </a:pPr>
            <a:r>
              <a:rPr lang="en-US" sz="1800" dirty="0" err="1">
                <a:solidFill>
                  <a:schemeClr val="tx1"/>
                </a:solidFill>
                <a:latin typeface="Roboto" panose="020B0604020202020204" charset="0"/>
                <a:ea typeface="Roboto" panose="020B0604020202020204" charset="0"/>
              </a:rPr>
              <a:t>Berdasarkan</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visualisasi</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tersebut</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tidak</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semua</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fitur</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ponsel</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memiliki</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korelasi</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satu</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dengan</a:t>
            </a:r>
            <a:r>
              <a:rPr lang="en-US" sz="1800" dirty="0">
                <a:solidFill>
                  <a:schemeClr val="tx1"/>
                </a:solidFill>
                <a:latin typeface="Roboto" panose="020B0604020202020204" charset="0"/>
                <a:ea typeface="Roboto" panose="020B0604020202020204" charset="0"/>
              </a:rPr>
              <a:t> yang </a:t>
            </a:r>
            <a:r>
              <a:rPr lang="en-US" sz="1800" dirty="0" err="1">
                <a:solidFill>
                  <a:schemeClr val="tx1"/>
                </a:solidFill>
                <a:latin typeface="Roboto" panose="020B0604020202020204" charset="0"/>
                <a:ea typeface="Roboto" panose="020B0604020202020204" charset="0"/>
              </a:rPr>
              <a:t>lainnya</a:t>
            </a:r>
            <a:r>
              <a:rPr lang="en-US" sz="1800" dirty="0">
                <a:solidFill>
                  <a:schemeClr val="tx1"/>
                </a:solidFill>
                <a:latin typeface="Roboto" panose="020B0604020202020204" charset="0"/>
                <a:ea typeface="Roboto" panose="020B0604020202020204" charset="0"/>
              </a:rPr>
              <a:t>.</a:t>
            </a:r>
          </a:p>
        </p:txBody>
      </p:sp>
      <p:pic>
        <p:nvPicPr>
          <p:cNvPr id="4" name="Picture 3">
            <a:extLst>
              <a:ext uri="{FF2B5EF4-FFF2-40B4-BE49-F238E27FC236}">
                <a16:creationId xmlns:a16="http://schemas.microsoft.com/office/drawing/2014/main" id="{C6676284-D8CC-4FAC-BB4F-8DFD0F3E19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513" y="886891"/>
            <a:ext cx="4047460" cy="3735037"/>
          </a:xfrm>
          <a:prstGeom prst="rect">
            <a:avLst/>
          </a:prstGeom>
        </p:spPr>
      </p:pic>
    </p:spTree>
    <p:extLst>
      <p:ext uri="{BB962C8B-B14F-4D97-AF65-F5344CB8AC3E}">
        <p14:creationId xmlns:p14="http://schemas.microsoft.com/office/powerpoint/2010/main" val="305779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682" name="Google Shape;682;p31"/>
          <p:cNvSpPr txBox="1">
            <a:spLocks noGrp="1"/>
          </p:cNvSpPr>
          <p:nvPr>
            <p:ph type="title"/>
          </p:nvPr>
        </p:nvSpPr>
        <p:spPr>
          <a:xfrm>
            <a:off x="1162678" y="1824209"/>
            <a:ext cx="4283237" cy="115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4400" dirty="0"/>
              <a:t>Visualisasi</a:t>
            </a:r>
            <a:br>
              <a:rPr lang="id-ID" sz="4400" dirty="0"/>
            </a:br>
            <a:r>
              <a:rPr lang="id-ID" sz="4400" dirty="0"/>
              <a:t>Dasar</a:t>
            </a:r>
            <a:endParaRPr sz="4400" dirty="0"/>
          </a:p>
        </p:txBody>
      </p:sp>
      <p:sp>
        <p:nvSpPr>
          <p:cNvPr id="683" name="Google Shape;683;p31"/>
          <p:cNvSpPr txBox="1">
            <a:spLocks noGrp="1"/>
          </p:cNvSpPr>
          <p:nvPr>
            <p:ph type="title" idx="2"/>
          </p:nvPr>
        </p:nvSpPr>
        <p:spPr>
          <a:xfrm>
            <a:off x="1170450" y="832334"/>
            <a:ext cx="2067600" cy="6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id-ID" dirty="0"/>
              <a:t>3</a:t>
            </a:r>
            <a:endParaRPr dirty="0"/>
          </a:p>
        </p:txBody>
      </p:sp>
      <p:grpSp>
        <p:nvGrpSpPr>
          <p:cNvPr id="183" name="Google Shape;231;p25">
            <a:extLst>
              <a:ext uri="{FF2B5EF4-FFF2-40B4-BE49-F238E27FC236}">
                <a16:creationId xmlns:a16="http://schemas.microsoft.com/office/drawing/2014/main" id="{8FBA69DF-FD3B-4690-8219-F8CA7EE96F00}"/>
              </a:ext>
            </a:extLst>
          </p:cNvPr>
          <p:cNvGrpSpPr/>
          <p:nvPr/>
        </p:nvGrpSpPr>
        <p:grpSpPr>
          <a:xfrm>
            <a:off x="4744985" y="4008678"/>
            <a:ext cx="307471" cy="920304"/>
            <a:chOff x="2844599" y="4119821"/>
            <a:chExt cx="341711" cy="1022787"/>
          </a:xfrm>
        </p:grpSpPr>
        <p:sp>
          <p:nvSpPr>
            <p:cNvPr id="184" name="Google Shape;232;p25">
              <a:extLst>
                <a:ext uri="{FF2B5EF4-FFF2-40B4-BE49-F238E27FC236}">
                  <a16:creationId xmlns:a16="http://schemas.microsoft.com/office/drawing/2014/main" id="{25A8D3AC-E68A-488B-A6D2-F760ED23BD2B}"/>
                </a:ext>
              </a:extLst>
            </p:cNvPr>
            <p:cNvSpPr/>
            <p:nvPr/>
          </p:nvSpPr>
          <p:spPr>
            <a:xfrm>
              <a:off x="2844599" y="4119821"/>
              <a:ext cx="341711" cy="1022787"/>
            </a:xfrm>
            <a:custGeom>
              <a:avLst/>
              <a:gdLst/>
              <a:ahLst/>
              <a:cxnLst/>
              <a:rect l="l" t="t" r="r" b="b"/>
              <a:pathLst>
                <a:path w="15012" h="44933" extrusionOk="0">
                  <a:moveTo>
                    <a:pt x="1" y="0"/>
                  </a:moveTo>
                  <a:lnTo>
                    <a:pt x="1" y="44933"/>
                  </a:lnTo>
                  <a:lnTo>
                    <a:pt x="15011" y="44933"/>
                  </a:lnTo>
                  <a:lnTo>
                    <a:pt x="1501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33;p25">
              <a:extLst>
                <a:ext uri="{FF2B5EF4-FFF2-40B4-BE49-F238E27FC236}">
                  <a16:creationId xmlns:a16="http://schemas.microsoft.com/office/drawing/2014/main" id="{1AACCB32-E41B-4356-8FBD-5A2A2EFD4EED}"/>
                </a:ext>
              </a:extLst>
            </p:cNvPr>
            <p:cNvSpPr/>
            <p:nvPr/>
          </p:nvSpPr>
          <p:spPr>
            <a:xfrm>
              <a:off x="2844599" y="4119821"/>
              <a:ext cx="341711" cy="858784"/>
            </a:xfrm>
            <a:custGeom>
              <a:avLst/>
              <a:gdLst/>
              <a:ahLst/>
              <a:cxnLst/>
              <a:rect l="l" t="t" r="r" b="b"/>
              <a:pathLst>
                <a:path w="15012" h="37728" extrusionOk="0">
                  <a:moveTo>
                    <a:pt x="1" y="0"/>
                  </a:moveTo>
                  <a:lnTo>
                    <a:pt x="1" y="37727"/>
                  </a:lnTo>
                  <a:cubicBezTo>
                    <a:pt x="4771" y="35192"/>
                    <a:pt x="9808" y="33191"/>
                    <a:pt x="15011" y="31757"/>
                  </a:cubicBezTo>
                  <a:lnTo>
                    <a:pt x="150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34;p25">
              <a:extLst>
                <a:ext uri="{FF2B5EF4-FFF2-40B4-BE49-F238E27FC236}">
                  <a16:creationId xmlns:a16="http://schemas.microsoft.com/office/drawing/2014/main" id="{3281216A-2B68-477B-A811-1478D507141E}"/>
                </a:ext>
              </a:extLst>
            </p:cNvPr>
            <p:cNvSpPr/>
            <p:nvPr/>
          </p:nvSpPr>
          <p:spPr>
            <a:xfrm>
              <a:off x="2844599" y="4843418"/>
              <a:ext cx="341711" cy="299190"/>
            </a:xfrm>
            <a:custGeom>
              <a:avLst/>
              <a:gdLst/>
              <a:ahLst/>
              <a:cxnLst/>
              <a:rect l="l" t="t" r="r" b="b"/>
              <a:pathLst>
                <a:path w="15012" h="13144" extrusionOk="0">
                  <a:moveTo>
                    <a:pt x="15011" y="1"/>
                  </a:moveTo>
                  <a:cubicBezTo>
                    <a:pt x="9808" y="1435"/>
                    <a:pt x="4771" y="3403"/>
                    <a:pt x="1" y="5972"/>
                  </a:cubicBezTo>
                  <a:lnTo>
                    <a:pt x="1" y="13144"/>
                  </a:lnTo>
                  <a:lnTo>
                    <a:pt x="15011" y="13144"/>
                  </a:lnTo>
                  <a:lnTo>
                    <a:pt x="15011" y="1"/>
                  </a:lnTo>
                  <a:close/>
                </a:path>
              </a:pathLst>
            </a:custGeom>
            <a:solidFill>
              <a:srgbClr val="3C4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235;p25">
            <a:extLst>
              <a:ext uri="{FF2B5EF4-FFF2-40B4-BE49-F238E27FC236}">
                <a16:creationId xmlns:a16="http://schemas.microsoft.com/office/drawing/2014/main" id="{FAA6F0F9-1AF6-4B30-B7BB-62AA959EE2B9}"/>
              </a:ext>
            </a:extLst>
          </p:cNvPr>
          <p:cNvGrpSpPr/>
          <p:nvPr/>
        </p:nvGrpSpPr>
        <p:grpSpPr>
          <a:xfrm>
            <a:off x="5206151" y="3928738"/>
            <a:ext cx="307471" cy="1000244"/>
            <a:chOff x="3357120" y="4030979"/>
            <a:chExt cx="341711" cy="1111629"/>
          </a:xfrm>
        </p:grpSpPr>
        <p:sp>
          <p:nvSpPr>
            <p:cNvPr id="188" name="Google Shape;236;p25">
              <a:extLst>
                <a:ext uri="{FF2B5EF4-FFF2-40B4-BE49-F238E27FC236}">
                  <a16:creationId xmlns:a16="http://schemas.microsoft.com/office/drawing/2014/main" id="{785820E5-8510-4031-AE70-1C938AF78B77}"/>
                </a:ext>
              </a:extLst>
            </p:cNvPr>
            <p:cNvSpPr/>
            <p:nvPr/>
          </p:nvSpPr>
          <p:spPr>
            <a:xfrm>
              <a:off x="3357120" y="4030979"/>
              <a:ext cx="341711" cy="1111629"/>
            </a:xfrm>
            <a:custGeom>
              <a:avLst/>
              <a:gdLst/>
              <a:ahLst/>
              <a:cxnLst/>
              <a:rect l="l" t="t" r="r" b="b"/>
              <a:pathLst>
                <a:path w="15012" h="48836" extrusionOk="0">
                  <a:moveTo>
                    <a:pt x="1" y="1"/>
                  </a:moveTo>
                  <a:lnTo>
                    <a:pt x="1" y="48836"/>
                  </a:lnTo>
                  <a:lnTo>
                    <a:pt x="15011" y="48836"/>
                  </a:lnTo>
                  <a:lnTo>
                    <a:pt x="150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37;p25">
              <a:extLst>
                <a:ext uri="{FF2B5EF4-FFF2-40B4-BE49-F238E27FC236}">
                  <a16:creationId xmlns:a16="http://schemas.microsoft.com/office/drawing/2014/main" id="{1C5DEA0C-5C8B-4688-BFD9-436E08FE72AA}"/>
                </a:ext>
              </a:extLst>
            </p:cNvPr>
            <p:cNvSpPr/>
            <p:nvPr/>
          </p:nvSpPr>
          <p:spPr>
            <a:xfrm>
              <a:off x="3357120" y="4778886"/>
              <a:ext cx="341711" cy="363722"/>
            </a:xfrm>
            <a:custGeom>
              <a:avLst/>
              <a:gdLst/>
              <a:ahLst/>
              <a:cxnLst/>
              <a:rect l="l" t="t" r="r" b="b"/>
              <a:pathLst>
                <a:path w="15012" h="15979" extrusionOk="0">
                  <a:moveTo>
                    <a:pt x="14144" y="0"/>
                  </a:moveTo>
                  <a:cubicBezTo>
                    <a:pt x="9374" y="0"/>
                    <a:pt x="4671" y="401"/>
                    <a:pt x="1" y="1168"/>
                  </a:cubicBezTo>
                  <a:lnTo>
                    <a:pt x="1" y="15979"/>
                  </a:lnTo>
                  <a:lnTo>
                    <a:pt x="15011" y="15979"/>
                  </a:lnTo>
                  <a:lnTo>
                    <a:pt x="15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238;p25">
            <a:extLst>
              <a:ext uri="{FF2B5EF4-FFF2-40B4-BE49-F238E27FC236}">
                <a16:creationId xmlns:a16="http://schemas.microsoft.com/office/drawing/2014/main" id="{9ADB0C29-4385-41C2-94E0-3A6CEC234DE8}"/>
              </a:ext>
            </a:extLst>
          </p:cNvPr>
          <p:cNvGrpSpPr/>
          <p:nvPr/>
        </p:nvGrpSpPr>
        <p:grpSpPr>
          <a:xfrm>
            <a:off x="5667317" y="3696455"/>
            <a:ext cx="307471" cy="1232527"/>
            <a:chOff x="3869640" y="3772829"/>
            <a:chExt cx="341711" cy="1369779"/>
          </a:xfrm>
        </p:grpSpPr>
        <p:sp>
          <p:nvSpPr>
            <p:cNvPr id="269" name="Google Shape;239;p25">
              <a:extLst>
                <a:ext uri="{FF2B5EF4-FFF2-40B4-BE49-F238E27FC236}">
                  <a16:creationId xmlns:a16="http://schemas.microsoft.com/office/drawing/2014/main" id="{39970E18-2771-43E4-990F-B8A1B95FD450}"/>
                </a:ext>
              </a:extLst>
            </p:cNvPr>
            <p:cNvSpPr/>
            <p:nvPr/>
          </p:nvSpPr>
          <p:spPr>
            <a:xfrm>
              <a:off x="3869640" y="3772829"/>
              <a:ext cx="341711" cy="1369779"/>
            </a:xfrm>
            <a:custGeom>
              <a:avLst/>
              <a:gdLst/>
              <a:ahLst/>
              <a:cxnLst/>
              <a:rect l="l" t="t" r="r" b="b"/>
              <a:pathLst>
                <a:path w="15012" h="60177" extrusionOk="0">
                  <a:moveTo>
                    <a:pt x="1" y="0"/>
                  </a:moveTo>
                  <a:lnTo>
                    <a:pt x="1" y="60177"/>
                  </a:lnTo>
                  <a:lnTo>
                    <a:pt x="15011" y="60177"/>
                  </a:lnTo>
                  <a:lnTo>
                    <a:pt x="1501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40;p25">
              <a:extLst>
                <a:ext uri="{FF2B5EF4-FFF2-40B4-BE49-F238E27FC236}">
                  <a16:creationId xmlns:a16="http://schemas.microsoft.com/office/drawing/2014/main" id="{CD118EA2-045A-4215-B953-F75A78ADFD9D}"/>
                </a:ext>
              </a:extLst>
            </p:cNvPr>
            <p:cNvSpPr/>
            <p:nvPr/>
          </p:nvSpPr>
          <p:spPr>
            <a:xfrm>
              <a:off x="3869640" y="3772829"/>
              <a:ext cx="341711" cy="1037970"/>
            </a:xfrm>
            <a:custGeom>
              <a:avLst/>
              <a:gdLst/>
              <a:ahLst/>
              <a:cxnLst/>
              <a:rect l="l" t="t" r="r" b="b"/>
              <a:pathLst>
                <a:path w="15012" h="45600" extrusionOk="0">
                  <a:moveTo>
                    <a:pt x="1" y="0"/>
                  </a:moveTo>
                  <a:lnTo>
                    <a:pt x="1" y="44432"/>
                  </a:lnTo>
                  <a:cubicBezTo>
                    <a:pt x="5538" y="44665"/>
                    <a:pt x="10441" y="45132"/>
                    <a:pt x="15011" y="45599"/>
                  </a:cubicBezTo>
                  <a:lnTo>
                    <a:pt x="150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41;p25">
              <a:extLst>
                <a:ext uri="{FF2B5EF4-FFF2-40B4-BE49-F238E27FC236}">
                  <a16:creationId xmlns:a16="http://schemas.microsoft.com/office/drawing/2014/main" id="{4CB9460D-917C-4975-8B05-FA5AB0C27251}"/>
                </a:ext>
              </a:extLst>
            </p:cNvPr>
            <p:cNvSpPr/>
            <p:nvPr/>
          </p:nvSpPr>
          <p:spPr>
            <a:xfrm>
              <a:off x="3869640" y="4784190"/>
              <a:ext cx="341711" cy="358418"/>
            </a:xfrm>
            <a:custGeom>
              <a:avLst/>
              <a:gdLst/>
              <a:ahLst/>
              <a:cxnLst/>
              <a:rect l="l" t="t" r="r" b="b"/>
              <a:pathLst>
                <a:path w="15012" h="15746" extrusionOk="0">
                  <a:moveTo>
                    <a:pt x="1" y="1"/>
                  </a:moveTo>
                  <a:lnTo>
                    <a:pt x="1" y="15746"/>
                  </a:lnTo>
                  <a:lnTo>
                    <a:pt x="15011" y="15746"/>
                  </a:lnTo>
                  <a:lnTo>
                    <a:pt x="15011" y="1168"/>
                  </a:lnTo>
                  <a:cubicBezTo>
                    <a:pt x="10441" y="701"/>
                    <a:pt x="5538" y="234"/>
                    <a:pt x="1" y="1"/>
                  </a:cubicBezTo>
                  <a:close/>
                </a:path>
              </a:pathLst>
            </a:custGeom>
            <a:solidFill>
              <a:srgbClr val="3C4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42;p25">
            <a:extLst>
              <a:ext uri="{FF2B5EF4-FFF2-40B4-BE49-F238E27FC236}">
                <a16:creationId xmlns:a16="http://schemas.microsoft.com/office/drawing/2014/main" id="{68DAF32C-1747-4FBF-B854-9925F22AE08C}"/>
              </a:ext>
            </a:extLst>
          </p:cNvPr>
          <p:cNvGrpSpPr/>
          <p:nvPr/>
        </p:nvGrpSpPr>
        <p:grpSpPr>
          <a:xfrm>
            <a:off x="6128483" y="3818751"/>
            <a:ext cx="307471" cy="1110231"/>
            <a:chOff x="4382161" y="3908744"/>
            <a:chExt cx="341711" cy="1233864"/>
          </a:xfrm>
        </p:grpSpPr>
        <p:sp>
          <p:nvSpPr>
            <p:cNvPr id="273" name="Google Shape;243;p25">
              <a:extLst>
                <a:ext uri="{FF2B5EF4-FFF2-40B4-BE49-F238E27FC236}">
                  <a16:creationId xmlns:a16="http://schemas.microsoft.com/office/drawing/2014/main" id="{6AFA0833-5966-494E-8CFE-ABAE53CC27F6}"/>
                </a:ext>
              </a:extLst>
            </p:cNvPr>
            <p:cNvSpPr/>
            <p:nvPr/>
          </p:nvSpPr>
          <p:spPr>
            <a:xfrm>
              <a:off x="4382161" y="3908744"/>
              <a:ext cx="341711" cy="1233864"/>
            </a:xfrm>
            <a:custGeom>
              <a:avLst/>
              <a:gdLst/>
              <a:ahLst/>
              <a:cxnLst/>
              <a:rect l="l" t="t" r="r" b="b"/>
              <a:pathLst>
                <a:path w="15012" h="54206" extrusionOk="0">
                  <a:moveTo>
                    <a:pt x="1" y="0"/>
                  </a:moveTo>
                  <a:lnTo>
                    <a:pt x="1" y="54206"/>
                  </a:lnTo>
                  <a:lnTo>
                    <a:pt x="15011" y="54206"/>
                  </a:lnTo>
                  <a:lnTo>
                    <a:pt x="150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44;p25">
              <a:extLst>
                <a:ext uri="{FF2B5EF4-FFF2-40B4-BE49-F238E27FC236}">
                  <a16:creationId xmlns:a16="http://schemas.microsoft.com/office/drawing/2014/main" id="{1FDDD4DC-366B-4E2C-9981-6B33DA2C1E2A}"/>
                </a:ext>
              </a:extLst>
            </p:cNvPr>
            <p:cNvSpPr/>
            <p:nvPr/>
          </p:nvSpPr>
          <p:spPr>
            <a:xfrm>
              <a:off x="4382161" y="4827484"/>
              <a:ext cx="341711" cy="315124"/>
            </a:xfrm>
            <a:custGeom>
              <a:avLst/>
              <a:gdLst/>
              <a:ahLst/>
              <a:cxnLst/>
              <a:rect l="l" t="t" r="r" b="b"/>
              <a:pathLst>
                <a:path w="15012" h="13844" extrusionOk="0">
                  <a:moveTo>
                    <a:pt x="1" y="0"/>
                  </a:moveTo>
                  <a:lnTo>
                    <a:pt x="1" y="13844"/>
                  </a:lnTo>
                  <a:lnTo>
                    <a:pt x="15011" y="13844"/>
                  </a:lnTo>
                  <a:lnTo>
                    <a:pt x="15011" y="634"/>
                  </a:lnTo>
                  <a:cubicBezTo>
                    <a:pt x="14044" y="668"/>
                    <a:pt x="13143" y="668"/>
                    <a:pt x="12176" y="668"/>
                  </a:cubicBezTo>
                  <a:cubicBezTo>
                    <a:pt x="8107" y="668"/>
                    <a:pt x="4037" y="467"/>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45;p25">
            <a:extLst>
              <a:ext uri="{FF2B5EF4-FFF2-40B4-BE49-F238E27FC236}">
                <a16:creationId xmlns:a16="http://schemas.microsoft.com/office/drawing/2014/main" id="{1695654D-1AC0-49D8-8536-A379535D6406}"/>
              </a:ext>
            </a:extLst>
          </p:cNvPr>
          <p:cNvGrpSpPr/>
          <p:nvPr/>
        </p:nvGrpSpPr>
        <p:grpSpPr>
          <a:xfrm>
            <a:off x="6589649" y="3169686"/>
            <a:ext cx="307471" cy="1759296"/>
            <a:chOff x="4894681" y="3187400"/>
            <a:chExt cx="341711" cy="1955208"/>
          </a:xfrm>
        </p:grpSpPr>
        <p:sp>
          <p:nvSpPr>
            <p:cNvPr id="276" name="Google Shape;246;p25">
              <a:extLst>
                <a:ext uri="{FF2B5EF4-FFF2-40B4-BE49-F238E27FC236}">
                  <a16:creationId xmlns:a16="http://schemas.microsoft.com/office/drawing/2014/main" id="{7819D845-53BA-4E2B-8560-260075079655}"/>
                </a:ext>
              </a:extLst>
            </p:cNvPr>
            <p:cNvSpPr/>
            <p:nvPr/>
          </p:nvSpPr>
          <p:spPr>
            <a:xfrm>
              <a:off x="4894681" y="3187400"/>
              <a:ext cx="341711" cy="1955208"/>
            </a:xfrm>
            <a:custGeom>
              <a:avLst/>
              <a:gdLst/>
              <a:ahLst/>
              <a:cxnLst/>
              <a:rect l="l" t="t" r="r" b="b"/>
              <a:pathLst>
                <a:path w="15012" h="85896" extrusionOk="0">
                  <a:moveTo>
                    <a:pt x="1" y="1"/>
                  </a:moveTo>
                  <a:lnTo>
                    <a:pt x="1" y="85896"/>
                  </a:lnTo>
                  <a:lnTo>
                    <a:pt x="15012" y="85896"/>
                  </a:lnTo>
                  <a:lnTo>
                    <a:pt x="1501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47;p25">
              <a:extLst>
                <a:ext uri="{FF2B5EF4-FFF2-40B4-BE49-F238E27FC236}">
                  <a16:creationId xmlns:a16="http://schemas.microsoft.com/office/drawing/2014/main" id="{6C97F9B0-7154-4E47-BB5B-F07ABE8EB6B0}"/>
                </a:ext>
              </a:extLst>
            </p:cNvPr>
            <p:cNvSpPr/>
            <p:nvPr/>
          </p:nvSpPr>
          <p:spPr>
            <a:xfrm>
              <a:off x="4894681" y="3187400"/>
              <a:ext cx="341711" cy="1639332"/>
            </a:xfrm>
            <a:custGeom>
              <a:avLst/>
              <a:gdLst/>
              <a:ahLst/>
              <a:cxnLst/>
              <a:rect l="l" t="t" r="r" b="b"/>
              <a:pathLst>
                <a:path w="15012" h="72019" extrusionOk="0">
                  <a:moveTo>
                    <a:pt x="1" y="1"/>
                  </a:moveTo>
                  <a:lnTo>
                    <a:pt x="1" y="72019"/>
                  </a:lnTo>
                  <a:cubicBezTo>
                    <a:pt x="5138" y="71218"/>
                    <a:pt x="10141" y="69917"/>
                    <a:pt x="15012" y="68150"/>
                  </a:cubicBezTo>
                  <a:lnTo>
                    <a:pt x="150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48;p25">
              <a:extLst>
                <a:ext uri="{FF2B5EF4-FFF2-40B4-BE49-F238E27FC236}">
                  <a16:creationId xmlns:a16="http://schemas.microsoft.com/office/drawing/2014/main" id="{DDCE71A5-770F-49B9-BD60-0452A5DFA135}"/>
                </a:ext>
              </a:extLst>
            </p:cNvPr>
            <p:cNvSpPr/>
            <p:nvPr/>
          </p:nvSpPr>
          <p:spPr>
            <a:xfrm>
              <a:off x="4894681" y="4738642"/>
              <a:ext cx="341711" cy="403966"/>
            </a:xfrm>
            <a:custGeom>
              <a:avLst/>
              <a:gdLst/>
              <a:ahLst/>
              <a:cxnLst/>
              <a:rect l="l" t="t" r="r" b="b"/>
              <a:pathLst>
                <a:path w="15012" h="17747" extrusionOk="0">
                  <a:moveTo>
                    <a:pt x="15012" y="1"/>
                  </a:moveTo>
                  <a:cubicBezTo>
                    <a:pt x="10141" y="1768"/>
                    <a:pt x="5138" y="3069"/>
                    <a:pt x="1" y="3870"/>
                  </a:cubicBezTo>
                  <a:lnTo>
                    <a:pt x="1" y="17747"/>
                  </a:lnTo>
                  <a:lnTo>
                    <a:pt x="15012" y="17747"/>
                  </a:lnTo>
                  <a:lnTo>
                    <a:pt x="15012" y="1"/>
                  </a:lnTo>
                  <a:close/>
                </a:path>
              </a:pathLst>
            </a:custGeom>
            <a:solidFill>
              <a:srgbClr val="3C4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49;p25">
            <a:extLst>
              <a:ext uri="{FF2B5EF4-FFF2-40B4-BE49-F238E27FC236}">
                <a16:creationId xmlns:a16="http://schemas.microsoft.com/office/drawing/2014/main" id="{043D3BEA-2B80-4B9E-8F1F-60307D7EB86F}"/>
              </a:ext>
            </a:extLst>
          </p:cNvPr>
          <p:cNvGrpSpPr/>
          <p:nvPr/>
        </p:nvGrpSpPr>
        <p:grpSpPr>
          <a:xfrm>
            <a:off x="7546144" y="2845174"/>
            <a:ext cx="307471" cy="2084484"/>
            <a:chOff x="5957690" y="2826751"/>
            <a:chExt cx="341711" cy="2316608"/>
          </a:xfrm>
        </p:grpSpPr>
        <p:sp>
          <p:nvSpPr>
            <p:cNvPr id="280" name="Google Shape;250;p25">
              <a:extLst>
                <a:ext uri="{FF2B5EF4-FFF2-40B4-BE49-F238E27FC236}">
                  <a16:creationId xmlns:a16="http://schemas.microsoft.com/office/drawing/2014/main" id="{D0A2DCAB-872D-4B0C-8020-5B033BD71474}"/>
                </a:ext>
              </a:extLst>
            </p:cNvPr>
            <p:cNvSpPr/>
            <p:nvPr/>
          </p:nvSpPr>
          <p:spPr>
            <a:xfrm>
              <a:off x="5957690" y="2826751"/>
              <a:ext cx="341711" cy="2315857"/>
            </a:xfrm>
            <a:custGeom>
              <a:avLst/>
              <a:gdLst/>
              <a:ahLst/>
              <a:cxnLst/>
              <a:rect l="l" t="t" r="r" b="b"/>
              <a:pathLst>
                <a:path w="15012" h="101740" extrusionOk="0">
                  <a:moveTo>
                    <a:pt x="1" y="0"/>
                  </a:moveTo>
                  <a:lnTo>
                    <a:pt x="1" y="101740"/>
                  </a:lnTo>
                  <a:lnTo>
                    <a:pt x="15012" y="101740"/>
                  </a:lnTo>
                  <a:lnTo>
                    <a:pt x="1501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51;p25">
              <a:extLst>
                <a:ext uri="{FF2B5EF4-FFF2-40B4-BE49-F238E27FC236}">
                  <a16:creationId xmlns:a16="http://schemas.microsoft.com/office/drawing/2014/main" id="{3617C2E2-79D7-4460-9642-2ADB18E20BCE}"/>
                </a:ext>
              </a:extLst>
            </p:cNvPr>
            <p:cNvSpPr/>
            <p:nvPr/>
          </p:nvSpPr>
          <p:spPr>
            <a:xfrm>
              <a:off x="5957690" y="2826751"/>
              <a:ext cx="341711" cy="1632504"/>
            </a:xfrm>
            <a:custGeom>
              <a:avLst/>
              <a:gdLst/>
              <a:ahLst/>
              <a:cxnLst/>
              <a:rect l="l" t="t" r="r" b="b"/>
              <a:pathLst>
                <a:path w="15012" h="71719" extrusionOk="0">
                  <a:moveTo>
                    <a:pt x="1" y="0"/>
                  </a:moveTo>
                  <a:lnTo>
                    <a:pt x="1" y="71718"/>
                  </a:lnTo>
                  <a:cubicBezTo>
                    <a:pt x="5138" y="70918"/>
                    <a:pt x="10141" y="69650"/>
                    <a:pt x="15012" y="67849"/>
                  </a:cubicBezTo>
                  <a:lnTo>
                    <a:pt x="150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52;p25">
              <a:extLst>
                <a:ext uri="{FF2B5EF4-FFF2-40B4-BE49-F238E27FC236}">
                  <a16:creationId xmlns:a16="http://schemas.microsoft.com/office/drawing/2014/main" id="{0C2B97D4-3E58-48CC-90AD-67F7E6CC941A}"/>
                </a:ext>
              </a:extLst>
            </p:cNvPr>
            <p:cNvSpPr/>
            <p:nvPr/>
          </p:nvSpPr>
          <p:spPr>
            <a:xfrm>
              <a:off x="5957690" y="4371915"/>
              <a:ext cx="341711" cy="771444"/>
            </a:xfrm>
            <a:custGeom>
              <a:avLst/>
              <a:gdLst/>
              <a:ahLst/>
              <a:cxnLst/>
              <a:rect l="l" t="t" r="r" b="b"/>
              <a:pathLst>
                <a:path w="15012" h="33891" extrusionOk="0">
                  <a:moveTo>
                    <a:pt x="15012" y="0"/>
                  </a:moveTo>
                  <a:cubicBezTo>
                    <a:pt x="10141" y="1801"/>
                    <a:pt x="5138" y="3102"/>
                    <a:pt x="1" y="3869"/>
                  </a:cubicBezTo>
                  <a:lnTo>
                    <a:pt x="1" y="33891"/>
                  </a:lnTo>
                  <a:lnTo>
                    <a:pt x="15012" y="33891"/>
                  </a:lnTo>
                  <a:lnTo>
                    <a:pt x="15012" y="0"/>
                  </a:lnTo>
                  <a:close/>
                </a:path>
              </a:pathLst>
            </a:custGeom>
            <a:solidFill>
              <a:srgbClr val="3C4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53;p25">
            <a:extLst>
              <a:ext uri="{FF2B5EF4-FFF2-40B4-BE49-F238E27FC236}">
                <a16:creationId xmlns:a16="http://schemas.microsoft.com/office/drawing/2014/main" id="{1E98C268-D9E9-4272-89A4-94E107F0331A}"/>
              </a:ext>
            </a:extLst>
          </p:cNvPr>
          <p:cNvGrpSpPr/>
          <p:nvPr/>
        </p:nvGrpSpPr>
        <p:grpSpPr>
          <a:xfrm>
            <a:off x="7050814" y="2920997"/>
            <a:ext cx="307471" cy="2007985"/>
            <a:chOff x="5407202" y="2911018"/>
            <a:chExt cx="341711" cy="2231590"/>
          </a:xfrm>
        </p:grpSpPr>
        <p:sp>
          <p:nvSpPr>
            <p:cNvPr id="284" name="Google Shape;254;p25">
              <a:extLst>
                <a:ext uri="{FF2B5EF4-FFF2-40B4-BE49-F238E27FC236}">
                  <a16:creationId xmlns:a16="http://schemas.microsoft.com/office/drawing/2014/main" id="{8E627CFA-FAF6-4731-B5BE-28634C983E26}"/>
                </a:ext>
              </a:extLst>
            </p:cNvPr>
            <p:cNvSpPr/>
            <p:nvPr/>
          </p:nvSpPr>
          <p:spPr>
            <a:xfrm>
              <a:off x="5407202" y="2911018"/>
              <a:ext cx="341711" cy="2231590"/>
            </a:xfrm>
            <a:custGeom>
              <a:avLst/>
              <a:gdLst/>
              <a:ahLst/>
              <a:cxnLst/>
              <a:rect l="l" t="t" r="r" b="b"/>
              <a:pathLst>
                <a:path w="15012" h="98038" extrusionOk="0">
                  <a:moveTo>
                    <a:pt x="1" y="1"/>
                  </a:moveTo>
                  <a:lnTo>
                    <a:pt x="1" y="98038"/>
                  </a:lnTo>
                  <a:lnTo>
                    <a:pt x="15012" y="98038"/>
                  </a:lnTo>
                  <a:lnTo>
                    <a:pt x="150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55;p25">
              <a:extLst>
                <a:ext uri="{FF2B5EF4-FFF2-40B4-BE49-F238E27FC236}">
                  <a16:creationId xmlns:a16="http://schemas.microsoft.com/office/drawing/2014/main" id="{29BAAEF2-92F1-432D-A97E-73C8AFAD2279}"/>
                </a:ext>
              </a:extLst>
            </p:cNvPr>
            <p:cNvSpPr/>
            <p:nvPr/>
          </p:nvSpPr>
          <p:spPr>
            <a:xfrm>
              <a:off x="5407202" y="4534394"/>
              <a:ext cx="341711" cy="608214"/>
            </a:xfrm>
            <a:custGeom>
              <a:avLst/>
              <a:gdLst/>
              <a:ahLst/>
              <a:cxnLst/>
              <a:rect l="l" t="t" r="r" b="b"/>
              <a:pathLst>
                <a:path w="15012" h="26720" extrusionOk="0">
                  <a:moveTo>
                    <a:pt x="15012" y="0"/>
                  </a:moveTo>
                  <a:cubicBezTo>
                    <a:pt x="10208" y="2035"/>
                    <a:pt x="5138" y="4070"/>
                    <a:pt x="1" y="6138"/>
                  </a:cubicBezTo>
                  <a:lnTo>
                    <a:pt x="1" y="26720"/>
                  </a:lnTo>
                  <a:lnTo>
                    <a:pt x="15012" y="26720"/>
                  </a:lnTo>
                  <a:lnTo>
                    <a:pt x="150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56;p25">
            <a:extLst>
              <a:ext uri="{FF2B5EF4-FFF2-40B4-BE49-F238E27FC236}">
                <a16:creationId xmlns:a16="http://schemas.microsoft.com/office/drawing/2014/main" id="{57ECBA28-16F5-436E-A4A4-58B37EACEB1B}"/>
              </a:ext>
            </a:extLst>
          </p:cNvPr>
          <p:cNvGrpSpPr/>
          <p:nvPr/>
        </p:nvGrpSpPr>
        <p:grpSpPr>
          <a:xfrm>
            <a:off x="4822877" y="2092451"/>
            <a:ext cx="1165572" cy="1921716"/>
            <a:chOff x="2931165" y="1990207"/>
            <a:chExt cx="1295368" cy="2135714"/>
          </a:xfrm>
        </p:grpSpPr>
        <p:sp>
          <p:nvSpPr>
            <p:cNvPr id="287" name="Google Shape;257;p25">
              <a:extLst>
                <a:ext uri="{FF2B5EF4-FFF2-40B4-BE49-F238E27FC236}">
                  <a16:creationId xmlns:a16="http://schemas.microsoft.com/office/drawing/2014/main" id="{A2B700B2-AE5D-44EB-AD28-68E684868E6B}"/>
                </a:ext>
              </a:extLst>
            </p:cNvPr>
            <p:cNvSpPr/>
            <p:nvPr/>
          </p:nvSpPr>
          <p:spPr>
            <a:xfrm>
              <a:off x="3570473" y="2568579"/>
              <a:ext cx="526975" cy="352773"/>
            </a:xfrm>
            <a:custGeom>
              <a:avLst/>
              <a:gdLst/>
              <a:ahLst/>
              <a:cxnLst/>
              <a:rect l="l" t="t" r="r" b="b"/>
              <a:pathLst>
                <a:path w="23151" h="15498" extrusionOk="0">
                  <a:moveTo>
                    <a:pt x="4104" y="1"/>
                  </a:moveTo>
                  <a:cubicBezTo>
                    <a:pt x="1" y="3537"/>
                    <a:pt x="902" y="10842"/>
                    <a:pt x="902" y="10842"/>
                  </a:cubicBezTo>
                  <a:cubicBezTo>
                    <a:pt x="902" y="10842"/>
                    <a:pt x="7668" y="15498"/>
                    <a:pt x="9494" y="15498"/>
                  </a:cubicBezTo>
                  <a:cubicBezTo>
                    <a:pt x="9561" y="15498"/>
                    <a:pt x="9621" y="15491"/>
                    <a:pt x="9675" y="15478"/>
                  </a:cubicBezTo>
                  <a:cubicBezTo>
                    <a:pt x="11176" y="15045"/>
                    <a:pt x="23151" y="11009"/>
                    <a:pt x="23151" y="11009"/>
                  </a:cubicBezTo>
                  <a:lnTo>
                    <a:pt x="23151" y="8440"/>
                  </a:lnTo>
                  <a:lnTo>
                    <a:pt x="10508" y="9608"/>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58;p25">
              <a:extLst>
                <a:ext uri="{FF2B5EF4-FFF2-40B4-BE49-F238E27FC236}">
                  <a16:creationId xmlns:a16="http://schemas.microsoft.com/office/drawing/2014/main" id="{DAA30813-90DF-4F52-9340-557C6ED290FB}"/>
                </a:ext>
              </a:extLst>
            </p:cNvPr>
            <p:cNvSpPr/>
            <p:nvPr/>
          </p:nvSpPr>
          <p:spPr>
            <a:xfrm>
              <a:off x="3568197" y="2563639"/>
              <a:ext cx="535328" cy="361833"/>
            </a:xfrm>
            <a:custGeom>
              <a:avLst/>
              <a:gdLst/>
              <a:ahLst/>
              <a:cxnLst/>
              <a:rect l="l" t="t" r="r" b="b"/>
              <a:pathLst>
                <a:path w="23518" h="15896" extrusionOk="0">
                  <a:moveTo>
                    <a:pt x="4104" y="518"/>
                  </a:moveTo>
                  <a:lnTo>
                    <a:pt x="10408" y="9891"/>
                  </a:lnTo>
                  <a:cubicBezTo>
                    <a:pt x="10442" y="9925"/>
                    <a:pt x="10542" y="9991"/>
                    <a:pt x="10608" y="9991"/>
                  </a:cubicBezTo>
                  <a:lnTo>
                    <a:pt x="23051" y="8824"/>
                  </a:lnTo>
                  <a:lnTo>
                    <a:pt x="23051" y="11025"/>
                  </a:lnTo>
                  <a:cubicBezTo>
                    <a:pt x="21683" y="11426"/>
                    <a:pt x="11109" y="15028"/>
                    <a:pt x="9741" y="15395"/>
                  </a:cubicBezTo>
                  <a:cubicBezTo>
                    <a:pt x="9692" y="15410"/>
                    <a:pt x="9633" y="15417"/>
                    <a:pt x="9567" y="15417"/>
                  </a:cubicBezTo>
                  <a:cubicBezTo>
                    <a:pt x="8286" y="15417"/>
                    <a:pt x="3960" y="12761"/>
                    <a:pt x="1202" y="10859"/>
                  </a:cubicBezTo>
                  <a:cubicBezTo>
                    <a:pt x="1102" y="10025"/>
                    <a:pt x="668" y="3820"/>
                    <a:pt x="4104" y="518"/>
                  </a:cubicBezTo>
                  <a:close/>
                  <a:moveTo>
                    <a:pt x="4221" y="1"/>
                  </a:moveTo>
                  <a:cubicBezTo>
                    <a:pt x="4171" y="1"/>
                    <a:pt x="4120" y="18"/>
                    <a:pt x="4070" y="51"/>
                  </a:cubicBezTo>
                  <a:cubicBezTo>
                    <a:pt x="1" y="3653"/>
                    <a:pt x="768" y="10725"/>
                    <a:pt x="835" y="11025"/>
                  </a:cubicBezTo>
                  <a:cubicBezTo>
                    <a:pt x="835" y="11059"/>
                    <a:pt x="868" y="11092"/>
                    <a:pt x="902" y="11159"/>
                  </a:cubicBezTo>
                  <a:cubicBezTo>
                    <a:pt x="1669" y="11659"/>
                    <a:pt x="7773" y="15862"/>
                    <a:pt x="9674" y="15862"/>
                  </a:cubicBezTo>
                  <a:cubicBezTo>
                    <a:pt x="9708" y="15862"/>
                    <a:pt x="9775" y="15862"/>
                    <a:pt x="9908" y="15896"/>
                  </a:cubicBezTo>
                  <a:cubicBezTo>
                    <a:pt x="11376" y="15462"/>
                    <a:pt x="22884" y="11592"/>
                    <a:pt x="23384" y="11426"/>
                  </a:cubicBezTo>
                  <a:cubicBezTo>
                    <a:pt x="23451" y="11392"/>
                    <a:pt x="23518" y="11292"/>
                    <a:pt x="23518" y="11226"/>
                  </a:cubicBezTo>
                  <a:lnTo>
                    <a:pt x="23518" y="8624"/>
                  </a:lnTo>
                  <a:cubicBezTo>
                    <a:pt x="23518" y="8557"/>
                    <a:pt x="23451" y="8524"/>
                    <a:pt x="23418" y="8457"/>
                  </a:cubicBezTo>
                  <a:cubicBezTo>
                    <a:pt x="23384" y="8424"/>
                    <a:pt x="23284" y="8424"/>
                    <a:pt x="23251" y="8424"/>
                  </a:cubicBezTo>
                  <a:lnTo>
                    <a:pt x="10709" y="9591"/>
                  </a:lnTo>
                  <a:lnTo>
                    <a:pt x="4371" y="84"/>
                  </a:lnTo>
                  <a:lnTo>
                    <a:pt x="4371" y="51"/>
                  </a:lnTo>
                  <a:cubicBezTo>
                    <a:pt x="4321" y="18"/>
                    <a:pt x="4271" y="1"/>
                    <a:pt x="42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59;p25">
              <a:extLst>
                <a:ext uri="{FF2B5EF4-FFF2-40B4-BE49-F238E27FC236}">
                  <a16:creationId xmlns:a16="http://schemas.microsoft.com/office/drawing/2014/main" id="{D3A46F65-D5B7-4D15-AFB4-52A7D3F05774}"/>
                </a:ext>
              </a:extLst>
            </p:cNvPr>
            <p:cNvSpPr/>
            <p:nvPr/>
          </p:nvSpPr>
          <p:spPr>
            <a:xfrm>
              <a:off x="4052628" y="2758395"/>
              <a:ext cx="16730" cy="68379"/>
            </a:xfrm>
            <a:custGeom>
              <a:avLst/>
              <a:gdLst/>
              <a:ahLst/>
              <a:cxnLst/>
              <a:rect l="l" t="t" r="r" b="b"/>
              <a:pathLst>
                <a:path w="735" h="3004" extrusionOk="0">
                  <a:moveTo>
                    <a:pt x="168" y="1"/>
                  </a:moveTo>
                  <a:cubicBezTo>
                    <a:pt x="101" y="34"/>
                    <a:pt x="1" y="134"/>
                    <a:pt x="1" y="268"/>
                  </a:cubicBezTo>
                  <a:lnTo>
                    <a:pt x="301" y="2836"/>
                  </a:lnTo>
                  <a:cubicBezTo>
                    <a:pt x="301" y="2936"/>
                    <a:pt x="401" y="3003"/>
                    <a:pt x="501" y="3003"/>
                  </a:cubicBezTo>
                  <a:cubicBezTo>
                    <a:pt x="635" y="3003"/>
                    <a:pt x="735" y="2936"/>
                    <a:pt x="735" y="2770"/>
                  </a:cubicBezTo>
                  <a:lnTo>
                    <a:pt x="434" y="168"/>
                  </a:lnTo>
                  <a:cubicBezTo>
                    <a:pt x="401" y="101"/>
                    <a:pt x="301" y="1"/>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60;p25">
              <a:extLst>
                <a:ext uri="{FF2B5EF4-FFF2-40B4-BE49-F238E27FC236}">
                  <a16:creationId xmlns:a16="http://schemas.microsoft.com/office/drawing/2014/main" id="{53A92075-19C3-4E20-AC55-D975EE0B57D4}"/>
                </a:ext>
              </a:extLst>
            </p:cNvPr>
            <p:cNvSpPr/>
            <p:nvPr/>
          </p:nvSpPr>
          <p:spPr>
            <a:xfrm>
              <a:off x="4097425" y="2720450"/>
              <a:ext cx="110125" cy="97196"/>
            </a:xfrm>
            <a:custGeom>
              <a:avLst/>
              <a:gdLst/>
              <a:ahLst/>
              <a:cxnLst/>
              <a:rect l="l" t="t" r="r" b="b"/>
              <a:pathLst>
                <a:path w="4838" h="4270" extrusionOk="0">
                  <a:moveTo>
                    <a:pt x="4637" y="0"/>
                  </a:moveTo>
                  <a:lnTo>
                    <a:pt x="1102" y="200"/>
                  </a:lnTo>
                  <a:lnTo>
                    <a:pt x="1" y="1701"/>
                  </a:lnTo>
                  <a:lnTo>
                    <a:pt x="1" y="4270"/>
                  </a:lnTo>
                  <a:cubicBezTo>
                    <a:pt x="1" y="4270"/>
                    <a:pt x="3837" y="3970"/>
                    <a:pt x="4337" y="3469"/>
                  </a:cubicBezTo>
                  <a:cubicBezTo>
                    <a:pt x="4838" y="2969"/>
                    <a:pt x="4637" y="0"/>
                    <a:pt x="46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61;p25">
              <a:extLst>
                <a:ext uri="{FF2B5EF4-FFF2-40B4-BE49-F238E27FC236}">
                  <a16:creationId xmlns:a16="http://schemas.microsoft.com/office/drawing/2014/main" id="{D57938E4-0B44-407E-905F-914FC5EACDCA}"/>
                </a:ext>
              </a:extLst>
            </p:cNvPr>
            <p:cNvSpPr/>
            <p:nvPr/>
          </p:nvSpPr>
          <p:spPr>
            <a:xfrm>
              <a:off x="4092872" y="2716649"/>
              <a:ext cx="118479" cy="106324"/>
            </a:xfrm>
            <a:custGeom>
              <a:avLst/>
              <a:gdLst/>
              <a:ahLst/>
              <a:cxnLst/>
              <a:rect l="l" t="t" r="r" b="b"/>
              <a:pathLst>
                <a:path w="5205" h="4671" extrusionOk="0">
                  <a:moveTo>
                    <a:pt x="4671" y="467"/>
                  </a:moveTo>
                  <a:lnTo>
                    <a:pt x="4671" y="467"/>
                  </a:lnTo>
                  <a:cubicBezTo>
                    <a:pt x="4737" y="1635"/>
                    <a:pt x="4704" y="3269"/>
                    <a:pt x="4404" y="3536"/>
                  </a:cubicBezTo>
                  <a:cubicBezTo>
                    <a:pt x="4137" y="3836"/>
                    <a:pt x="1969" y="4137"/>
                    <a:pt x="401" y="4270"/>
                  </a:cubicBezTo>
                  <a:lnTo>
                    <a:pt x="401" y="1968"/>
                  </a:lnTo>
                  <a:lnTo>
                    <a:pt x="1402" y="634"/>
                  </a:lnTo>
                  <a:lnTo>
                    <a:pt x="4671" y="467"/>
                  </a:lnTo>
                  <a:close/>
                  <a:moveTo>
                    <a:pt x="4837" y="0"/>
                  </a:moveTo>
                  <a:lnTo>
                    <a:pt x="1302" y="200"/>
                  </a:lnTo>
                  <a:cubicBezTo>
                    <a:pt x="1202" y="200"/>
                    <a:pt x="1168" y="267"/>
                    <a:pt x="1135" y="301"/>
                  </a:cubicBezTo>
                  <a:lnTo>
                    <a:pt x="34" y="1768"/>
                  </a:lnTo>
                  <a:cubicBezTo>
                    <a:pt x="1" y="1802"/>
                    <a:pt x="1" y="1835"/>
                    <a:pt x="1" y="1868"/>
                  </a:cubicBezTo>
                  <a:lnTo>
                    <a:pt x="1" y="4470"/>
                  </a:lnTo>
                  <a:cubicBezTo>
                    <a:pt x="1" y="4537"/>
                    <a:pt x="34" y="4604"/>
                    <a:pt x="67" y="4637"/>
                  </a:cubicBezTo>
                  <a:cubicBezTo>
                    <a:pt x="134" y="4670"/>
                    <a:pt x="167" y="4670"/>
                    <a:pt x="201" y="4670"/>
                  </a:cubicBezTo>
                  <a:cubicBezTo>
                    <a:pt x="868" y="4637"/>
                    <a:pt x="4170" y="4337"/>
                    <a:pt x="4671" y="3836"/>
                  </a:cubicBezTo>
                  <a:cubicBezTo>
                    <a:pt x="5204" y="3303"/>
                    <a:pt x="5071" y="701"/>
                    <a:pt x="5038" y="200"/>
                  </a:cubicBezTo>
                  <a:cubicBezTo>
                    <a:pt x="5038" y="100"/>
                    <a:pt x="4971" y="0"/>
                    <a:pt x="48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62;p25">
              <a:extLst>
                <a:ext uri="{FF2B5EF4-FFF2-40B4-BE49-F238E27FC236}">
                  <a16:creationId xmlns:a16="http://schemas.microsoft.com/office/drawing/2014/main" id="{5F33678D-ED3D-408E-A649-DB3E5F056875}"/>
                </a:ext>
              </a:extLst>
            </p:cNvPr>
            <p:cNvSpPr/>
            <p:nvPr/>
          </p:nvSpPr>
          <p:spPr>
            <a:xfrm>
              <a:off x="4156653" y="2705108"/>
              <a:ext cx="66853" cy="96672"/>
            </a:xfrm>
            <a:custGeom>
              <a:avLst/>
              <a:gdLst/>
              <a:ahLst/>
              <a:cxnLst/>
              <a:rect l="l" t="t" r="r" b="b"/>
              <a:pathLst>
                <a:path w="2937" h="4247" extrusionOk="0">
                  <a:moveTo>
                    <a:pt x="2244" y="1"/>
                  </a:moveTo>
                  <a:cubicBezTo>
                    <a:pt x="1586" y="1"/>
                    <a:pt x="501" y="441"/>
                    <a:pt x="501" y="441"/>
                  </a:cubicBezTo>
                  <a:cubicBezTo>
                    <a:pt x="501" y="441"/>
                    <a:pt x="1" y="4243"/>
                    <a:pt x="501" y="4243"/>
                  </a:cubicBezTo>
                  <a:cubicBezTo>
                    <a:pt x="595" y="4243"/>
                    <a:pt x="730" y="4247"/>
                    <a:pt x="887" y="4247"/>
                  </a:cubicBezTo>
                  <a:cubicBezTo>
                    <a:pt x="1568" y="4247"/>
                    <a:pt x="2669" y="4181"/>
                    <a:pt x="2669" y="3476"/>
                  </a:cubicBezTo>
                  <a:cubicBezTo>
                    <a:pt x="2669" y="2575"/>
                    <a:pt x="2936" y="74"/>
                    <a:pt x="2369" y="7"/>
                  </a:cubicBezTo>
                  <a:cubicBezTo>
                    <a:pt x="2329" y="3"/>
                    <a:pt x="2287" y="1"/>
                    <a:pt x="2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63;p25">
              <a:extLst>
                <a:ext uri="{FF2B5EF4-FFF2-40B4-BE49-F238E27FC236}">
                  <a16:creationId xmlns:a16="http://schemas.microsoft.com/office/drawing/2014/main" id="{90241009-3970-431C-B422-0BDEB4F104EC}"/>
                </a:ext>
              </a:extLst>
            </p:cNvPr>
            <p:cNvSpPr/>
            <p:nvPr/>
          </p:nvSpPr>
          <p:spPr>
            <a:xfrm>
              <a:off x="4153625" y="2700374"/>
              <a:ext cx="72908" cy="106642"/>
            </a:xfrm>
            <a:custGeom>
              <a:avLst/>
              <a:gdLst/>
              <a:ahLst/>
              <a:cxnLst/>
              <a:rect l="l" t="t" r="r" b="b"/>
              <a:pathLst>
                <a:path w="3203" h="4685" extrusionOk="0">
                  <a:moveTo>
                    <a:pt x="2469" y="415"/>
                  </a:moveTo>
                  <a:cubicBezTo>
                    <a:pt x="2669" y="415"/>
                    <a:pt x="2702" y="1249"/>
                    <a:pt x="2635" y="2884"/>
                  </a:cubicBezTo>
                  <a:cubicBezTo>
                    <a:pt x="2569" y="3217"/>
                    <a:pt x="2569" y="3484"/>
                    <a:pt x="2569" y="3684"/>
                  </a:cubicBezTo>
                  <a:cubicBezTo>
                    <a:pt x="2569" y="3751"/>
                    <a:pt x="2535" y="3851"/>
                    <a:pt x="2469" y="3918"/>
                  </a:cubicBezTo>
                  <a:cubicBezTo>
                    <a:pt x="2135" y="4251"/>
                    <a:pt x="1168" y="4251"/>
                    <a:pt x="734" y="4251"/>
                  </a:cubicBezTo>
                  <a:lnTo>
                    <a:pt x="667" y="4251"/>
                  </a:lnTo>
                  <a:cubicBezTo>
                    <a:pt x="501" y="3918"/>
                    <a:pt x="634" y="2250"/>
                    <a:pt x="801" y="749"/>
                  </a:cubicBezTo>
                  <a:cubicBezTo>
                    <a:pt x="1335" y="549"/>
                    <a:pt x="1868" y="415"/>
                    <a:pt x="2469" y="415"/>
                  </a:cubicBezTo>
                  <a:close/>
                  <a:moveTo>
                    <a:pt x="2329" y="1"/>
                  </a:moveTo>
                  <a:cubicBezTo>
                    <a:pt x="1647" y="1"/>
                    <a:pt x="655" y="385"/>
                    <a:pt x="534" y="415"/>
                  </a:cubicBezTo>
                  <a:cubicBezTo>
                    <a:pt x="501" y="482"/>
                    <a:pt x="401" y="515"/>
                    <a:pt x="401" y="582"/>
                  </a:cubicBezTo>
                  <a:cubicBezTo>
                    <a:pt x="234" y="1649"/>
                    <a:pt x="0" y="4151"/>
                    <a:pt x="367" y="4551"/>
                  </a:cubicBezTo>
                  <a:cubicBezTo>
                    <a:pt x="467" y="4651"/>
                    <a:pt x="534" y="4685"/>
                    <a:pt x="634" y="4685"/>
                  </a:cubicBezTo>
                  <a:lnTo>
                    <a:pt x="1001" y="4685"/>
                  </a:lnTo>
                  <a:cubicBezTo>
                    <a:pt x="1535" y="4685"/>
                    <a:pt x="2369" y="4651"/>
                    <a:pt x="2736" y="4251"/>
                  </a:cubicBezTo>
                  <a:cubicBezTo>
                    <a:pt x="2902" y="4084"/>
                    <a:pt x="3002" y="3884"/>
                    <a:pt x="3002" y="3684"/>
                  </a:cubicBezTo>
                  <a:cubicBezTo>
                    <a:pt x="3002" y="3517"/>
                    <a:pt x="3036" y="3217"/>
                    <a:pt x="3036" y="2917"/>
                  </a:cubicBezTo>
                  <a:cubicBezTo>
                    <a:pt x="3136" y="1249"/>
                    <a:pt x="3203" y="82"/>
                    <a:pt x="2535" y="15"/>
                  </a:cubicBezTo>
                  <a:cubicBezTo>
                    <a:pt x="2471" y="5"/>
                    <a:pt x="2402" y="1"/>
                    <a:pt x="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64;p25">
              <a:extLst>
                <a:ext uri="{FF2B5EF4-FFF2-40B4-BE49-F238E27FC236}">
                  <a16:creationId xmlns:a16="http://schemas.microsoft.com/office/drawing/2014/main" id="{607FB2AB-F70E-49F9-9F93-E41706F1F212}"/>
                </a:ext>
              </a:extLst>
            </p:cNvPr>
            <p:cNvSpPr/>
            <p:nvPr/>
          </p:nvSpPr>
          <p:spPr>
            <a:xfrm>
              <a:off x="4107304" y="2704881"/>
              <a:ext cx="73682" cy="66740"/>
            </a:xfrm>
            <a:custGeom>
              <a:avLst/>
              <a:gdLst/>
              <a:ahLst/>
              <a:cxnLst/>
              <a:rect l="l" t="t" r="r" b="b"/>
              <a:pathLst>
                <a:path w="3237" h="2932" extrusionOk="0">
                  <a:moveTo>
                    <a:pt x="1657" y="0"/>
                  </a:moveTo>
                  <a:cubicBezTo>
                    <a:pt x="1559" y="0"/>
                    <a:pt x="1461" y="6"/>
                    <a:pt x="1368" y="17"/>
                  </a:cubicBezTo>
                  <a:cubicBezTo>
                    <a:pt x="768" y="84"/>
                    <a:pt x="0" y="1685"/>
                    <a:pt x="0" y="1685"/>
                  </a:cubicBezTo>
                  <a:lnTo>
                    <a:pt x="701" y="2886"/>
                  </a:lnTo>
                  <a:cubicBezTo>
                    <a:pt x="1101" y="2819"/>
                    <a:pt x="1502" y="2485"/>
                    <a:pt x="1568" y="2018"/>
                  </a:cubicBezTo>
                  <a:lnTo>
                    <a:pt x="1768" y="2385"/>
                  </a:lnTo>
                  <a:cubicBezTo>
                    <a:pt x="1768" y="2385"/>
                    <a:pt x="1992" y="2932"/>
                    <a:pt x="2439" y="2932"/>
                  </a:cubicBezTo>
                  <a:cubicBezTo>
                    <a:pt x="2510" y="2932"/>
                    <a:pt x="2587" y="2918"/>
                    <a:pt x="2669" y="2886"/>
                  </a:cubicBezTo>
                  <a:cubicBezTo>
                    <a:pt x="3236" y="2686"/>
                    <a:pt x="2669" y="784"/>
                    <a:pt x="2669" y="451"/>
                  </a:cubicBezTo>
                  <a:cubicBezTo>
                    <a:pt x="2669" y="144"/>
                    <a:pt x="2157" y="0"/>
                    <a:pt x="16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65;p25">
              <a:extLst>
                <a:ext uri="{FF2B5EF4-FFF2-40B4-BE49-F238E27FC236}">
                  <a16:creationId xmlns:a16="http://schemas.microsoft.com/office/drawing/2014/main" id="{C2142F94-D9FA-469E-85E0-53A5F293C4C6}"/>
                </a:ext>
              </a:extLst>
            </p:cNvPr>
            <p:cNvSpPr/>
            <p:nvPr/>
          </p:nvSpPr>
          <p:spPr>
            <a:xfrm>
              <a:off x="4103502" y="2699828"/>
              <a:ext cx="80511" cy="76823"/>
            </a:xfrm>
            <a:custGeom>
              <a:avLst/>
              <a:gdLst/>
              <a:ahLst/>
              <a:cxnLst/>
              <a:rect l="l" t="t" r="r" b="b"/>
              <a:pathLst>
                <a:path w="3537" h="3375" extrusionOk="0">
                  <a:moveTo>
                    <a:pt x="1939" y="0"/>
                  </a:moveTo>
                  <a:cubicBezTo>
                    <a:pt x="1815" y="0"/>
                    <a:pt x="1691" y="13"/>
                    <a:pt x="1568" y="39"/>
                  </a:cubicBezTo>
                  <a:cubicBezTo>
                    <a:pt x="901" y="172"/>
                    <a:pt x="167" y="1540"/>
                    <a:pt x="34" y="1840"/>
                  </a:cubicBezTo>
                  <a:cubicBezTo>
                    <a:pt x="1" y="1940"/>
                    <a:pt x="34" y="2074"/>
                    <a:pt x="101" y="2107"/>
                  </a:cubicBezTo>
                  <a:cubicBezTo>
                    <a:pt x="141" y="2137"/>
                    <a:pt x="182" y="2149"/>
                    <a:pt x="220" y="2149"/>
                  </a:cubicBezTo>
                  <a:cubicBezTo>
                    <a:pt x="306" y="2149"/>
                    <a:pt x="378" y="2087"/>
                    <a:pt x="401" y="2040"/>
                  </a:cubicBezTo>
                  <a:cubicBezTo>
                    <a:pt x="735" y="1406"/>
                    <a:pt x="1335" y="506"/>
                    <a:pt x="1669" y="439"/>
                  </a:cubicBezTo>
                  <a:cubicBezTo>
                    <a:pt x="1758" y="423"/>
                    <a:pt x="1847" y="415"/>
                    <a:pt x="1935" y="415"/>
                  </a:cubicBezTo>
                  <a:cubicBezTo>
                    <a:pt x="2210" y="415"/>
                    <a:pt x="2475" y="496"/>
                    <a:pt x="2703" y="673"/>
                  </a:cubicBezTo>
                  <a:cubicBezTo>
                    <a:pt x="2703" y="839"/>
                    <a:pt x="2736" y="1006"/>
                    <a:pt x="2769" y="1173"/>
                  </a:cubicBezTo>
                  <a:cubicBezTo>
                    <a:pt x="3036" y="2574"/>
                    <a:pt x="2936" y="2908"/>
                    <a:pt x="2836" y="2941"/>
                  </a:cubicBezTo>
                  <a:cubicBezTo>
                    <a:pt x="2786" y="2957"/>
                    <a:pt x="2740" y="2965"/>
                    <a:pt x="2696" y="2965"/>
                  </a:cubicBezTo>
                  <a:cubicBezTo>
                    <a:pt x="2389" y="2965"/>
                    <a:pt x="2231" y="2603"/>
                    <a:pt x="2202" y="2574"/>
                  </a:cubicBezTo>
                  <a:lnTo>
                    <a:pt x="2002" y="2174"/>
                  </a:lnTo>
                  <a:cubicBezTo>
                    <a:pt x="1935" y="2074"/>
                    <a:pt x="1902" y="2040"/>
                    <a:pt x="1835" y="2040"/>
                  </a:cubicBezTo>
                  <a:cubicBezTo>
                    <a:pt x="1812" y="2035"/>
                    <a:pt x="1790" y="2032"/>
                    <a:pt x="1767" y="2032"/>
                  </a:cubicBezTo>
                  <a:cubicBezTo>
                    <a:pt x="1660" y="2032"/>
                    <a:pt x="1568" y="2096"/>
                    <a:pt x="1568" y="2207"/>
                  </a:cubicBezTo>
                  <a:cubicBezTo>
                    <a:pt x="1502" y="2541"/>
                    <a:pt x="1202" y="2841"/>
                    <a:pt x="835" y="2908"/>
                  </a:cubicBezTo>
                  <a:cubicBezTo>
                    <a:pt x="701" y="2908"/>
                    <a:pt x="601" y="3041"/>
                    <a:pt x="668" y="3174"/>
                  </a:cubicBezTo>
                  <a:cubicBezTo>
                    <a:pt x="668" y="3261"/>
                    <a:pt x="743" y="3348"/>
                    <a:pt x="850" y="3348"/>
                  </a:cubicBezTo>
                  <a:cubicBezTo>
                    <a:pt x="866" y="3348"/>
                    <a:pt x="883" y="3346"/>
                    <a:pt x="901" y="3341"/>
                  </a:cubicBezTo>
                  <a:cubicBezTo>
                    <a:pt x="1235" y="3241"/>
                    <a:pt x="1535" y="3041"/>
                    <a:pt x="1735" y="2741"/>
                  </a:cubicBezTo>
                  <a:cubicBezTo>
                    <a:pt x="1902" y="3074"/>
                    <a:pt x="2236" y="3341"/>
                    <a:pt x="2603" y="3375"/>
                  </a:cubicBezTo>
                  <a:cubicBezTo>
                    <a:pt x="2703" y="3375"/>
                    <a:pt x="2769" y="3341"/>
                    <a:pt x="2936" y="3274"/>
                  </a:cubicBezTo>
                  <a:cubicBezTo>
                    <a:pt x="3537" y="3108"/>
                    <a:pt x="3370" y="2107"/>
                    <a:pt x="3170" y="1040"/>
                  </a:cubicBezTo>
                  <a:cubicBezTo>
                    <a:pt x="3103" y="873"/>
                    <a:pt x="3070" y="673"/>
                    <a:pt x="3070" y="606"/>
                  </a:cubicBezTo>
                  <a:cubicBezTo>
                    <a:pt x="3070" y="506"/>
                    <a:pt x="3036" y="372"/>
                    <a:pt x="2903" y="272"/>
                  </a:cubicBezTo>
                  <a:cubicBezTo>
                    <a:pt x="2632" y="100"/>
                    <a:pt x="2288" y="0"/>
                    <a:pt x="19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66;p25">
              <a:extLst>
                <a:ext uri="{FF2B5EF4-FFF2-40B4-BE49-F238E27FC236}">
                  <a16:creationId xmlns:a16="http://schemas.microsoft.com/office/drawing/2014/main" id="{1DA7C256-3A52-4524-9A04-25BEB70B3FA8}"/>
                </a:ext>
              </a:extLst>
            </p:cNvPr>
            <p:cNvSpPr/>
            <p:nvPr/>
          </p:nvSpPr>
          <p:spPr>
            <a:xfrm>
              <a:off x="3029112" y="3010171"/>
              <a:ext cx="493559" cy="929712"/>
            </a:xfrm>
            <a:custGeom>
              <a:avLst/>
              <a:gdLst/>
              <a:ahLst/>
              <a:cxnLst/>
              <a:rect l="l" t="t" r="r" b="b"/>
              <a:pathLst>
                <a:path w="21683" h="40844" extrusionOk="0">
                  <a:moveTo>
                    <a:pt x="14628" y="1"/>
                  </a:moveTo>
                  <a:cubicBezTo>
                    <a:pt x="12813" y="1"/>
                    <a:pt x="11019" y="789"/>
                    <a:pt x="10007" y="2950"/>
                  </a:cubicBezTo>
                  <a:lnTo>
                    <a:pt x="10274" y="20563"/>
                  </a:lnTo>
                  <a:lnTo>
                    <a:pt x="0" y="39610"/>
                  </a:lnTo>
                  <a:lnTo>
                    <a:pt x="1868" y="40844"/>
                  </a:lnTo>
                  <a:cubicBezTo>
                    <a:pt x="1868" y="40844"/>
                    <a:pt x="16545" y="24932"/>
                    <a:pt x="17079" y="23465"/>
                  </a:cubicBezTo>
                  <a:cubicBezTo>
                    <a:pt x="17580" y="21997"/>
                    <a:pt x="20615" y="8888"/>
                    <a:pt x="20615" y="8888"/>
                  </a:cubicBezTo>
                  <a:cubicBezTo>
                    <a:pt x="20615" y="8888"/>
                    <a:pt x="21682" y="4584"/>
                    <a:pt x="19881" y="2316"/>
                  </a:cubicBezTo>
                  <a:cubicBezTo>
                    <a:pt x="18926" y="1090"/>
                    <a:pt x="16762" y="1"/>
                    <a:pt x="146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67;p25">
              <a:extLst>
                <a:ext uri="{FF2B5EF4-FFF2-40B4-BE49-F238E27FC236}">
                  <a16:creationId xmlns:a16="http://schemas.microsoft.com/office/drawing/2014/main" id="{044CC3C7-FF48-4EE1-AA10-C45727DA3419}"/>
                </a:ext>
              </a:extLst>
            </p:cNvPr>
            <p:cNvSpPr/>
            <p:nvPr/>
          </p:nvSpPr>
          <p:spPr>
            <a:xfrm>
              <a:off x="3023035" y="3004936"/>
              <a:ext cx="504189" cy="941025"/>
            </a:xfrm>
            <a:custGeom>
              <a:avLst/>
              <a:gdLst/>
              <a:ahLst/>
              <a:cxnLst/>
              <a:rect l="l" t="t" r="r" b="b"/>
              <a:pathLst>
                <a:path w="22150" h="41341" extrusionOk="0">
                  <a:moveTo>
                    <a:pt x="14930" y="441"/>
                  </a:moveTo>
                  <a:cubicBezTo>
                    <a:pt x="17008" y="441"/>
                    <a:pt x="19140" y="1533"/>
                    <a:pt x="20015" y="2680"/>
                  </a:cubicBezTo>
                  <a:cubicBezTo>
                    <a:pt x="21716" y="4848"/>
                    <a:pt x="20715" y="9017"/>
                    <a:pt x="20715" y="9051"/>
                  </a:cubicBezTo>
                  <a:cubicBezTo>
                    <a:pt x="20682" y="9184"/>
                    <a:pt x="17680" y="22194"/>
                    <a:pt x="17179" y="23595"/>
                  </a:cubicBezTo>
                  <a:cubicBezTo>
                    <a:pt x="16779" y="24795"/>
                    <a:pt x="6305" y="36337"/>
                    <a:pt x="2135" y="40840"/>
                  </a:cubicBezTo>
                  <a:lnTo>
                    <a:pt x="534" y="39806"/>
                  </a:lnTo>
                  <a:lnTo>
                    <a:pt x="10708" y="20859"/>
                  </a:lnTo>
                  <a:lnTo>
                    <a:pt x="10775" y="20759"/>
                  </a:lnTo>
                  <a:lnTo>
                    <a:pt x="10475" y="3213"/>
                  </a:lnTo>
                  <a:cubicBezTo>
                    <a:pt x="11142" y="1679"/>
                    <a:pt x="12609" y="645"/>
                    <a:pt x="14277" y="478"/>
                  </a:cubicBezTo>
                  <a:cubicBezTo>
                    <a:pt x="14493" y="453"/>
                    <a:pt x="14711" y="441"/>
                    <a:pt x="14930" y="441"/>
                  </a:cubicBezTo>
                  <a:close/>
                  <a:moveTo>
                    <a:pt x="14907" y="1"/>
                  </a:moveTo>
                  <a:cubicBezTo>
                    <a:pt x="14664" y="1"/>
                    <a:pt x="14420" y="15"/>
                    <a:pt x="14177" y="44"/>
                  </a:cubicBezTo>
                  <a:cubicBezTo>
                    <a:pt x="12343" y="211"/>
                    <a:pt x="10775" y="1379"/>
                    <a:pt x="10041" y="3080"/>
                  </a:cubicBezTo>
                  <a:lnTo>
                    <a:pt x="10041" y="3180"/>
                  </a:lnTo>
                  <a:lnTo>
                    <a:pt x="10341" y="20726"/>
                  </a:lnTo>
                  <a:lnTo>
                    <a:pt x="34" y="39739"/>
                  </a:lnTo>
                  <a:cubicBezTo>
                    <a:pt x="0" y="39873"/>
                    <a:pt x="34" y="39940"/>
                    <a:pt x="134" y="40040"/>
                  </a:cubicBezTo>
                  <a:lnTo>
                    <a:pt x="2002" y="41274"/>
                  </a:lnTo>
                  <a:cubicBezTo>
                    <a:pt x="2035" y="41341"/>
                    <a:pt x="2102" y="41341"/>
                    <a:pt x="2135" y="41341"/>
                  </a:cubicBezTo>
                  <a:cubicBezTo>
                    <a:pt x="2202" y="41341"/>
                    <a:pt x="2269" y="41307"/>
                    <a:pt x="2269" y="41241"/>
                  </a:cubicBezTo>
                  <a:cubicBezTo>
                    <a:pt x="2836" y="40573"/>
                    <a:pt x="17013" y="25229"/>
                    <a:pt x="17513" y="23761"/>
                  </a:cubicBezTo>
                  <a:cubicBezTo>
                    <a:pt x="18013" y="22360"/>
                    <a:pt x="20949" y="9718"/>
                    <a:pt x="21049" y="9184"/>
                  </a:cubicBezTo>
                  <a:cubicBezTo>
                    <a:pt x="21149" y="8984"/>
                    <a:pt x="22150" y="4748"/>
                    <a:pt x="20315" y="2413"/>
                  </a:cubicBezTo>
                  <a:cubicBezTo>
                    <a:pt x="19322" y="1180"/>
                    <a:pt x="17137" y="1"/>
                    <a:pt x="149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68;p25">
              <a:extLst>
                <a:ext uri="{FF2B5EF4-FFF2-40B4-BE49-F238E27FC236}">
                  <a16:creationId xmlns:a16="http://schemas.microsoft.com/office/drawing/2014/main" id="{AA8BA314-94E2-43AC-A0EC-4070F7CC0EF5}"/>
                </a:ext>
              </a:extLst>
            </p:cNvPr>
            <p:cNvSpPr/>
            <p:nvPr/>
          </p:nvSpPr>
          <p:spPr>
            <a:xfrm>
              <a:off x="2934193" y="3913296"/>
              <a:ext cx="182259" cy="208072"/>
            </a:xfrm>
            <a:custGeom>
              <a:avLst/>
              <a:gdLst/>
              <a:ahLst/>
              <a:cxnLst/>
              <a:rect l="l" t="t" r="r" b="b"/>
              <a:pathLst>
                <a:path w="8007" h="9141" extrusionOk="0">
                  <a:moveTo>
                    <a:pt x="4170" y="0"/>
                  </a:moveTo>
                  <a:cubicBezTo>
                    <a:pt x="4170" y="0"/>
                    <a:pt x="1235" y="1568"/>
                    <a:pt x="601" y="2602"/>
                  </a:cubicBezTo>
                  <a:cubicBezTo>
                    <a:pt x="1" y="3636"/>
                    <a:pt x="1935" y="4670"/>
                    <a:pt x="2703" y="5504"/>
                  </a:cubicBezTo>
                  <a:cubicBezTo>
                    <a:pt x="3436" y="6338"/>
                    <a:pt x="4237" y="8139"/>
                    <a:pt x="4771" y="8640"/>
                  </a:cubicBezTo>
                  <a:cubicBezTo>
                    <a:pt x="5338" y="9140"/>
                    <a:pt x="6539" y="9140"/>
                    <a:pt x="7072" y="9140"/>
                  </a:cubicBezTo>
                  <a:cubicBezTo>
                    <a:pt x="7606" y="9140"/>
                    <a:pt x="8006" y="8807"/>
                    <a:pt x="7706" y="8306"/>
                  </a:cubicBezTo>
                  <a:cubicBezTo>
                    <a:pt x="7406" y="7806"/>
                    <a:pt x="6605" y="5437"/>
                    <a:pt x="6372" y="4904"/>
                  </a:cubicBezTo>
                  <a:cubicBezTo>
                    <a:pt x="6105" y="4337"/>
                    <a:pt x="6038" y="1201"/>
                    <a:pt x="6038" y="1201"/>
                  </a:cubicBezTo>
                  <a:lnTo>
                    <a:pt x="41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69;p25">
              <a:extLst>
                <a:ext uri="{FF2B5EF4-FFF2-40B4-BE49-F238E27FC236}">
                  <a16:creationId xmlns:a16="http://schemas.microsoft.com/office/drawing/2014/main" id="{669FC64D-E15B-47C6-A242-1D8032D5BD59}"/>
                </a:ext>
              </a:extLst>
            </p:cNvPr>
            <p:cNvSpPr/>
            <p:nvPr/>
          </p:nvSpPr>
          <p:spPr>
            <a:xfrm>
              <a:off x="2931165" y="3907401"/>
              <a:ext cx="185287" cy="218520"/>
            </a:xfrm>
            <a:custGeom>
              <a:avLst/>
              <a:gdLst/>
              <a:ahLst/>
              <a:cxnLst/>
              <a:rect l="l" t="t" r="r" b="b"/>
              <a:pathLst>
                <a:path w="8140" h="9600" extrusionOk="0">
                  <a:moveTo>
                    <a:pt x="4303" y="493"/>
                  </a:moveTo>
                  <a:lnTo>
                    <a:pt x="5971" y="1560"/>
                  </a:lnTo>
                  <a:cubicBezTo>
                    <a:pt x="6005" y="2194"/>
                    <a:pt x="6071" y="4696"/>
                    <a:pt x="6305" y="5196"/>
                  </a:cubicBezTo>
                  <a:cubicBezTo>
                    <a:pt x="6371" y="5330"/>
                    <a:pt x="6472" y="5596"/>
                    <a:pt x="6572" y="5930"/>
                  </a:cubicBezTo>
                  <a:cubicBezTo>
                    <a:pt x="6872" y="6864"/>
                    <a:pt x="7239" y="7765"/>
                    <a:pt x="7672" y="8665"/>
                  </a:cubicBezTo>
                  <a:cubicBezTo>
                    <a:pt x="7706" y="8732"/>
                    <a:pt x="7739" y="8865"/>
                    <a:pt x="7706" y="8999"/>
                  </a:cubicBezTo>
                  <a:cubicBezTo>
                    <a:pt x="7572" y="9166"/>
                    <a:pt x="7406" y="9199"/>
                    <a:pt x="7205" y="9199"/>
                  </a:cubicBezTo>
                  <a:cubicBezTo>
                    <a:pt x="6738" y="9199"/>
                    <a:pt x="5538" y="9199"/>
                    <a:pt x="5071" y="8732"/>
                  </a:cubicBezTo>
                  <a:cubicBezTo>
                    <a:pt x="4737" y="8265"/>
                    <a:pt x="4403" y="7831"/>
                    <a:pt x="4170" y="7364"/>
                  </a:cubicBezTo>
                  <a:cubicBezTo>
                    <a:pt x="3836" y="6731"/>
                    <a:pt x="3469" y="6164"/>
                    <a:pt x="3002" y="5596"/>
                  </a:cubicBezTo>
                  <a:cubicBezTo>
                    <a:pt x="2736" y="5363"/>
                    <a:pt x="2469" y="5096"/>
                    <a:pt x="2168" y="4863"/>
                  </a:cubicBezTo>
                  <a:cubicBezTo>
                    <a:pt x="1234" y="4062"/>
                    <a:pt x="634" y="3495"/>
                    <a:pt x="968" y="2928"/>
                  </a:cubicBezTo>
                  <a:cubicBezTo>
                    <a:pt x="1468" y="2061"/>
                    <a:pt x="3736" y="760"/>
                    <a:pt x="4303" y="493"/>
                  </a:cubicBezTo>
                  <a:close/>
                  <a:moveTo>
                    <a:pt x="4282" y="1"/>
                  </a:moveTo>
                  <a:cubicBezTo>
                    <a:pt x="4245" y="1"/>
                    <a:pt x="4203" y="9"/>
                    <a:pt x="4170" y="26"/>
                  </a:cubicBezTo>
                  <a:cubicBezTo>
                    <a:pt x="4036" y="59"/>
                    <a:pt x="1201" y="1594"/>
                    <a:pt x="534" y="2694"/>
                  </a:cubicBezTo>
                  <a:cubicBezTo>
                    <a:pt x="0" y="3595"/>
                    <a:pt x="1034" y="4462"/>
                    <a:pt x="1868" y="5163"/>
                  </a:cubicBezTo>
                  <a:cubicBezTo>
                    <a:pt x="2168" y="5363"/>
                    <a:pt x="2402" y="5596"/>
                    <a:pt x="2669" y="5863"/>
                  </a:cubicBezTo>
                  <a:cubicBezTo>
                    <a:pt x="3069" y="6397"/>
                    <a:pt x="3469" y="6997"/>
                    <a:pt x="3803" y="7565"/>
                  </a:cubicBezTo>
                  <a:cubicBezTo>
                    <a:pt x="4036" y="8098"/>
                    <a:pt x="4370" y="8565"/>
                    <a:pt x="4737" y="9032"/>
                  </a:cubicBezTo>
                  <a:cubicBezTo>
                    <a:pt x="5337" y="9599"/>
                    <a:pt x="6672" y="9599"/>
                    <a:pt x="7205" y="9599"/>
                  </a:cubicBezTo>
                  <a:cubicBezTo>
                    <a:pt x="7572" y="9599"/>
                    <a:pt x="7906" y="9433"/>
                    <a:pt x="8006" y="9199"/>
                  </a:cubicBezTo>
                  <a:cubicBezTo>
                    <a:pt x="8139" y="8932"/>
                    <a:pt x="8139" y="8665"/>
                    <a:pt x="7973" y="8432"/>
                  </a:cubicBezTo>
                  <a:cubicBezTo>
                    <a:pt x="7572" y="7565"/>
                    <a:pt x="7205" y="6697"/>
                    <a:pt x="6905" y="5830"/>
                  </a:cubicBezTo>
                  <a:cubicBezTo>
                    <a:pt x="6805" y="5430"/>
                    <a:pt x="6672" y="5196"/>
                    <a:pt x="6638" y="5029"/>
                  </a:cubicBezTo>
                  <a:cubicBezTo>
                    <a:pt x="6505" y="4662"/>
                    <a:pt x="6371" y="2694"/>
                    <a:pt x="6338" y="1427"/>
                  </a:cubicBezTo>
                  <a:cubicBezTo>
                    <a:pt x="6338" y="1360"/>
                    <a:pt x="6271" y="1327"/>
                    <a:pt x="6238" y="1260"/>
                  </a:cubicBezTo>
                  <a:lnTo>
                    <a:pt x="4370" y="26"/>
                  </a:lnTo>
                  <a:cubicBezTo>
                    <a:pt x="4353" y="9"/>
                    <a:pt x="4320" y="1"/>
                    <a:pt x="42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70;p25">
              <a:extLst>
                <a:ext uri="{FF2B5EF4-FFF2-40B4-BE49-F238E27FC236}">
                  <a16:creationId xmlns:a16="http://schemas.microsoft.com/office/drawing/2014/main" id="{70FDE7C2-FA54-4549-BA6C-CA52BE98FC6D}"/>
                </a:ext>
              </a:extLst>
            </p:cNvPr>
            <p:cNvSpPr/>
            <p:nvPr/>
          </p:nvSpPr>
          <p:spPr>
            <a:xfrm>
              <a:off x="2934193" y="3958844"/>
              <a:ext cx="182259" cy="162524"/>
            </a:xfrm>
            <a:custGeom>
              <a:avLst/>
              <a:gdLst/>
              <a:ahLst/>
              <a:cxnLst/>
              <a:rect l="l" t="t" r="r" b="b"/>
              <a:pathLst>
                <a:path w="8007" h="7140" extrusionOk="0">
                  <a:moveTo>
                    <a:pt x="1101" y="1"/>
                  </a:moveTo>
                  <a:cubicBezTo>
                    <a:pt x="901" y="167"/>
                    <a:pt x="735" y="401"/>
                    <a:pt x="601" y="601"/>
                  </a:cubicBezTo>
                  <a:cubicBezTo>
                    <a:pt x="1" y="1635"/>
                    <a:pt x="1935" y="2669"/>
                    <a:pt x="2703" y="3503"/>
                  </a:cubicBezTo>
                  <a:cubicBezTo>
                    <a:pt x="3436" y="4337"/>
                    <a:pt x="4270" y="6105"/>
                    <a:pt x="4771" y="6639"/>
                  </a:cubicBezTo>
                  <a:cubicBezTo>
                    <a:pt x="5215" y="7113"/>
                    <a:pt x="6266" y="7140"/>
                    <a:pt x="6869" y="7140"/>
                  </a:cubicBezTo>
                  <a:cubicBezTo>
                    <a:pt x="6945" y="7140"/>
                    <a:pt x="7013" y="7139"/>
                    <a:pt x="7072" y="7139"/>
                  </a:cubicBezTo>
                  <a:cubicBezTo>
                    <a:pt x="7606" y="7139"/>
                    <a:pt x="8006" y="6806"/>
                    <a:pt x="7706" y="6305"/>
                  </a:cubicBezTo>
                  <a:cubicBezTo>
                    <a:pt x="4771" y="6172"/>
                    <a:pt x="4270" y="4070"/>
                    <a:pt x="3036" y="2603"/>
                  </a:cubicBezTo>
                  <a:cubicBezTo>
                    <a:pt x="2369" y="1769"/>
                    <a:pt x="1702" y="868"/>
                    <a:pt x="1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71;p25">
              <a:extLst>
                <a:ext uri="{FF2B5EF4-FFF2-40B4-BE49-F238E27FC236}">
                  <a16:creationId xmlns:a16="http://schemas.microsoft.com/office/drawing/2014/main" id="{4AA19B6E-0FA1-4CC9-A529-8C00FA1E0A60}"/>
                </a:ext>
              </a:extLst>
            </p:cNvPr>
            <p:cNvSpPr/>
            <p:nvPr/>
          </p:nvSpPr>
          <p:spPr>
            <a:xfrm>
              <a:off x="3232609" y="2903438"/>
              <a:ext cx="603639" cy="991648"/>
            </a:xfrm>
            <a:custGeom>
              <a:avLst/>
              <a:gdLst/>
              <a:ahLst/>
              <a:cxnLst/>
              <a:rect l="l" t="t" r="r" b="b"/>
              <a:pathLst>
                <a:path w="26519" h="43565" extrusionOk="0">
                  <a:moveTo>
                    <a:pt x="2001" y="0"/>
                  </a:moveTo>
                  <a:cubicBezTo>
                    <a:pt x="2001" y="0"/>
                    <a:pt x="1935" y="234"/>
                    <a:pt x="1835" y="501"/>
                  </a:cubicBezTo>
                  <a:cubicBezTo>
                    <a:pt x="1334" y="2035"/>
                    <a:pt x="0" y="6605"/>
                    <a:pt x="434" y="8339"/>
                  </a:cubicBezTo>
                  <a:cubicBezTo>
                    <a:pt x="934" y="10441"/>
                    <a:pt x="5404" y="14978"/>
                    <a:pt x="7806" y="17413"/>
                  </a:cubicBezTo>
                  <a:cubicBezTo>
                    <a:pt x="10107" y="19648"/>
                    <a:pt x="17312" y="23050"/>
                    <a:pt x="17312" y="23050"/>
                  </a:cubicBezTo>
                  <a:cubicBezTo>
                    <a:pt x="17312" y="23050"/>
                    <a:pt x="14177" y="31389"/>
                    <a:pt x="13476" y="33357"/>
                  </a:cubicBezTo>
                  <a:cubicBezTo>
                    <a:pt x="12742" y="35359"/>
                    <a:pt x="10141" y="42330"/>
                    <a:pt x="10141" y="42330"/>
                  </a:cubicBezTo>
                  <a:lnTo>
                    <a:pt x="12242" y="43565"/>
                  </a:lnTo>
                  <a:cubicBezTo>
                    <a:pt x="12242" y="43565"/>
                    <a:pt x="20915" y="31556"/>
                    <a:pt x="22650" y="29188"/>
                  </a:cubicBezTo>
                  <a:cubicBezTo>
                    <a:pt x="24417" y="26786"/>
                    <a:pt x="26519" y="23284"/>
                    <a:pt x="25919" y="22183"/>
                  </a:cubicBezTo>
                  <a:cubicBezTo>
                    <a:pt x="20248" y="12509"/>
                    <a:pt x="13476" y="7305"/>
                    <a:pt x="13476" y="7305"/>
                  </a:cubicBezTo>
                  <a:lnTo>
                    <a:pt x="14177" y="4470"/>
                  </a:lnTo>
                  <a:lnTo>
                    <a:pt x="20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72;p25">
              <a:extLst>
                <a:ext uri="{FF2B5EF4-FFF2-40B4-BE49-F238E27FC236}">
                  <a16:creationId xmlns:a16="http://schemas.microsoft.com/office/drawing/2014/main" id="{C9A00775-0F2B-4E4F-97AA-6D756538E072}"/>
                </a:ext>
              </a:extLst>
            </p:cNvPr>
            <p:cNvSpPr/>
            <p:nvPr/>
          </p:nvSpPr>
          <p:spPr>
            <a:xfrm>
              <a:off x="3228034" y="2898317"/>
              <a:ext cx="618093" cy="1002096"/>
            </a:xfrm>
            <a:custGeom>
              <a:avLst/>
              <a:gdLst/>
              <a:ahLst/>
              <a:cxnLst/>
              <a:rect l="l" t="t" r="r" b="b"/>
              <a:pathLst>
                <a:path w="27154" h="44024" extrusionOk="0">
                  <a:moveTo>
                    <a:pt x="2336" y="525"/>
                  </a:moveTo>
                  <a:lnTo>
                    <a:pt x="14078" y="4862"/>
                  </a:lnTo>
                  <a:lnTo>
                    <a:pt x="13444" y="7497"/>
                  </a:lnTo>
                  <a:cubicBezTo>
                    <a:pt x="13444" y="7564"/>
                    <a:pt x="13444" y="7664"/>
                    <a:pt x="13511" y="7697"/>
                  </a:cubicBezTo>
                  <a:cubicBezTo>
                    <a:pt x="13544" y="7731"/>
                    <a:pt x="20249" y="13034"/>
                    <a:pt x="25853" y="22541"/>
                  </a:cubicBezTo>
                  <a:cubicBezTo>
                    <a:pt x="26386" y="23408"/>
                    <a:pt x="24652" y="26577"/>
                    <a:pt x="22650" y="29279"/>
                  </a:cubicBezTo>
                  <a:cubicBezTo>
                    <a:pt x="21016" y="31514"/>
                    <a:pt x="13377" y="42088"/>
                    <a:pt x="12343" y="43523"/>
                  </a:cubicBezTo>
                  <a:lnTo>
                    <a:pt x="10608" y="42455"/>
                  </a:lnTo>
                  <a:cubicBezTo>
                    <a:pt x="10975" y="41421"/>
                    <a:pt x="13210" y="35484"/>
                    <a:pt x="13944" y="33682"/>
                  </a:cubicBezTo>
                  <a:cubicBezTo>
                    <a:pt x="14645" y="31714"/>
                    <a:pt x="17714" y="23475"/>
                    <a:pt x="17780" y="23375"/>
                  </a:cubicBezTo>
                  <a:cubicBezTo>
                    <a:pt x="17814" y="23275"/>
                    <a:pt x="17714" y="23175"/>
                    <a:pt x="17647" y="23142"/>
                  </a:cubicBezTo>
                  <a:cubicBezTo>
                    <a:pt x="17547" y="23075"/>
                    <a:pt x="10442" y="19706"/>
                    <a:pt x="8207" y="17504"/>
                  </a:cubicBezTo>
                  <a:cubicBezTo>
                    <a:pt x="6372" y="15636"/>
                    <a:pt x="1435" y="10666"/>
                    <a:pt x="868" y="8531"/>
                  </a:cubicBezTo>
                  <a:cubicBezTo>
                    <a:pt x="468" y="6830"/>
                    <a:pt x="1836" y="2193"/>
                    <a:pt x="2269" y="826"/>
                  </a:cubicBezTo>
                  <a:cubicBezTo>
                    <a:pt x="2303" y="726"/>
                    <a:pt x="2303" y="625"/>
                    <a:pt x="2336" y="525"/>
                  </a:cubicBezTo>
                  <a:close/>
                  <a:moveTo>
                    <a:pt x="2207" y="0"/>
                  </a:moveTo>
                  <a:cubicBezTo>
                    <a:pt x="2177" y="0"/>
                    <a:pt x="2152" y="8"/>
                    <a:pt x="2136" y="25"/>
                  </a:cubicBezTo>
                  <a:cubicBezTo>
                    <a:pt x="2036" y="58"/>
                    <a:pt x="2002" y="92"/>
                    <a:pt x="2002" y="158"/>
                  </a:cubicBezTo>
                  <a:lnTo>
                    <a:pt x="1836" y="692"/>
                  </a:lnTo>
                  <a:cubicBezTo>
                    <a:pt x="1235" y="2493"/>
                    <a:pt x="1" y="6863"/>
                    <a:pt x="401" y="8598"/>
                  </a:cubicBezTo>
                  <a:cubicBezTo>
                    <a:pt x="902" y="10599"/>
                    <a:pt x="4671" y="14535"/>
                    <a:pt x="7873" y="17738"/>
                  </a:cubicBezTo>
                  <a:cubicBezTo>
                    <a:pt x="10008" y="19873"/>
                    <a:pt x="16146" y="22841"/>
                    <a:pt x="17247" y="23375"/>
                  </a:cubicBezTo>
                  <a:cubicBezTo>
                    <a:pt x="16813" y="24576"/>
                    <a:pt x="14144" y="31714"/>
                    <a:pt x="13477" y="33516"/>
                  </a:cubicBezTo>
                  <a:cubicBezTo>
                    <a:pt x="12777" y="35450"/>
                    <a:pt x="10141" y="42455"/>
                    <a:pt x="10141" y="42455"/>
                  </a:cubicBezTo>
                  <a:cubicBezTo>
                    <a:pt x="10075" y="42555"/>
                    <a:pt x="10141" y="42689"/>
                    <a:pt x="10208" y="42722"/>
                  </a:cubicBezTo>
                  <a:lnTo>
                    <a:pt x="12310" y="43990"/>
                  </a:lnTo>
                  <a:cubicBezTo>
                    <a:pt x="12343" y="44023"/>
                    <a:pt x="12376" y="44023"/>
                    <a:pt x="12410" y="44023"/>
                  </a:cubicBezTo>
                  <a:cubicBezTo>
                    <a:pt x="12476" y="44023"/>
                    <a:pt x="12543" y="44023"/>
                    <a:pt x="12610" y="43923"/>
                  </a:cubicBezTo>
                  <a:cubicBezTo>
                    <a:pt x="12677" y="43790"/>
                    <a:pt x="21283" y="31915"/>
                    <a:pt x="23017" y="29546"/>
                  </a:cubicBezTo>
                  <a:cubicBezTo>
                    <a:pt x="23718" y="28579"/>
                    <a:pt x="27154" y="23842"/>
                    <a:pt x="26286" y="22341"/>
                  </a:cubicBezTo>
                  <a:cubicBezTo>
                    <a:pt x="23017" y="16704"/>
                    <a:pt x="18848" y="11700"/>
                    <a:pt x="13944" y="7430"/>
                  </a:cubicBezTo>
                  <a:lnTo>
                    <a:pt x="14645" y="4762"/>
                  </a:lnTo>
                  <a:cubicBezTo>
                    <a:pt x="14678" y="4695"/>
                    <a:pt x="14578" y="4562"/>
                    <a:pt x="14511" y="4528"/>
                  </a:cubicBezTo>
                  <a:lnTo>
                    <a:pt x="2303" y="25"/>
                  </a:lnTo>
                  <a:cubicBezTo>
                    <a:pt x="2269" y="8"/>
                    <a:pt x="2236" y="0"/>
                    <a:pt x="22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73;p25">
              <a:extLst>
                <a:ext uri="{FF2B5EF4-FFF2-40B4-BE49-F238E27FC236}">
                  <a16:creationId xmlns:a16="http://schemas.microsoft.com/office/drawing/2014/main" id="{41813146-0905-4B37-88E5-6D8C7354D83E}"/>
                </a:ext>
              </a:extLst>
            </p:cNvPr>
            <p:cNvSpPr/>
            <p:nvPr/>
          </p:nvSpPr>
          <p:spPr>
            <a:xfrm>
              <a:off x="3373076" y="2996059"/>
              <a:ext cx="142766" cy="53947"/>
            </a:xfrm>
            <a:custGeom>
              <a:avLst/>
              <a:gdLst/>
              <a:ahLst/>
              <a:cxnLst/>
              <a:rect l="l" t="t" r="r" b="b"/>
              <a:pathLst>
                <a:path w="6272" h="2370" extrusionOk="0">
                  <a:moveTo>
                    <a:pt x="2235" y="1"/>
                  </a:moveTo>
                  <a:cubicBezTo>
                    <a:pt x="1501" y="168"/>
                    <a:pt x="834" y="334"/>
                    <a:pt x="167" y="534"/>
                  </a:cubicBezTo>
                  <a:cubicBezTo>
                    <a:pt x="67" y="601"/>
                    <a:pt x="0" y="701"/>
                    <a:pt x="67" y="835"/>
                  </a:cubicBezTo>
                  <a:cubicBezTo>
                    <a:pt x="91" y="907"/>
                    <a:pt x="132" y="962"/>
                    <a:pt x="203" y="962"/>
                  </a:cubicBezTo>
                  <a:cubicBezTo>
                    <a:pt x="231" y="962"/>
                    <a:pt x="263" y="953"/>
                    <a:pt x="300" y="935"/>
                  </a:cubicBezTo>
                  <a:cubicBezTo>
                    <a:pt x="934" y="735"/>
                    <a:pt x="1601" y="568"/>
                    <a:pt x="2235" y="434"/>
                  </a:cubicBezTo>
                  <a:cubicBezTo>
                    <a:pt x="2602" y="668"/>
                    <a:pt x="4503" y="1569"/>
                    <a:pt x="5938" y="2336"/>
                  </a:cubicBezTo>
                  <a:lnTo>
                    <a:pt x="6004" y="2369"/>
                  </a:lnTo>
                  <a:cubicBezTo>
                    <a:pt x="6038" y="2369"/>
                    <a:pt x="6138" y="2336"/>
                    <a:pt x="6238" y="2202"/>
                  </a:cubicBezTo>
                  <a:cubicBezTo>
                    <a:pt x="6271" y="2069"/>
                    <a:pt x="6238" y="1935"/>
                    <a:pt x="6138" y="1902"/>
                  </a:cubicBezTo>
                  <a:cubicBezTo>
                    <a:pt x="4570" y="1068"/>
                    <a:pt x="2402" y="1"/>
                    <a:pt x="2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74;p25">
              <a:extLst>
                <a:ext uri="{FF2B5EF4-FFF2-40B4-BE49-F238E27FC236}">
                  <a16:creationId xmlns:a16="http://schemas.microsoft.com/office/drawing/2014/main" id="{AB3A0869-0EA6-43E9-B50C-F572F66F3F5A}"/>
                </a:ext>
              </a:extLst>
            </p:cNvPr>
            <p:cNvSpPr/>
            <p:nvPr/>
          </p:nvSpPr>
          <p:spPr>
            <a:xfrm>
              <a:off x="3334335" y="2985770"/>
              <a:ext cx="98744" cy="19439"/>
            </a:xfrm>
            <a:custGeom>
              <a:avLst/>
              <a:gdLst/>
              <a:ahLst/>
              <a:cxnLst/>
              <a:rect l="l" t="t" r="r" b="b"/>
              <a:pathLst>
                <a:path w="4338" h="854" extrusionOk="0">
                  <a:moveTo>
                    <a:pt x="3392" y="0"/>
                  </a:moveTo>
                  <a:cubicBezTo>
                    <a:pt x="2307" y="0"/>
                    <a:pt x="1226" y="127"/>
                    <a:pt x="168" y="453"/>
                  </a:cubicBezTo>
                  <a:cubicBezTo>
                    <a:pt x="34" y="486"/>
                    <a:pt x="1" y="553"/>
                    <a:pt x="1" y="686"/>
                  </a:cubicBezTo>
                  <a:cubicBezTo>
                    <a:pt x="34" y="820"/>
                    <a:pt x="134" y="853"/>
                    <a:pt x="268" y="853"/>
                  </a:cubicBezTo>
                  <a:lnTo>
                    <a:pt x="334" y="853"/>
                  </a:lnTo>
                  <a:cubicBezTo>
                    <a:pt x="1302" y="584"/>
                    <a:pt x="2334" y="424"/>
                    <a:pt x="3378" y="424"/>
                  </a:cubicBezTo>
                  <a:cubicBezTo>
                    <a:pt x="3631" y="424"/>
                    <a:pt x="3884" y="433"/>
                    <a:pt x="4137" y="453"/>
                  </a:cubicBezTo>
                  <a:cubicBezTo>
                    <a:pt x="4271" y="453"/>
                    <a:pt x="4337" y="353"/>
                    <a:pt x="4337" y="219"/>
                  </a:cubicBezTo>
                  <a:cubicBezTo>
                    <a:pt x="4337" y="119"/>
                    <a:pt x="4271" y="19"/>
                    <a:pt x="4137" y="19"/>
                  </a:cubicBezTo>
                  <a:cubicBezTo>
                    <a:pt x="3889" y="7"/>
                    <a:pt x="3640" y="0"/>
                    <a:pt x="3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75;p25">
              <a:extLst>
                <a:ext uri="{FF2B5EF4-FFF2-40B4-BE49-F238E27FC236}">
                  <a16:creationId xmlns:a16="http://schemas.microsoft.com/office/drawing/2014/main" id="{01532A3B-057E-4C71-96CB-0B66DEAC0771}"/>
                </a:ext>
              </a:extLst>
            </p:cNvPr>
            <p:cNvSpPr/>
            <p:nvPr/>
          </p:nvSpPr>
          <p:spPr>
            <a:xfrm>
              <a:off x="3390535" y="3866224"/>
              <a:ext cx="220204" cy="157198"/>
            </a:xfrm>
            <a:custGeom>
              <a:avLst/>
              <a:gdLst/>
              <a:ahLst/>
              <a:cxnLst/>
              <a:rect l="l" t="t" r="r" b="b"/>
              <a:pathLst>
                <a:path w="9674" h="6906" extrusionOk="0">
                  <a:moveTo>
                    <a:pt x="3203" y="0"/>
                  </a:moveTo>
                  <a:cubicBezTo>
                    <a:pt x="3203" y="0"/>
                    <a:pt x="167" y="1868"/>
                    <a:pt x="67" y="2835"/>
                  </a:cubicBezTo>
                  <a:cubicBezTo>
                    <a:pt x="0" y="3803"/>
                    <a:pt x="501" y="4070"/>
                    <a:pt x="1735" y="4837"/>
                  </a:cubicBezTo>
                  <a:cubicBezTo>
                    <a:pt x="3002" y="5571"/>
                    <a:pt x="4370" y="6905"/>
                    <a:pt x="4870" y="6905"/>
                  </a:cubicBezTo>
                  <a:lnTo>
                    <a:pt x="9040" y="6905"/>
                  </a:lnTo>
                  <a:cubicBezTo>
                    <a:pt x="9040" y="6905"/>
                    <a:pt x="9674" y="6838"/>
                    <a:pt x="9674" y="6405"/>
                  </a:cubicBezTo>
                  <a:cubicBezTo>
                    <a:pt x="9674" y="6004"/>
                    <a:pt x="6738" y="4537"/>
                    <a:pt x="6738" y="4537"/>
                  </a:cubicBezTo>
                  <a:lnTo>
                    <a:pt x="5271" y="1301"/>
                  </a:lnTo>
                  <a:lnTo>
                    <a:pt x="3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76;p25">
              <a:extLst>
                <a:ext uri="{FF2B5EF4-FFF2-40B4-BE49-F238E27FC236}">
                  <a16:creationId xmlns:a16="http://schemas.microsoft.com/office/drawing/2014/main" id="{9415A5CF-3E30-41F6-BDF0-53628B0E9175}"/>
                </a:ext>
              </a:extLst>
            </p:cNvPr>
            <p:cNvSpPr/>
            <p:nvPr/>
          </p:nvSpPr>
          <p:spPr>
            <a:xfrm>
              <a:off x="3385209" y="3862604"/>
              <a:ext cx="230106" cy="166121"/>
            </a:xfrm>
            <a:custGeom>
              <a:avLst/>
              <a:gdLst/>
              <a:ahLst/>
              <a:cxnLst/>
              <a:rect l="l" t="t" r="r" b="b"/>
              <a:pathLst>
                <a:path w="10109" h="7298" extrusionOk="0">
                  <a:moveTo>
                    <a:pt x="3437" y="459"/>
                  </a:moveTo>
                  <a:lnTo>
                    <a:pt x="5405" y="1660"/>
                  </a:lnTo>
                  <a:lnTo>
                    <a:pt x="6806" y="4829"/>
                  </a:lnTo>
                  <a:cubicBezTo>
                    <a:pt x="6806" y="4862"/>
                    <a:pt x="6872" y="4862"/>
                    <a:pt x="6906" y="4896"/>
                  </a:cubicBezTo>
                  <a:cubicBezTo>
                    <a:pt x="8140" y="5530"/>
                    <a:pt x="9608" y="6364"/>
                    <a:pt x="9708" y="6564"/>
                  </a:cubicBezTo>
                  <a:cubicBezTo>
                    <a:pt x="9708" y="6831"/>
                    <a:pt x="9274" y="6897"/>
                    <a:pt x="9274" y="6897"/>
                  </a:cubicBezTo>
                  <a:lnTo>
                    <a:pt x="5104" y="6897"/>
                  </a:lnTo>
                  <a:cubicBezTo>
                    <a:pt x="4904" y="6897"/>
                    <a:pt x="4271" y="6397"/>
                    <a:pt x="3737" y="5997"/>
                  </a:cubicBezTo>
                  <a:cubicBezTo>
                    <a:pt x="3236" y="5563"/>
                    <a:pt x="2703" y="5163"/>
                    <a:pt x="2102" y="4829"/>
                  </a:cubicBezTo>
                  <a:cubicBezTo>
                    <a:pt x="801" y="4062"/>
                    <a:pt x="434" y="3828"/>
                    <a:pt x="501" y="3028"/>
                  </a:cubicBezTo>
                  <a:cubicBezTo>
                    <a:pt x="568" y="2461"/>
                    <a:pt x="2302" y="1160"/>
                    <a:pt x="3437" y="459"/>
                  </a:cubicBezTo>
                  <a:close/>
                  <a:moveTo>
                    <a:pt x="3466" y="1"/>
                  </a:moveTo>
                  <a:cubicBezTo>
                    <a:pt x="3428" y="1"/>
                    <a:pt x="3387" y="9"/>
                    <a:pt x="3337" y="26"/>
                  </a:cubicBezTo>
                  <a:cubicBezTo>
                    <a:pt x="3070" y="226"/>
                    <a:pt x="268" y="1994"/>
                    <a:pt x="134" y="2994"/>
                  </a:cubicBezTo>
                  <a:cubicBezTo>
                    <a:pt x="1" y="4062"/>
                    <a:pt x="635" y="4395"/>
                    <a:pt x="1902" y="5163"/>
                  </a:cubicBezTo>
                  <a:cubicBezTo>
                    <a:pt x="2436" y="5496"/>
                    <a:pt x="2970" y="5863"/>
                    <a:pt x="3470" y="6297"/>
                  </a:cubicBezTo>
                  <a:cubicBezTo>
                    <a:pt x="4271" y="6897"/>
                    <a:pt x="4771" y="7298"/>
                    <a:pt x="5104" y="7298"/>
                  </a:cubicBezTo>
                  <a:lnTo>
                    <a:pt x="9307" y="7298"/>
                  </a:lnTo>
                  <a:cubicBezTo>
                    <a:pt x="9608" y="7231"/>
                    <a:pt x="10108" y="7031"/>
                    <a:pt x="10108" y="6564"/>
                  </a:cubicBezTo>
                  <a:cubicBezTo>
                    <a:pt x="10108" y="6197"/>
                    <a:pt x="9107" y="5530"/>
                    <a:pt x="7139" y="4529"/>
                  </a:cubicBezTo>
                  <a:lnTo>
                    <a:pt x="5738" y="1360"/>
                  </a:lnTo>
                  <a:cubicBezTo>
                    <a:pt x="5738" y="1327"/>
                    <a:pt x="5672" y="1293"/>
                    <a:pt x="5638" y="1293"/>
                  </a:cubicBezTo>
                  <a:lnTo>
                    <a:pt x="3570" y="26"/>
                  </a:lnTo>
                  <a:cubicBezTo>
                    <a:pt x="3537" y="9"/>
                    <a:pt x="3503" y="1"/>
                    <a:pt x="34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77;p25">
              <a:extLst>
                <a:ext uri="{FF2B5EF4-FFF2-40B4-BE49-F238E27FC236}">
                  <a16:creationId xmlns:a16="http://schemas.microsoft.com/office/drawing/2014/main" id="{BC151F2F-653C-41EC-8BB0-08ED18FB244A}"/>
                </a:ext>
              </a:extLst>
            </p:cNvPr>
            <p:cNvSpPr/>
            <p:nvPr/>
          </p:nvSpPr>
          <p:spPr>
            <a:xfrm>
              <a:off x="3390535" y="3918600"/>
              <a:ext cx="220204" cy="104821"/>
            </a:xfrm>
            <a:custGeom>
              <a:avLst/>
              <a:gdLst/>
              <a:ahLst/>
              <a:cxnLst/>
              <a:rect l="l" t="t" r="r" b="b"/>
              <a:pathLst>
                <a:path w="9674" h="4605" extrusionOk="0">
                  <a:moveTo>
                    <a:pt x="367" y="1"/>
                  </a:moveTo>
                  <a:cubicBezTo>
                    <a:pt x="234" y="134"/>
                    <a:pt x="134" y="334"/>
                    <a:pt x="67" y="534"/>
                  </a:cubicBezTo>
                  <a:cubicBezTo>
                    <a:pt x="0" y="1435"/>
                    <a:pt x="501" y="1769"/>
                    <a:pt x="1735" y="2536"/>
                  </a:cubicBezTo>
                  <a:cubicBezTo>
                    <a:pt x="3002" y="3270"/>
                    <a:pt x="4337" y="4604"/>
                    <a:pt x="4870" y="4604"/>
                  </a:cubicBezTo>
                  <a:lnTo>
                    <a:pt x="9040" y="4604"/>
                  </a:lnTo>
                  <a:cubicBezTo>
                    <a:pt x="9040" y="4604"/>
                    <a:pt x="9674" y="4537"/>
                    <a:pt x="9674" y="4104"/>
                  </a:cubicBezTo>
                  <a:lnTo>
                    <a:pt x="9674" y="4070"/>
                  </a:lnTo>
                  <a:cubicBezTo>
                    <a:pt x="8440" y="4004"/>
                    <a:pt x="7205" y="3870"/>
                    <a:pt x="6038" y="3603"/>
                  </a:cubicBezTo>
                  <a:cubicBezTo>
                    <a:pt x="3536" y="3103"/>
                    <a:pt x="4403" y="2769"/>
                    <a:pt x="3036" y="1535"/>
                  </a:cubicBezTo>
                  <a:cubicBezTo>
                    <a:pt x="2235" y="835"/>
                    <a:pt x="1335" y="334"/>
                    <a:pt x="3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78;p25">
              <a:extLst>
                <a:ext uri="{FF2B5EF4-FFF2-40B4-BE49-F238E27FC236}">
                  <a16:creationId xmlns:a16="http://schemas.microsoft.com/office/drawing/2014/main" id="{ACA38103-5C09-44C3-B242-9A8C23C2DB8E}"/>
                </a:ext>
              </a:extLst>
            </p:cNvPr>
            <p:cNvSpPr/>
            <p:nvPr/>
          </p:nvSpPr>
          <p:spPr>
            <a:xfrm>
              <a:off x="3254620" y="2374142"/>
              <a:ext cx="489007" cy="639399"/>
            </a:xfrm>
            <a:custGeom>
              <a:avLst/>
              <a:gdLst/>
              <a:ahLst/>
              <a:cxnLst/>
              <a:rect l="l" t="t" r="r" b="b"/>
              <a:pathLst>
                <a:path w="21483" h="28090" extrusionOk="0">
                  <a:moveTo>
                    <a:pt x="14294" y="0"/>
                  </a:moveTo>
                  <a:cubicBezTo>
                    <a:pt x="14255" y="0"/>
                    <a:pt x="14216" y="1"/>
                    <a:pt x="14177" y="3"/>
                  </a:cubicBezTo>
                  <a:cubicBezTo>
                    <a:pt x="12209" y="370"/>
                    <a:pt x="10374" y="1237"/>
                    <a:pt x="8873" y="2572"/>
                  </a:cubicBezTo>
                  <a:cubicBezTo>
                    <a:pt x="6672" y="4707"/>
                    <a:pt x="5204" y="7742"/>
                    <a:pt x="5104" y="9143"/>
                  </a:cubicBezTo>
                  <a:cubicBezTo>
                    <a:pt x="4971" y="10544"/>
                    <a:pt x="3036" y="17316"/>
                    <a:pt x="2335" y="18683"/>
                  </a:cubicBezTo>
                  <a:cubicBezTo>
                    <a:pt x="1635" y="20051"/>
                    <a:pt x="0" y="22486"/>
                    <a:pt x="1034" y="23820"/>
                  </a:cubicBezTo>
                  <a:cubicBezTo>
                    <a:pt x="1602" y="24487"/>
                    <a:pt x="12443" y="28090"/>
                    <a:pt x="13477" y="28090"/>
                  </a:cubicBezTo>
                  <a:cubicBezTo>
                    <a:pt x="14544" y="28090"/>
                    <a:pt x="14878" y="27089"/>
                    <a:pt x="15011" y="26522"/>
                  </a:cubicBezTo>
                  <a:cubicBezTo>
                    <a:pt x="15145" y="25922"/>
                    <a:pt x="16479" y="20418"/>
                    <a:pt x="17546" y="18416"/>
                  </a:cubicBezTo>
                  <a:cubicBezTo>
                    <a:pt x="18647" y="16415"/>
                    <a:pt x="21015" y="15081"/>
                    <a:pt x="21316" y="10411"/>
                  </a:cubicBezTo>
                  <a:cubicBezTo>
                    <a:pt x="21482" y="7675"/>
                    <a:pt x="20815" y="4907"/>
                    <a:pt x="19348" y="2538"/>
                  </a:cubicBezTo>
                  <a:cubicBezTo>
                    <a:pt x="19446" y="2538"/>
                    <a:pt x="16364" y="0"/>
                    <a:pt x="14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79;p25">
              <a:extLst>
                <a:ext uri="{FF2B5EF4-FFF2-40B4-BE49-F238E27FC236}">
                  <a16:creationId xmlns:a16="http://schemas.microsoft.com/office/drawing/2014/main" id="{1B64526E-83E3-4209-96E6-3616FEBE2CC1}"/>
                </a:ext>
              </a:extLst>
            </p:cNvPr>
            <p:cNvSpPr/>
            <p:nvPr/>
          </p:nvSpPr>
          <p:spPr>
            <a:xfrm>
              <a:off x="3252344" y="2370340"/>
              <a:ext cx="496587" cy="649278"/>
            </a:xfrm>
            <a:custGeom>
              <a:avLst/>
              <a:gdLst/>
              <a:ahLst/>
              <a:cxnLst/>
              <a:rect l="l" t="t" r="r" b="b"/>
              <a:pathLst>
                <a:path w="21816" h="28524" extrusionOk="0">
                  <a:moveTo>
                    <a:pt x="14393" y="369"/>
                  </a:moveTo>
                  <a:cubicBezTo>
                    <a:pt x="16293" y="369"/>
                    <a:pt x="19084" y="2609"/>
                    <a:pt x="19314" y="2839"/>
                  </a:cubicBezTo>
                  <a:cubicBezTo>
                    <a:pt x="20715" y="5174"/>
                    <a:pt x="21382" y="7876"/>
                    <a:pt x="21182" y="10578"/>
                  </a:cubicBezTo>
                  <a:cubicBezTo>
                    <a:pt x="21015" y="13880"/>
                    <a:pt x="19781" y="15515"/>
                    <a:pt x="18647" y="16882"/>
                  </a:cubicBezTo>
                  <a:cubicBezTo>
                    <a:pt x="18180" y="17383"/>
                    <a:pt x="17813" y="17950"/>
                    <a:pt x="17479" y="18550"/>
                  </a:cubicBezTo>
                  <a:cubicBezTo>
                    <a:pt x="16445" y="20518"/>
                    <a:pt x="15144" y="25822"/>
                    <a:pt x="14944" y="26689"/>
                  </a:cubicBezTo>
                  <a:cubicBezTo>
                    <a:pt x="14744" y="27657"/>
                    <a:pt x="14277" y="28090"/>
                    <a:pt x="13610" y="28090"/>
                  </a:cubicBezTo>
                  <a:cubicBezTo>
                    <a:pt x="12476" y="28090"/>
                    <a:pt x="1802" y="24421"/>
                    <a:pt x="1368" y="23887"/>
                  </a:cubicBezTo>
                  <a:cubicBezTo>
                    <a:pt x="534" y="22853"/>
                    <a:pt x="1535" y="20985"/>
                    <a:pt x="2269" y="19651"/>
                  </a:cubicBezTo>
                  <a:cubicBezTo>
                    <a:pt x="2435" y="19384"/>
                    <a:pt x="2569" y="19184"/>
                    <a:pt x="2636" y="18984"/>
                  </a:cubicBezTo>
                  <a:cubicBezTo>
                    <a:pt x="3369" y="17549"/>
                    <a:pt x="5271" y="10744"/>
                    <a:pt x="5404" y="9343"/>
                  </a:cubicBezTo>
                  <a:cubicBezTo>
                    <a:pt x="5538" y="8043"/>
                    <a:pt x="6905" y="5074"/>
                    <a:pt x="9140" y="2905"/>
                  </a:cubicBezTo>
                  <a:cubicBezTo>
                    <a:pt x="11242" y="904"/>
                    <a:pt x="14110" y="404"/>
                    <a:pt x="14311" y="370"/>
                  </a:cubicBezTo>
                  <a:cubicBezTo>
                    <a:pt x="14338" y="369"/>
                    <a:pt x="14365" y="369"/>
                    <a:pt x="14393" y="369"/>
                  </a:cubicBezTo>
                  <a:close/>
                  <a:moveTo>
                    <a:pt x="14400" y="1"/>
                  </a:moveTo>
                  <a:cubicBezTo>
                    <a:pt x="14359" y="1"/>
                    <a:pt x="14318" y="2"/>
                    <a:pt x="14277" y="3"/>
                  </a:cubicBezTo>
                  <a:lnTo>
                    <a:pt x="14244" y="3"/>
                  </a:lnTo>
                  <a:cubicBezTo>
                    <a:pt x="12242" y="370"/>
                    <a:pt x="10341" y="1304"/>
                    <a:pt x="8840" y="2672"/>
                  </a:cubicBezTo>
                  <a:cubicBezTo>
                    <a:pt x="6738" y="4707"/>
                    <a:pt x="5104" y="7809"/>
                    <a:pt x="4971" y="9343"/>
                  </a:cubicBezTo>
                  <a:cubicBezTo>
                    <a:pt x="4870" y="10678"/>
                    <a:pt x="2969" y="17416"/>
                    <a:pt x="2269" y="18817"/>
                  </a:cubicBezTo>
                  <a:cubicBezTo>
                    <a:pt x="2135" y="19017"/>
                    <a:pt x="2002" y="19217"/>
                    <a:pt x="1902" y="19484"/>
                  </a:cubicBezTo>
                  <a:cubicBezTo>
                    <a:pt x="1101" y="20918"/>
                    <a:pt x="0" y="22886"/>
                    <a:pt x="1034" y="24187"/>
                  </a:cubicBezTo>
                  <a:cubicBezTo>
                    <a:pt x="1635" y="24921"/>
                    <a:pt x="12576" y="28524"/>
                    <a:pt x="13610" y="28524"/>
                  </a:cubicBezTo>
                  <a:cubicBezTo>
                    <a:pt x="14544" y="28524"/>
                    <a:pt x="15111" y="27923"/>
                    <a:pt x="15311" y="26756"/>
                  </a:cubicBezTo>
                  <a:cubicBezTo>
                    <a:pt x="15478" y="25889"/>
                    <a:pt x="16779" y="20618"/>
                    <a:pt x="17813" y="18717"/>
                  </a:cubicBezTo>
                  <a:cubicBezTo>
                    <a:pt x="18147" y="18183"/>
                    <a:pt x="18514" y="17616"/>
                    <a:pt x="18947" y="17116"/>
                  </a:cubicBezTo>
                  <a:cubicBezTo>
                    <a:pt x="20081" y="15748"/>
                    <a:pt x="21416" y="14047"/>
                    <a:pt x="21616" y="10611"/>
                  </a:cubicBezTo>
                  <a:cubicBezTo>
                    <a:pt x="21816" y="7842"/>
                    <a:pt x="21115" y="5040"/>
                    <a:pt x="19648" y="2605"/>
                  </a:cubicBezTo>
                  <a:lnTo>
                    <a:pt x="19614" y="2572"/>
                  </a:lnTo>
                  <a:cubicBezTo>
                    <a:pt x="19483" y="2474"/>
                    <a:pt x="16528" y="1"/>
                    <a:pt x="144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80;p25">
              <a:extLst>
                <a:ext uri="{FF2B5EF4-FFF2-40B4-BE49-F238E27FC236}">
                  <a16:creationId xmlns:a16="http://schemas.microsoft.com/office/drawing/2014/main" id="{AEC2AB8C-48F6-4469-AFE6-879326C065B9}"/>
                </a:ext>
              </a:extLst>
            </p:cNvPr>
            <p:cNvSpPr/>
            <p:nvPr/>
          </p:nvSpPr>
          <p:spPr>
            <a:xfrm>
              <a:off x="3520373" y="2625531"/>
              <a:ext cx="156424" cy="19007"/>
            </a:xfrm>
            <a:custGeom>
              <a:avLst/>
              <a:gdLst/>
              <a:ahLst/>
              <a:cxnLst/>
              <a:rect l="l" t="t" r="r" b="b"/>
              <a:pathLst>
                <a:path w="6872" h="835" extrusionOk="0">
                  <a:moveTo>
                    <a:pt x="234" y="0"/>
                  </a:moveTo>
                  <a:cubicBezTo>
                    <a:pt x="134" y="0"/>
                    <a:pt x="34" y="34"/>
                    <a:pt x="0" y="167"/>
                  </a:cubicBezTo>
                  <a:cubicBezTo>
                    <a:pt x="0" y="301"/>
                    <a:pt x="34" y="367"/>
                    <a:pt x="167" y="434"/>
                  </a:cubicBezTo>
                  <a:cubicBezTo>
                    <a:pt x="1335" y="701"/>
                    <a:pt x="2502" y="834"/>
                    <a:pt x="3703" y="834"/>
                  </a:cubicBezTo>
                  <a:cubicBezTo>
                    <a:pt x="4704" y="834"/>
                    <a:pt x="5704" y="768"/>
                    <a:pt x="6672" y="501"/>
                  </a:cubicBezTo>
                  <a:cubicBezTo>
                    <a:pt x="6805" y="467"/>
                    <a:pt x="6872" y="367"/>
                    <a:pt x="6839" y="267"/>
                  </a:cubicBezTo>
                  <a:cubicBezTo>
                    <a:pt x="6813" y="163"/>
                    <a:pt x="6746" y="79"/>
                    <a:pt x="6654" y="79"/>
                  </a:cubicBezTo>
                  <a:cubicBezTo>
                    <a:pt x="6629" y="79"/>
                    <a:pt x="6601" y="86"/>
                    <a:pt x="6572" y="101"/>
                  </a:cubicBezTo>
                  <a:cubicBezTo>
                    <a:pt x="5617" y="285"/>
                    <a:pt x="4641" y="378"/>
                    <a:pt x="3661" y="378"/>
                  </a:cubicBezTo>
                  <a:cubicBezTo>
                    <a:pt x="2516" y="378"/>
                    <a:pt x="1365" y="252"/>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81;p25">
              <a:extLst>
                <a:ext uri="{FF2B5EF4-FFF2-40B4-BE49-F238E27FC236}">
                  <a16:creationId xmlns:a16="http://schemas.microsoft.com/office/drawing/2014/main" id="{44CFDFC7-8AC2-4D8F-93D9-0A6DA9CF0BBF}"/>
                </a:ext>
              </a:extLst>
            </p:cNvPr>
            <p:cNvSpPr/>
            <p:nvPr/>
          </p:nvSpPr>
          <p:spPr>
            <a:xfrm>
              <a:off x="3482405" y="2631039"/>
              <a:ext cx="151120" cy="55267"/>
            </a:xfrm>
            <a:custGeom>
              <a:avLst/>
              <a:gdLst/>
              <a:ahLst/>
              <a:cxnLst/>
              <a:rect l="l" t="t" r="r" b="b"/>
              <a:pathLst>
                <a:path w="6639" h="2428" extrusionOk="0">
                  <a:moveTo>
                    <a:pt x="242" y="0"/>
                  </a:moveTo>
                  <a:cubicBezTo>
                    <a:pt x="178" y="0"/>
                    <a:pt x="121" y="45"/>
                    <a:pt x="101" y="125"/>
                  </a:cubicBezTo>
                  <a:cubicBezTo>
                    <a:pt x="1" y="259"/>
                    <a:pt x="34" y="392"/>
                    <a:pt x="167" y="426"/>
                  </a:cubicBezTo>
                  <a:cubicBezTo>
                    <a:pt x="2102" y="1460"/>
                    <a:pt x="4170" y="2194"/>
                    <a:pt x="6338" y="2427"/>
                  </a:cubicBezTo>
                  <a:cubicBezTo>
                    <a:pt x="6472" y="2427"/>
                    <a:pt x="6605" y="2360"/>
                    <a:pt x="6639" y="2227"/>
                  </a:cubicBezTo>
                  <a:cubicBezTo>
                    <a:pt x="6639" y="2093"/>
                    <a:pt x="6539" y="2027"/>
                    <a:pt x="6438" y="2027"/>
                  </a:cubicBezTo>
                  <a:cubicBezTo>
                    <a:pt x="3370" y="1760"/>
                    <a:pt x="468" y="92"/>
                    <a:pt x="401" y="92"/>
                  </a:cubicBezTo>
                  <a:lnTo>
                    <a:pt x="367" y="59"/>
                  </a:lnTo>
                  <a:cubicBezTo>
                    <a:pt x="328" y="19"/>
                    <a:pt x="283" y="0"/>
                    <a:pt x="2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82;p25">
              <a:extLst>
                <a:ext uri="{FF2B5EF4-FFF2-40B4-BE49-F238E27FC236}">
                  <a16:creationId xmlns:a16="http://schemas.microsoft.com/office/drawing/2014/main" id="{1F3BD29D-268D-4BF2-B6F6-C0F53D5C71E4}"/>
                </a:ext>
              </a:extLst>
            </p:cNvPr>
            <p:cNvSpPr/>
            <p:nvPr/>
          </p:nvSpPr>
          <p:spPr>
            <a:xfrm>
              <a:off x="3592507" y="2749996"/>
              <a:ext cx="48621" cy="35009"/>
            </a:xfrm>
            <a:custGeom>
              <a:avLst/>
              <a:gdLst/>
              <a:ahLst/>
              <a:cxnLst/>
              <a:rect l="l" t="t" r="r" b="b"/>
              <a:pathLst>
                <a:path w="2136" h="1538" extrusionOk="0">
                  <a:moveTo>
                    <a:pt x="1866" y="0"/>
                  </a:moveTo>
                  <a:cubicBezTo>
                    <a:pt x="1829" y="0"/>
                    <a:pt x="1794" y="11"/>
                    <a:pt x="1768" y="36"/>
                  </a:cubicBezTo>
                  <a:cubicBezTo>
                    <a:pt x="1235" y="470"/>
                    <a:pt x="701" y="837"/>
                    <a:pt x="134" y="1171"/>
                  </a:cubicBezTo>
                  <a:cubicBezTo>
                    <a:pt x="0" y="1237"/>
                    <a:pt x="0" y="1371"/>
                    <a:pt x="34" y="1471"/>
                  </a:cubicBezTo>
                  <a:cubicBezTo>
                    <a:pt x="100" y="1504"/>
                    <a:pt x="134" y="1537"/>
                    <a:pt x="200" y="1537"/>
                  </a:cubicBezTo>
                  <a:cubicBezTo>
                    <a:pt x="267" y="1537"/>
                    <a:pt x="301" y="1537"/>
                    <a:pt x="334" y="1504"/>
                  </a:cubicBezTo>
                  <a:cubicBezTo>
                    <a:pt x="934" y="1171"/>
                    <a:pt x="1468" y="804"/>
                    <a:pt x="2002" y="370"/>
                  </a:cubicBezTo>
                  <a:cubicBezTo>
                    <a:pt x="2068" y="303"/>
                    <a:pt x="2135" y="170"/>
                    <a:pt x="2035" y="70"/>
                  </a:cubicBezTo>
                  <a:cubicBezTo>
                    <a:pt x="1994" y="29"/>
                    <a:pt x="1927" y="0"/>
                    <a:pt x="18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83;p25">
              <a:extLst>
                <a:ext uri="{FF2B5EF4-FFF2-40B4-BE49-F238E27FC236}">
                  <a16:creationId xmlns:a16="http://schemas.microsoft.com/office/drawing/2014/main" id="{6EEFCDE5-BE39-4FC7-9348-4874EAB48704}"/>
                </a:ext>
              </a:extLst>
            </p:cNvPr>
            <p:cNvSpPr/>
            <p:nvPr/>
          </p:nvSpPr>
          <p:spPr>
            <a:xfrm>
              <a:off x="3350291" y="2796090"/>
              <a:ext cx="216426" cy="92188"/>
            </a:xfrm>
            <a:custGeom>
              <a:avLst/>
              <a:gdLst/>
              <a:ahLst/>
              <a:cxnLst/>
              <a:rect l="l" t="t" r="r" b="b"/>
              <a:pathLst>
                <a:path w="9508" h="4050" extrusionOk="0">
                  <a:moveTo>
                    <a:pt x="9258" y="0"/>
                  </a:moveTo>
                  <a:cubicBezTo>
                    <a:pt x="9228" y="0"/>
                    <a:pt x="9199" y="4"/>
                    <a:pt x="9174" y="13"/>
                  </a:cubicBezTo>
                  <a:cubicBezTo>
                    <a:pt x="6305" y="1481"/>
                    <a:pt x="3269" y="2681"/>
                    <a:pt x="167" y="3649"/>
                  </a:cubicBezTo>
                  <a:cubicBezTo>
                    <a:pt x="67" y="3682"/>
                    <a:pt x="0" y="3782"/>
                    <a:pt x="0" y="3882"/>
                  </a:cubicBezTo>
                  <a:cubicBezTo>
                    <a:pt x="67" y="4016"/>
                    <a:pt x="134" y="4049"/>
                    <a:pt x="267" y="4049"/>
                  </a:cubicBezTo>
                  <a:lnTo>
                    <a:pt x="301" y="4049"/>
                  </a:lnTo>
                  <a:cubicBezTo>
                    <a:pt x="3436" y="3115"/>
                    <a:pt x="6472" y="1847"/>
                    <a:pt x="9407" y="380"/>
                  </a:cubicBezTo>
                  <a:cubicBezTo>
                    <a:pt x="9474" y="313"/>
                    <a:pt x="9507" y="180"/>
                    <a:pt x="9474" y="113"/>
                  </a:cubicBezTo>
                  <a:cubicBezTo>
                    <a:pt x="9449" y="38"/>
                    <a:pt x="9349" y="0"/>
                    <a:pt x="92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84;p25">
              <a:extLst>
                <a:ext uri="{FF2B5EF4-FFF2-40B4-BE49-F238E27FC236}">
                  <a16:creationId xmlns:a16="http://schemas.microsoft.com/office/drawing/2014/main" id="{0AA5263B-CCAA-49B4-8FF4-C67C6E57F405}"/>
                </a:ext>
              </a:extLst>
            </p:cNvPr>
            <p:cNvSpPr/>
            <p:nvPr/>
          </p:nvSpPr>
          <p:spPr>
            <a:xfrm>
              <a:off x="3306246" y="2888096"/>
              <a:ext cx="24333" cy="14591"/>
            </a:xfrm>
            <a:custGeom>
              <a:avLst/>
              <a:gdLst/>
              <a:ahLst/>
              <a:cxnLst/>
              <a:rect l="l" t="t" r="r" b="b"/>
              <a:pathLst>
                <a:path w="1069" h="641" extrusionOk="0">
                  <a:moveTo>
                    <a:pt x="821" y="0"/>
                  </a:moveTo>
                  <a:cubicBezTo>
                    <a:pt x="804" y="0"/>
                    <a:pt x="786" y="3"/>
                    <a:pt x="768" y="7"/>
                  </a:cubicBezTo>
                  <a:cubicBezTo>
                    <a:pt x="401" y="140"/>
                    <a:pt x="167" y="174"/>
                    <a:pt x="167" y="174"/>
                  </a:cubicBezTo>
                  <a:cubicBezTo>
                    <a:pt x="67" y="241"/>
                    <a:pt x="1" y="307"/>
                    <a:pt x="34" y="441"/>
                  </a:cubicBezTo>
                  <a:cubicBezTo>
                    <a:pt x="67" y="574"/>
                    <a:pt x="167" y="607"/>
                    <a:pt x="234" y="607"/>
                  </a:cubicBezTo>
                  <a:lnTo>
                    <a:pt x="201" y="641"/>
                  </a:lnTo>
                  <a:lnTo>
                    <a:pt x="868" y="441"/>
                  </a:lnTo>
                  <a:cubicBezTo>
                    <a:pt x="1001" y="441"/>
                    <a:pt x="1068" y="307"/>
                    <a:pt x="1035" y="174"/>
                  </a:cubicBezTo>
                  <a:cubicBezTo>
                    <a:pt x="1035" y="87"/>
                    <a:pt x="935" y="0"/>
                    <a:pt x="8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85;p25">
              <a:extLst>
                <a:ext uri="{FF2B5EF4-FFF2-40B4-BE49-F238E27FC236}">
                  <a16:creationId xmlns:a16="http://schemas.microsoft.com/office/drawing/2014/main" id="{83A7DFB5-0C40-4752-87EE-F94F4128E591}"/>
                </a:ext>
              </a:extLst>
            </p:cNvPr>
            <p:cNvSpPr/>
            <p:nvPr/>
          </p:nvSpPr>
          <p:spPr>
            <a:xfrm>
              <a:off x="3348766" y="2852268"/>
              <a:ext cx="152645" cy="72453"/>
            </a:xfrm>
            <a:custGeom>
              <a:avLst/>
              <a:gdLst/>
              <a:ahLst/>
              <a:cxnLst/>
              <a:rect l="l" t="t" r="r" b="b"/>
              <a:pathLst>
                <a:path w="6706" h="3183" extrusionOk="0">
                  <a:moveTo>
                    <a:pt x="6452" y="0"/>
                  </a:moveTo>
                  <a:cubicBezTo>
                    <a:pt x="6426" y="0"/>
                    <a:pt x="6399" y="4"/>
                    <a:pt x="6372" y="13"/>
                  </a:cubicBezTo>
                  <a:cubicBezTo>
                    <a:pt x="4370" y="1047"/>
                    <a:pt x="2302" y="1981"/>
                    <a:pt x="167" y="2749"/>
                  </a:cubicBezTo>
                  <a:cubicBezTo>
                    <a:pt x="34" y="2815"/>
                    <a:pt x="1" y="2882"/>
                    <a:pt x="1" y="3015"/>
                  </a:cubicBezTo>
                  <a:cubicBezTo>
                    <a:pt x="34" y="3149"/>
                    <a:pt x="134" y="3182"/>
                    <a:pt x="234" y="3182"/>
                  </a:cubicBezTo>
                  <a:lnTo>
                    <a:pt x="334" y="3182"/>
                  </a:lnTo>
                  <a:cubicBezTo>
                    <a:pt x="2469" y="2348"/>
                    <a:pt x="4537" y="1414"/>
                    <a:pt x="6572" y="380"/>
                  </a:cubicBezTo>
                  <a:cubicBezTo>
                    <a:pt x="6672" y="313"/>
                    <a:pt x="6705" y="180"/>
                    <a:pt x="6672" y="80"/>
                  </a:cubicBezTo>
                  <a:cubicBezTo>
                    <a:pt x="6599" y="31"/>
                    <a:pt x="6526" y="0"/>
                    <a:pt x="6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86;p25">
              <a:extLst>
                <a:ext uri="{FF2B5EF4-FFF2-40B4-BE49-F238E27FC236}">
                  <a16:creationId xmlns:a16="http://schemas.microsoft.com/office/drawing/2014/main" id="{51E55114-B46A-4565-AD5D-E15B7E545911}"/>
                </a:ext>
              </a:extLst>
            </p:cNvPr>
            <p:cNvSpPr/>
            <p:nvPr/>
          </p:nvSpPr>
          <p:spPr>
            <a:xfrm>
              <a:off x="3136164" y="2249289"/>
              <a:ext cx="726670" cy="297506"/>
            </a:xfrm>
            <a:custGeom>
              <a:avLst/>
              <a:gdLst/>
              <a:ahLst/>
              <a:cxnLst/>
              <a:rect l="l" t="t" r="r" b="b"/>
              <a:pathLst>
                <a:path w="31924" h="13070" extrusionOk="0">
                  <a:moveTo>
                    <a:pt x="5040" y="0"/>
                  </a:moveTo>
                  <a:cubicBezTo>
                    <a:pt x="2883" y="0"/>
                    <a:pt x="1" y="451"/>
                    <a:pt x="1" y="451"/>
                  </a:cubicBezTo>
                  <a:lnTo>
                    <a:pt x="3403" y="2686"/>
                  </a:lnTo>
                  <a:cubicBezTo>
                    <a:pt x="3403" y="2686"/>
                    <a:pt x="8974" y="4020"/>
                    <a:pt x="11042" y="4020"/>
                  </a:cubicBezTo>
                  <a:cubicBezTo>
                    <a:pt x="12443" y="4020"/>
                    <a:pt x="13696" y="3620"/>
                    <a:pt x="15215" y="3620"/>
                  </a:cubicBezTo>
                  <a:cubicBezTo>
                    <a:pt x="15975" y="3620"/>
                    <a:pt x="16802" y="3720"/>
                    <a:pt x="17747" y="4020"/>
                  </a:cubicBezTo>
                  <a:cubicBezTo>
                    <a:pt x="20582" y="4888"/>
                    <a:pt x="24185" y="5822"/>
                    <a:pt x="26420" y="6856"/>
                  </a:cubicBezTo>
                  <a:cubicBezTo>
                    <a:pt x="28688" y="7890"/>
                    <a:pt x="30489" y="8490"/>
                    <a:pt x="30489" y="9858"/>
                  </a:cubicBezTo>
                  <a:cubicBezTo>
                    <a:pt x="30489" y="11192"/>
                    <a:pt x="28087" y="12393"/>
                    <a:pt x="27654" y="12393"/>
                  </a:cubicBezTo>
                  <a:cubicBezTo>
                    <a:pt x="27187" y="12393"/>
                    <a:pt x="26153" y="8824"/>
                    <a:pt x="24985" y="8524"/>
                  </a:cubicBezTo>
                  <a:cubicBezTo>
                    <a:pt x="24984" y="8524"/>
                    <a:pt x="24981" y="8525"/>
                    <a:pt x="24978" y="8525"/>
                  </a:cubicBezTo>
                  <a:cubicBezTo>
                    <a:pt x="24921" y="8525"/>
                    <a:pt x="24596" y="8388"/>
                    <a:pt x="24314" y="8388"/>
                  </a:cubicBezTo>
                  <a:cubicBezTo>
                    <a:pt x="23975" y="8388"/>
                    <a:pt x="23698" y="8586"/>
                    <a:pt x="24018" y="9458"/>
                  </a:cubicBezTo>
                  <a:cubicBezTo>
                    <a:pt x="24018" y="9458"/>
                    <a:pt x="25219" y="12727"/>
                    <a:pt x="26086" y="13027"/>
                  </a:cubicBezTo>
                  <a:cubicBezTo>
                    <a:pt x="26171" y="13055"/>
                    <a:pt x="26284" y="13069"/>
                    <a:pt x="26420" y="13069"/>
                  </a:cubicBezTo>
                  <a:cubicBezTo>
                    <a:pt x="27718" y="13069"/>
                    <a:pt x="31067" y="11807"/>
                    <a:pt x="31490" y="10025"/>
                  </a:cubicBezTo>
                  <a:cubicBezTo>
                    <a:pt x="31923" y="8123"/>
                    <a:pt x="25652" y="4954"/>
                    <a:pt x="24018" y="4187"/>
                  </a:cubicBezTo>
                  <a:cubicBezTo>
                    <a:pt x="22383" y="3453"/>
                    <a:pt x="17146" y="3153"/>
                    <a:pt x="14177" y="2686"/>
                  </a:cubicBezTo>
                  <a:cubicBezTo>
                    <a:pt x="11175" y="2219"/>
                    <a:pt x="8507" y="618"/>
                    <a:pt x="6705" y="151"/>
                  </a:cubicBezTo>
                  <a:cubicBezTo>
                    <a:pt x="6285" y="42"/>
                    <a:pt x="5696" y="0"/>
                    <a:pt x="50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87;p25">
              <a:extLst>
                <a:ext uri="{FF2B5EF4-FFF2-40B4-BE49-F238E27FC236}">
                  <a16:creationId xmlns:a16="http://schemas.microsoft.com/office/drawing/2014/main" id="{64E45061-68C8-4FB4-BF34-7179B07861DC}"/>
                </a:ext>
              </a:extLst>
            </p:cNvPr>
            <p:cNvSpPr/>
            <p:nvPr/>
          </p:nvSpPr>
          <p:spPr>
            <a:xfrm>
              <a:off x="3132363" y="2246148"/>
              <a:ext cx="739576" cy="305746"/>
            </a:xfrm>
            <a:custGeom>
              <a:avLst/>
              <a:gdLst/>
              <a:ahLst/>
              <a:cxnLst/>
              <a:rect l="l" t="t" r="r" b="b"/>
              <a:pathLst>
                <a:path w="32491" h="13432" extrusionOk="0">
                  <a:moveTo>
                    <a:pt x="5265" y="427"/>
                  </a:moveTo>
                  <a:cubicBezTo>
                    <a:pt x="5873" y="427"/>
                    <a:pt x="6416" y="463"/>
                    <a:pt x="6806" y="556"/>
                  </a:cubicBezTo>
                  <a:cubicBezTo>
                    <a:pt x="7573" y="789"/>
                    <a:pt x="8407" y="1123"/>
                    <a:pt x="9174" y="1457"/>
                  </a:cubicBezTo>
                  <a:cubicBezTo>
                    <a:pt x="10775" y="2190"/>
                    <a:pt x="12543" y="2791"/>
                    <a:pt x="14311" y="3124"/>
                  </a:cubicBezTo>
                  <a:cubicBezTo>
                    <a:pt x="15245" y="3291"/>
                    <a:pt x="16413" y="3391"/>
                    <a:pt x="17680" y="3525"/>
                  </a:cubicBezTo>
                  <a:cubicBezTo>
                    <a:pt x="20182" y="3825"/>
                    <a:pt x="23017" y="4125"/>
                    <a:pt x="24085" y="4625"/>
                  </a:cubicBezTo>
                  <a:cubicBezTo>
                    <a:pt x="27087" y="5993"/>
                    <a:pt x="31757" y="8695"/>
                    <a:pt x="31423" y="10196"/>
                  </a:cubicBezTo>
                  <a:cubicBezTo>
                    <a:pt x="31290" y="10830"/>
                    <a:pt x="30656" y="11497"/>
                    <a:pt x="29622" y="12098"/>
                  </a:cubicBezTo>
                  <a:cubicBezTo>
                    <a:pt x="29255" y="12298"/>
                    <a:pt x="28888" y="12464"/>
                    <a:pt x="28455" y="12631"/>
                  </a:cubicBezTo>
                  <a:cubicBezTo>
                    <a:pt x="29389" y="12198"/>
                    <a:pt x="30790" y="11197"/>
                    <a:pt x="30790" y="10096"/>
                  </a:cubicBezTo>
                  <a:cubicBezTo>
                    <a:pt x="30790" y="8795"/>
                    <a:pt x="29389" y="8161"/>
                    <a:pt x="27554" y="7327"/>
                  </a:cubicBezTo>
                  <a:lnTo>
                    <a:pt x="26687" y="6927"/>
                  </a:lnTo>
                  <a:cubicBezTo>
                    <a:pt x="25052" y="6160"/>
                    <a:pt x="22750" y="5459"/>
                    <a:pt x="20549" y="4826"/>
                  </a:cubicBezTo>
                  <a:cubicBezTo>
                    <a:pt x="19682" y="4525"/>
                    <a:pt x="18781" y="4292"/>
                    <a:pt x="17947" y="4025"/>
                  </a:cubicBezTo>
                  <a:cubicBezTo>
                    <a:pt x="17113" y="3758"/>
                    <a:pt x="16246" y="3625"/>
                    <a:pt x="15379" y="3625"/>
                  </a:cubicBezTo>
                  <a:cubicBezTo>
                    <a:pt x="14645" y="3625"/>
                    <a:pt x="13877" y="3691"/>
                    <a:pt x="13110" y="3825"/>
                  </a:cubicBezTo>
                  <a:cubicBezTo>
                    <a:pt x="12510" y="3958"/>
                    <a:pt x="11843" y="4025"/>
                    <a:pt x="11176" y="4025"/>
                  </a:cubicBezTo>
                  <a:cubicBezTo>
                    <a:pt x="9207" y="4025"/>
                    <a:pt x="4070" y="2824"/>
                    <a:pt x="3637" y="2691"/>
                  </a:cubicBezTo>
                  <a:lnTo>
                    <a:pt x="701" y="789"/>
                  </a:lnTo>
                  <a:cubicBezTo>
                    <a:pt x="1664" y="669"/>
                    <a:pt x="3687" y="427"/>
                    <a:pt x="5265" y="427"/>
                  </a:cubicBezTo>
                  <a:close/>
                  <a:moveTo>
                    <a:pt x="24423" y="8710"/>
                  </a:moveTo>
                  <a:cubicBezTo>
                    <a:pt x="24564" y="8710"/>
                    <a:pt x="24857" y="8808"/>
                    <a:pt x="25019" y="8862"/>
                  </a:cubicBezTo>
                  <a:lnTo>
                    <a:pt x="25052" y="8862"/>
                  </a:lnTo>
                  <a:cubicBezTo>
                    <a:pt x="25686" y="8995"/>
                    <a:pt x="26353" y="10396"/>
                    <a:pt x="26820" y="11364"/>
                  </a:cubicBezTo>
                  <a:cubicBezTo>
                    <a:pt x="27254" y="12331"/>
                    <a:pt x="27487" y="12765"/>
                    <a:pt x="27754" y="12765"/>
                  </a:cubicBezTo>
                  <a:lnTo>
                    <a:pt x="27854" y="12765"/>
                  </a:lnTo>
                  <a:cubicBezTo>
                    <a:pt x="27488" y="12922"/>
                    <a:pt x="27080" y="12976"/>
                    <a:pt x="26680" y="12976"/>
                  </a:cubicBezTo>
                  <a:cubicBezTo>
                    <a:pt x="26570" y="12976"/>
                    <a:pt x="26461" y="12972"/>
                    <a:pt x="26353" y="12965"/>
                  </a:cubicBezTo>
                  <a:cubicBezTo>
                    <a:pt x="25753" y="12765"/>
                    <a:pt x="24852" y="10763"/>
                    <a:pt x="24385" y="9496"/>
                  </a:cubicBezTo>
                  <a:cubicBezTo>
                    <a:pt x="24185" y="8962"/>
                    <a:pt x="24252" y="8795"/>
                    <a:pt x="24352" y="8728"/>
                  </a:cubicBezTo>
                  <a:cubicBezTo>
                    <a:pt x="24364" y="8716"/>
                    <a:pt x="24389" y="8710"/>
                    <a:pt x="24423" y="8710"/>
                  </a:cubicBezTo>
                  <a:close/>
                  <a:moveTo>
                    <a:pt x="5295" y="1"/>
                  </a:moveTo>
                  <a:cubicBezTo>
                    <a:pt x="3164" y="1"/>
                    <a:pt x="353" y="430"/>
                    <a:pt x="201" y="456"/>
                  </a:cubicBezTo>
                  <a:cubicBezTo>
                    <a:pt x="168" y="456"/>
                    <a:pt x="101" y="489"/>
                    <a:pt x="68" y="523"/>
                  </a:cubicBezTo>
                  <a:cubicBezTo>
                    <a:pt x="1" y="623"/>
                    <a:pt x="34" y="756"/>
                    <a:pt x="101" y="823"/>
                  </a:cubicBezTo>
                  <a:lnTo>
                    <a:pt x="3537" y="3058"/>
                  </a:lnTo>
                  <a:lnTo>
                    <a:pt x="3570" y="3124"/>
                  </a:lnTo>
                  <a:cubicBezTo>
                    <a:pt x="3770" y="3158"/>
                    <a:pt x="9174" y="4459"/>
                    <a:pt x="11242" y="4459"/>
                  </a:cubicBezTo>
                  <a:cubicBezTo>
                    <a:pt x="11976" y="4392"/>
                    <a:pt x="12643" y="4359"/>
                    <a:pt x="13277" y="4225"/>
                  </a:cubicBezTo>
                  <a:cubicBezTo>
                    <a:pt x="13959" y="4123"/>
                    <a:pt x="14666" y="4021"/>
                    <a:pt x="15444" y="4021"/>
                  </a:cubicBezTo>
                  <a:cubicBezTo>
                    <a:pt x="16190" y="4021"/>
                    <a:pt x="17000" y="4115"/>
                    <a:pt x="17914" y="4392"/>
                  </a:cubicBezTo>
                  <a:cubicBezTo>
                    <a:pt x="18748" y="4692"/>
                    <a:pt x="19615" y="4959"/>
                    <a:pt x="20516" y="5193"/>
                  </a:cubicBezTo>
                  <a:cubicBezTo>
                    <a:pt x="22550" y="5760"/>
                    <a:pt x="24585" y="6393"/>
                    <a:pt x="26553" y="7227"/>
                  </a:cubicBezTo>
                  <a:cubicBezTo>
                    <a:pt x="26853" y="7427"/>
                    <a:pt x="27120" y="7528"/>
                    <a:pt x="27420" y="7661"/>
                  </a:cubicBezTo>
                  <a:cubicBezTo>
                    <a:pt x="29188" y="8462"/>
                    <a:pt x="30423" y="8995"/>
                    <a:pt x="30423" y="10029"/>
                  </a:cubicBezTo>
                  <a:cubicBezTo>
                    <a:pt x="30423" y="11197"/>
                    <a:pt x="28254" y="12331"/>
                    <a:pt x="27854" y="12364"/>
                  </a:cubicBezTo>
                  <a:cubicBezTo>
                    <a:pt x="27587" y="12031"/>
                    <a:pt x="27387" y="11664"/>
                    <a:pt x="27220" y="11230"/>
                  </a:cubicBezTo>
                  <a:cubicBezTo>
                    <a:pt x="26620" y="10129"/>
                    <a:pt x="25953" y="8695"/>
                    <a:pt x="25186" y="8495"/>
                  </a:cubicBezTo>
                  <a:cubicBezTo>
                    <a:pt x="25076" y="8451"/>
                    <a:pt x="24767" y="8322"/>
                    <a:pt x="24473" y="8322"/>
                  </a:cubicBezTo>
                  <a:cubicBezTo>
                    <a:pt x="24318" y="8322"/>
                    <a:pt x="24167" y="8358"/>
                    <a:pt x="24051" y="8462"/>
                  </a:cubicBezTo>
                  <a:cubicBezTo>
                    <a:pt x="23785" y="8662"/>
                    <a:pt x="23785" y="9095"/>
                    <a:pt x="24018" y="9662"/>
                  </a:cubicBezTo>
                  <a:cubicBezTo>
                    <a:pt x="24118" y="9996"/>
                    <a:pt x="25252" y="13032"/>
                    <a:pt x="26220" y="13365"/>
                  </a:cubicBezTo>
                  <a:cubicBezTo>
                    <a:pt x="26353" y="13432"/>
                    <a:pt x="26453" y="13432"/>
                    <a:pt x="26587" y="13432"/>
                  </a:cubicBezTo>
                  <a:cubicBezTo>
                    <a:pt x="27721" y="13332"/>
                    <a:pt x="28855" y="12965"/>
                    <a:pt x="29922" y="12464"/>
                  </a:cubicBezTo>
                  <a:cubicBezTo>
                    <a:pt x="30723" y="11997"/>
                    <a:pt x="31724" y="11264"/>
                    <a:pt x="31924" y="10296"/>
                  </a:cubicBezTo>
                  <a:cubicBezTo>
                    <a:pt x="32491" y="7995"/>
                    <a:pt x="25186" y="4625"/>
                    <a:pt x="24352" y="4259"/>
                  </a:cubicBezTo>
                  <a:cubicBezTo>
                    <a:pt x="23217" y="3691"/>
                    <a:pt x="20482" y="3425"/>
                    <a:pt x="17814" y="3124"/>
                  </a:cubicBezTo>
                  <a:cubicBezTo>
                    <a:pt x="16579" y="2958"/>
                    <a:pt x="15412" y="2824"/>
                    <a:pt x="14478" y="2691"/>
                  </a:cubicBezTo>
                  <a:cubicBezTo>
                    <a:pt x="12743" y="2357"/>
                    <a:pt x="11042" y="1823"/>
                    <a:pt x="9441" y="1090"/>
                  </a:cubicBezTo>
                  <a:cubicBezTo>
                    <a:pt x="8674" y="689"/>
                    <a:pt x="7840" y="422"/>
                    <a:pt x="7006" y="156"/>
                  </a:cubicBezTo>
                  <a:cubicBezTo>
                    <a:pt x="6573" y="44"/>
                    <a:pt x="5968" y="1"/>
                    <a:pt x="5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88;p25">
              <a:extLst>
                <a:ext uri="{FF2B5EF4-FFF2-40B4-BE49-F238E27FC236}">
                  <a16:creationId xmlns:a16="http://schemas.microsoft.com/office/drawing/2014/main" id="{416CAF34-5CB2-4B95-81FF-17A52DB812E6}"/>
                </a:ext>
              </a:extLst>
            </p:cNvPr>
            <p:cNvSpPr/>
            <p:nvPr/>
          </p:nvSpPr>
          <p:spPr>
            <a:xfrm>
              <a:off x="3563644" y="2062204"/>
              <a:ext cx="295389" cy="369731"/>
            </a:xfrm>
            <a:custGeom>
              <a:avLst/>
              <a:gdLst/>
              <a:ahLst/>
              <a:cxnLst/>
              <a:rect l="l" t="t" r="r" b="b"/>
              <a:pathLst>
                <a:path w="12977" h="16243" extrusionOk="0">
                  <a:moveTo>
                    <a:pt x="5652" y="0"/>
                  </a:moveTo>
                  <a:cubicBezTo>
                    <a:pt x="5570" y="0"/>
                    <a:pt x="5498" y="10"/>
                    <a:pt x="5438" y="31"/>
                  </a:cubicBezTo>
                  <a:cubicBezTo>
                    <a:pt x="4637" y="264"/>
                    <a:pt x="3770" y="2099"/>
                    <a:pt x="3236" y="2899"/>
                  </a:cubicBezTo>
                  <a:cubicBezTo>
                    <a:pt x="2703" y="3700"/>
                    <a:pt x="935" y="3934"/>
                    <a:pt x="468" y="6035"/>
                  </a:cubicBezTo>
                  <a:cubicBezTo>
                    <a:pt x="1" y="8103"/>
                    <a:pt x="2236" y="9371"/>
                    <a:pt x="2236" y="9371"/>
                  </a:cubicBezTo>
                  <a:lnTo>
                    <a:pt x="2636" y="10171"/>
                  </a:lnTo>
                  <a:lnTo>
                    <a:pt x="1402" y="12907"/>
                  </a:lnTo>
                  <a:lnTo>
                    <a:pt x="5838" y="16242"/>
                  </a:lnTo>
                  <a:lnTo>
                    <a:pt x="7873" y="12506"/>
                  </a:lnTo>
                  <a:cubicBezTo>
                    <a:pt x="7873" y="12506"/>
                    <a:pt x="8772" y="12662"/>
                    <a:pt x="9537" y="12662"/>
                  </a:cubicBezTo>
                  <a:cubicBezTo>
                    <a:pt x="9835" y="12662"/>
                    <a:pt x="10112" y="12638"/>
                    <a:pt x="10308" y="12573"/>
                  </a:cubicBezTo>
                  <a:cubicBezTo>
                    <a:pt x="11042" y="12273"/>
                    <a:pt x="11442" y="12106"/>
                    <a:pt x="11442" y="11372"/>
                  </a:cubicBezTo>
                  <a:lnTo>
                    <a:pt x="11442" y="7603"/>
                  </a:lnTo>
                  <a:cubicBezTo>
                    <a:pt x="11442" y="7603"/>
                    <a:pt x="12977" y="6702"/>
                    <a:pt x="12977" y="6269"/>
                  </a:cubicBezTo>
                  <a:cubicBezTo>
                    <a:pt x="12977" y="5868"/>
                    <a:pt x="10642" y="4834"/>
                    <a:pt x="10642" y="4601"/>
                  </a:cubicBezTo>
                  <a:cubicBezTo>
                    <a:pt x="10642" y="4401"/>
                    <a:pt x="10575" y="4000"/>
                    <a:pt x="10575" y="3600"/>
                  </a:cubicBezTo>
                  <a:cubicBezTo>
                    <a:pt x="10575" y="3233"/>
                    <a:pt x="8907" y="1332"/>
                    <a:pt x="8907" y="1332"/>
                  </a:cubicBezTo>
                  <a:cubicBezTo>
                    <a:pt x="8907" y="1332"/>
                    <a:pt x="6612" y="0"/>
                    <a:pt x="5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89;p25">
              <a:extLst>
                <a:ext uri="{FF2B5EF4-FFF2-40B4-BE49-F238E27FC236}">
                  <a16:creationId xmlns:a16="http://schemas.microsoft.com/office/drawing/2014/main" id="{10C66D1E-1588-499C-816B-536B3C3D5751}"/>
                </a:ext>
              </a:extLst>
            </p:cNvPr>
            <p:cNvSpPr/>
            <p:nvPr/>
          </p:nvSpPr>
          <p:spPr>
            <a:xfrm>
              <a:off x="3559092" y="2057356"/>
              <a:ext cx="303743" cy="379132"/>
            </a:xfrm>
            <a:custGeom>
              <a:avLst/>
              <a:gdLst/>
              <a:ahLst/>
              <a:cxnLst/>
              <a:rect l="l" t="t" r="r" b="b"/>
              <a:pathLst>
                <a:path w="13344" h="16656" extrusionOk="0">
                  <a:moveTo>
                    <a:pt x="5794" y="324"/>
                  </a:moveTo>
                  <a:cubicBezTo>
                    <a:pt x="6459" y="324"/>
                    <a:pt x="8022" y="1125"/>
                    <a:pt x="8940" y="1645"/>
                  </a:cubicBezTo>
                  <a:cubicBezTo>
                    <a:pt x="9507" y="2312"/>
                    <a:pt x="10041" y="3012"/>
                    <a:pt x="10508" y="3780"/>
                  </a:cubicBezTo>
                  <a:cubicBezTo>
                    <a:pt x="10508" y="3946"/>
                    <a:pt x="10508" y="4247"/>
                    <a:pt x="10541" y="4413"/>
                  </a:cubicBezTo>
                  <a:cubicBezTo>
                    <a:pt x="10608" y="4580"/>
                    <a:pt x="10608" y="4680"/>
                    <a:pt x="10608" y="4780"/>
                  </a:cubicBezTo>
                  <a:cubicBezTo>
                    <a:pt x="10608" y="4947"/>
                    <a:pt x="10808" y="5081"/>
                    <a:pt x="11609" y="5514"/>
                  </a:cubicBezTo>
                  <a:cubicBezTo>
                    <a:pt x="12109" y="5781"/>
                    <a:pt x="12543" y="6115"/>
                    <a:pt x="12977" y="6448"/>
                  </a:cubicBezTo>
                  <a:cubicBezTo>
                    <a:pt x="12943" y="6615"/>
                    <a:pt x="12276" y="7149"/>
                    <a:pt x="11509" y="7616"/>
                  </a:cubicBezTo>
                  <a:cubicBezTo>
                    <a:pt x="11475" y="7649"/>
                    <a:pt x="11442" y="7682"/>
                    <a:pt x="11442" y="7782"/>
                  </a:cubicBezTo>
                  <a:lnTo>
                    <a:pt x="11442" y="11518"/>
                  </a:lnTo>
                  <a:cubicBezTo>
                    <a:pt x="11442" y="12119"/>
                    <a:pt x="11142" y="12286"/>
                    <a:pt x="10441" y="12519"/>
                  </a:cubicBezTo>
                  <a:cubicBezTo>
                    <a:pt x="10250" y="12594"/>
                    <a:pt x="9983" y="12621"/>
                    <a:pt x="9696" y="12621"/>
                  </a:cubicBezTo>
                  <a:cubicBezTo>
                    <a:pt x="9081" y="12621"/>
                    <a:pt x="8368" y="12498"/>
                    <a:pt x="8073" y="12452"/>
                  </a:cubicBezTo>
                  <a:cubicBezTo>
                    <a:pt x="7973" y="12452"/>
                    <a:pt x="7906" y="12486"/>
                    <a:pt x="7840" y="12586"/>
                  </a:cubicBezTo>
                  <a:lnTo>
                    <a:pt x="5972" y="16122"/>
                  </a:lnTo>
                  <a:lnTo>
                    <a:pt x="1802" y="13020"/>
                  </a:lnTo>
                  <a:lnTo>
                    <a:pt x="2969" y="10418"/>
                  </a:lnTo>
                  <a:cubicBezTo>
                    <a:pt x="3003" y="10351"/>
                    <a:pt x="3003" y="10284"/>
                    <a:pt x="2969" y="10251"/>
                  </a:cubicBezTo>
                  <a:lnTo>
                    <a:pt x="2536" y="9450"/>
                  </a:lnTo>
                  <a:lnTo>
                    <a:pt x="2469" y="9350"/>
                  </a:lnTo>
                  <a:cubicBezTo>
                    <a:pt x="2469" y="9317"/>
                    <a:pt x="434" y="8149"/>
                    <a:pt x="835" y="6248"/>
                  </a:cubicBezTo>
                  <a:cubicBezTo>
                    <a:pt x="1135" y="4947"/>
                    <a:pt x="1935" y="4413"/>
                    <a:pt x="2636" y="3946"/>
                  </a:cubicBezTo>
                  <a:cubicBezTo>
                    <a:pt x="3003" y="3746"/>
                    <a:pt x="3303" y="3479"/>
                    <a:pt x="3536" y="3146"/>
                  </a:cubicBezTo>
                  <a:cubicBezTo>
                    <a:pt x="3670" y="2946"/>
                    <a:pt x="3803" y="2679"/>
                    <a:pt x="3970" y="2445"/>
                  </a:cubicBezTo>
                  <a:cubicBezTo>
                    <a:pt x="4437" y="1645"/>
                    <a:pt x="5138" y="511"/>
                    <a:pt x="5638" y="344"/>
                  </a:cubicBezTo>
                  <a:cubicBezTo>
                    <a:pt x="5682" y="330"/>
                    <a:pt x="5735" y="324"/>
                    <a:pt x="5794" y="324"/>
                  </a:cubicBezTo>
                  <a:close/>
                  <a:moveTo>
                    <a:pt x="5789" y="1"/>
                  </a:moveTo>
                  <a:cubicBezTo>
                    <a:pt x="5682" y="1"/>
                    <a:pt x="5586" y="14"/>
                    <a:pt x="5505" y="44"/>
                  </a:cubicBezTo>
                  <a:cubicBezTo>
                    <a:pt x="4837" y="244"/>
                    <a:pt x="4170" y="1378"/>
                    <a:pt x="3637" y="2279"/>
                  </a:cubicBezTo>
                  <a:cubicBezTo>
                    <a:pt x="3470" y="2545"/>
                    <a:pt x="3336" y="2779"/>
                    <a:pt x="3236" y="2946"/>
                  </a:cubicBezTo>
                  <a:cubicBezTo>
                    <a:pt x="3003" y="3246"/>
                    <a:pt x="2703" y="3446"/>
                    <a:pt x="2436" y="3613"/>
                  </a:cubicBezTo>
                  <a:cubicBezTo>
                    <a:pt x="1735" y="4080"/>
                    <a:pt x="801" y="4714"/>
                    <a:pt x="468" y="6148"/>
                  </a:cubicBezTo>
                  <a:cubicBezTo>
                    <a:pt x="1" y="8149"/>
                    <a:pt x="1902" y="9484"/>
                    <a:pt x="2269" y="9717"/>
                  </a:cubicBezTo>
                  <a:lnTo>
                    <a:pt x="2602" y="10384"/>
                  </a:lnTo>
                  <a:lnTo>
                    <a:pt x="1402" y="13053"/>
                  </a:lnTo>
                  <a:cubicBezTo>
                    <a:pt x="1335" y="13120"/>
                    <a:pt x="1402" y="13253"/>
                    <a:pt x="1468" y="13286"/>
                  </a:cubicBezTo>
                  <a:lnTo>
                    <a:pt x="5938" y="16622"/>
                  </a:lnTo>
                  <a:cubicBezTo>
                    <a:pt x="5972" y="16655"/>
                    <a:pt x="6005" y="16655"/>
                    <a:pt x="6072" y="16655"/>
                  </a:cubicBezTo>
                  <a:lnTo>
                    <a:pt x="6038" y="16622"/>
                  </a:lnTo>
                  <a:cubicBezTo>
                    <a:pt x="6105" y="16622"/>
                    <a:pt x="6138" y="16589"/>
                    <a:pt x="6172" y="16555"/>
                  </a:cubicBezTo>
                  <a:lnTo>
                    <a:pt x="8106" y="12919"/>
                  </a:lnTo>
                  <a:cubicBezTo>
                    <a:pt x="8411" y="12963"/>
                    <a:pt x="9058" y="13078"/>
                    <a:pt x="9656" y="13078"/>
                  </a:cubicBezTo>
                  <a:cubicBezTo>
                    <a:pt x="9973" y="13078"/>
                    <a:pt x="10277" y="13045"/>
                    <a:pt x="10508" y="12953"/>
                  </a:cubicBezTo>
                  <a:cubicBezTo>
                    <a:pt x="11309" y="12719"/>
                    <a:pt x="11809" y="12452"/>
                    <a:pt x="11809" y="11585"/>
                  </a:cubicBezTo>
                  <a:lnTo>
                    <a:pt x="11809" y="7949"/>
                  </a:lnTo>
                  <a:cubicBezTo>
                    <a:pt x="12443" y="7582"/>
                    <a:pt x="13343" y="6915"/>
                    <a:pt x="13343" y="6482"/>
                  </a:cubicBezTo>
                  <a:cubicBezTo>
                    <a:pt x="13343" y="6215"/>
                    <a:pt x="12843" y="5881"/>
                    <a:pt x="11776" y="5247"/>
                  </a:cubicBezTo>
                  <a:cubicBezTo>
                    <a:pt x="11475" y="5114"/>
                    <a:pt x="11209" y="4947"/>
                    <a:pt x="10975" y="4780"/>
                  </a:cubicBezTo>
                  <a:cubicBezTo>
                    <a:pt x="10942" y="4714"/>
                    <a:pt x="10942" y="4580"/>
                    <a:pt x="10942" y="4447"/>
                  </a:cubicBezTo>
                  <a:cubicBezTo>
                    <a:pt x="10942" y="4280"/>
                    <a:pt x="10875" y="4046"/>
                    <a:pt x="10875" y="3880"/>
                  </a:cubicBezTo>
                  <a:cubicBezTo>
                    <a:pt x="10875" y="3479"/>
                    <a:pt x="9808" y="2212"/>
                    <a:pt x="9174" y="1445"/>
                  </a:cubicBezTo>
                  <a:lnTo>
                    <a:pt x="9140" y="1411"/>
                  </a:lnTo>
                  <a:cubicBezTo>
                    <a:pt x="8719" y="1140"/>
                    <a:pt x="6778" y="1"/>
                    <a:pt x="57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90;p25">
              <a:extLst>
                <a:ext uri="{FF2B5EF4-FFF2-40B4-BE49-F238E27FC236}">
                  <a16:creationId xmlns:a16="http://schemas.microsoft.com/office/drawing/2014/main" id="{F4492F9C-204D-4692-80F1-1AC0FB0D80C7}"/>
                </a:ext>
              </a:extLst>
            </p:cNvPr>
            <p:cNvSpPr/>
            <p:nvPr/>
          </p:nvSpPr>
          <p:spPr>
            <a:xfrm>
              <a:off x="3474051" y="1994053"/>
              <a:ext cx="305245" cy="291815"/>
            </a:xfrm>
            <a:custGeom>
              <a:avLst/>
              <a:gdLst/>
              <a:ahLst/>
              <a:cxnLst/>
              <a:rect l="l" t="t" r="r" b="b"/>
              <a:pathLst>
                <a:path w="13410" h="12820" extrusionOk="0">
                  <a:moveTo>
                    <a:pt x="9703" y="1"/>
                  </a:moveTo>
                  <a:cubicBezTo>
                    <a:pt x="9351" y="1"/>
                    <a:pt x="9072" y="74"/>
                    <a:pt x="8940" y="223"/>
                  </a:cubicBezTo>
                  <a:cubicBezTo>
                    <a:pt x="8607" y="523"/>
                    <a:pt x="8607" y="1023"/>
                    <a:pt x="8874" y="1357"/>
                  </a:cubicBezTo>
                  <a:cubicBezTo>
                    <a:pt x="8874" y="1357"/>
                    <a:pt x="7554" y="1120"/>
                    <a:pt x="6576" y="1120"/>
                  </a:cubicBezTo>
                  <a:cubicBezTo>
                    <a:pt x="6086" y="1120"/>
                    <a:pt x="5682" y="1179"/>
                    <a:pt x="5571" y="1357"/>
                  </a:cubicBezTo>
                  <a:cubicBezTo>
                    <a:pt x="5238" y="1891"/>
                    <a:pt x="5571" y="2157"/>
                    <a:pt x="5571" y="2157"/>
                  </a:cubicBezTo>
                  <a:cubicBezTo>
                    <a:pt x="5571" y="2157"/>
                    <a:pt x="5433" y="2130"/>
                    <a:pt x="5200" y="2130"/>
                  </a:cubicBezTo>
                  <a:cubicBezTo>
                    <a:pt x="4476" y="2130"/>
                    <a:pt x="2838" y="2397"/>
                    <a:pt x="1602" y="4593"/>
                  </a:cubicBezTo>
                  <a:cubicBezTo>
                    <a:pt x="1" y="7528"/>
                    <a:pt x="2069" y="10697"/>
                    <a:pt x="3236" y="11531"/>
                  </a:cubicBezTo>
                  <a:cubicBezTo>
                    <a:pt x="4153" y="12186"/>
                    <a:pt x="5419" y="12820"/>
                    <a:pt x="6551" y="12820"/>
                  </a:cubicBezTo>
                  <a:cubicBezTo>
                    <a:pt x="6860" y="12820"/>
                    <a:pt x="7160" y="12772"/>
                    <a:pt x="7439" y="12665"/>
                  </a:cubicBezTo>
                  <a:cubicBezTo>
                    <a:pt x="8774" y="12165"/>
                    <a:pt x="6805" y="10563"/>
                    <a:pt x="6672" y="9763"/>
                  </a:cubicBezTo>
                  <a:cubicBezTo>
                    <a:pt x="6611" y="9314"/>
                    <a:pt x="7135" y="9227"/>
                    <a:pt x="7552" y="9227"/>
                  </a:cubicBezTo>
                  <a:cubicBezTo>
                    <a:pt x="7818" y="9227"/>
                    <a:pt x="8040" y="9263"/>
                    <a:pt x="8040" y="9263"/>
                  </a:cubicBezTo>
                  <a:cubicBezTo>
                    <a:pt x="8073" y="9529"/>
                    <a:pt x="8340" y="9730"/>
                    <a:pt x="8573" y="9730"/>
                  </a:cubicBezTo>
                  <a:cubicBezTo>
                    <a:pt x="8600" y="9731"/>
                    <a:pt x="8626" y="9732"/>
                    <a:pt x="8652" y="9732"/>
                  </a:cubicBezTo>
                  <a:cubicBezTo>
                    <a:pt x="9088" y="9732"/>
                    <a:pt x="9476" y="9470"/>
                    <a:pt x="9507" y="9029"/>
                  </a:cubicBezTo>
                  <a:cubicBezTo>
                    <a:pt x="9507" y="8595"/>
                    <a:pt x="8940" y="7761"/>
                    <a:pt x="9374" y="7495"/>
                  </a:cubicBezTo>
                  <a:cubicBezTo>
                    <a:pt x="9774" y="7194"/>
                    <a:pt x="10508" y="7161"/>
                    <a:pt x="10375" y="6394"/>
                  </a:cubicBezTo>
                  <a:cubicBezTo>
                    <a:pt x="10241" y="5660"/>
                    <a:pt x="9507" y="5860"/>
                    <a:pt x="9607" y="5060"/>
                  </a:cubicBezTo>
                  <a:cubicBezTo>
                    <a:pt x="9711" y="4438"/>
                    <a:pt x="11221" y="4299"/>
                    <a:pt x="12188" y="4299"/>
                  </a:cubicBezTo>
                  <a:cubicBezTo>
                    <a:pt x="12467" y="4299"/>
                    <a:pt x="12701" y="4311"/>
                    <a:pt x="12843" y="4326"/>
                  </a:cubicBezTo>
                  <a:cubicBezTo>
                    <a:pt x="12857" y="4327"/>
                    <a:pt x="12871" y="4328"/>
                    <a:pt x="12884" y="4328"/>
                  </a:cubicBezTo>
                  <a:cubicBezTo>
                    <a:pt x="13410" y="4328"/>
                    <a:pt x="13394" y="3056"/>
                    <a:pt x="12743" y="1657"/>
                  </a:cubicBezTo>
                  <a:cubicBezTo>
                    <a:pt x="12251" y="575"/>
                    <a:pt x="10690" y="1"/>
                    <a:pt x="97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91;p25">
              <a:extLst>
                <a:ext uri="{FF2B5EF4-FFF2-40B4-BE49-F238E27FC236}">
                  <a16:creationId xmlns:a16="http://schemas.microsoft.com/office/drawing/2014/main" id="{97AECCC1-2AEB-418B-A37A-D09D9322BBF4}"/>
                </a:ext>
              </a:extLst>
            </p:cNvPr>
            <p:cNvSpPr/>
            <p:nvPr/>
          </p:nvSpPr>
          <p:spPr>
            <a:xfrm>
              <a:off x="3470249" y="1990207"/>
              <a:ext cx="313622" cy="300488"/>
            </a:xfrm>
            <a:custGeom>
              <a:avLst/>
              <a:gdLst/>
              <a:ahLst/>
              <a:cxnLst/>
              <a:rect l="l" t="t" r="r" b="b"/>
              <a:pathLst>
                <a:path w="13778" h="13201" extrusionOk="0">
                  <a:moveTo>
                    <a:pt x="9904" y="399"/>
                  </a:moveTo>
                  <a:cubicBezTo>
                    <a:pt x="10034" y="399"/>
                    <a:pt x="10181" y="407"/>
                    <a:pt x="10342" y="425"/>
                  </a:cubicBezTo>
                  <a:cubicBezTo>
                    <a:pt x="11209" y="559"/>
                    <a:pt x="12343" y="1092"/>
                    <a:pt x="12710" y="1926"/>
                  </a:cubicBezTo>
                  <a:cubicBezTo>
                    <a:pt x="13310" y="3160"/>
                    <a:pt x="13310" y="4028"/>
                    <a:pt x="13110" y="4261"/>
                  </a:cubicBezTo>
                  <a:cubicBezTo>
                    <a:pt x="13077" y="4295"/>
                    <a:pt x="13043" y="4295"/>
                    <a:pt x="13010" y="4295"/>
                  </a:cubicBezTo>
                  <a:cubicBezTo>
                    <a:pt x="13010" y="4295"/>
                    <a:pt x="12746" y="4275"/>
                    <a:pt x="12364" y="4275"/>
                  </a:cubicBezTo>
                  <a:cubicBezTo>
                    <a:pt x="11409" y="4275"/>
                    <a:pt x="9717" y="4395"/>
                    <a:pt x="9574" y="5229"/>
                  </a:cubicBezTo>
                  <a:cubicBezTo>
                    <a:pt x="9508" y="5595"/>
                    <a:pt x="9674" y="5962"/>
                    <a:pt x="10008" y="6163"/>
                  </a:cubicBezTo>
                  <a:cubicBezTo>
                    <a:pt x="10175" y="6229"/>
                    <a:pt x="10308" y="6396"/>
                    <a:pt x="10342" y="6596"/>
                  </a:cubicBezTo>
                  <a:cubicBezTo>
                    <a:pt x="10408" y="6963"/>
                    <a:pt x="10208" y="7097"/>
                    <a:pt x="9774" y="7263"/>
                  </a:cubicBezTo>
                  <a:cubicBezTo>
                    <a:pt x="9674" y="7363"/>
                    <a:pt x="9541" y="7397"/>
                    <a:pt x="9408" y="7463"/>
                  </a:cubicBezTo>
                  <a:cubicBezTo>
                    <a:pt x="9007" y="7730"/>
                    <a:pt x="9207" y="8264"/>
                    <a:pt x="9341" y="8731"/>
                  </a:cubicBezTo>
                  <a:cubicBezTo>
                    <a:pt x="9408" y="8864"/>
                    <a:pt x="9408" y="9031"/>
                    <a:pt x="9474" y="9198"/>
                  </a:cubicBezTo>
                  <a:cubicBezTo>
                    <a:pt x="9408" y="9365"/>
                    <a:pt x="9374" y="9498"/>
                    <a:pt x="9241" y="9565"/>
                  </a:cubicBezTo>
                  <a:cubicBezTo>
                    <a:pt x="9141" y="9698"/>
                    <a:pt x="8907" y="9732"/>
                    <a:pt x="8740" y="9732"/>
                  </a:cubicBezTo>
                  <a:cubicBezTo>
                    <a:pt x="8574" y="9732"/>
                    <a:pt x="8407" y="9598"/>
                    <a:pt x="8373" y="9432"/>
                  </a:cubicBezTo>
                  <a:cubicBezTo>
                    <a:pt x="8373" y="9365"/>
                    <a:pt x="8273" y="9265"/>
                    <a:pt x="8207" y="9265"/>
                  </a:cubicBezTo>
                  <a:cubicBezTo>
                    <a:pt x="8161" y="9265"/>
                    <a:pt x="7943" y="9230"/>
                    <a:pt x="7682" y="9230"/>
                  </a:cubicBezTo>
                  <a:cubicBezTo>
                    <a:pt x="7368" y="9230"/>
                    <a:pt x="6991" y="9280"/>
                    <a:pt x="6772" y="9498"/>
                  </a:cubicBezTo>
                  <a:cubicBezTo>
                    <a:pt x="6606" y="9665"/>
                    <a:pt x="6572" y="9865"/>
                    <a:pt x="6606" y="10065"/>
                  </a:cubicBezTo>
                  <a:cubicBezTo>
                    <a:pt x="6739" y="10432"/>
                    <a:pt x="6972" y="10799"/>
                    <a:pt x="7239" y="11166"/>
                  </a:cubicBezTo>
                  <a:cubicBezTo>
                    <a:pt x="7573" y="11600"/>
                    <a:pt x="7940" y="12167"/>
                    <a:pt x="7873" y="12434"/>
                  </a:cubicBezTo>
                  <a:cubicBezTo>
                    <a:pt x="7873" y="12467"/>
                    <a:pt x="7840" y="12600"/>
                    <a:pt x="7573" y="12701"/>
                  </a:cubicBezTo>
                  <a:cubicBezTo>
                    <a:pt x="7346" y="12778"/>
                    <a:pt x="7098" y="12813"/>
                    <a:pt x="6837" y="12813"/>
                  </a:cubicBezTo>
                  <a:cubicBezTo>
                    <a:pt x="5756" y="12813"/>
                    <a:pt x="4457" y="12211"/>
                    <a:pt x="3570" y="11566"/>
                  </a:cubicBezTo>
                  <a:cubicBezTo>
                    <a:pt x="2503" y="10766"/>
                    <a:pt x="501" y="7764"/>
                    <a:pt x="2036" y="4928"/>
                  </a:cubicBezTo>
                  <a:cubicBezTo>
                    <a:pt x="3203" y="2760"/>
                    <a:pt x="4738" y="2527"/>
                    <a:pt x="5405" y="2527"/>
                  </a:cubicBezTo>
                  <a:cubicBezTo>
                    <a:pt x="5538" y="2527"/>
                    <a:pt x="5638" y="2527"/>
                    <a:pt x="5705" y="2593"/>
                  </a:cubicBezTo>
                  <a:cubicBezTo>
                    <a:pt x="5772" y="2593"/>
                    <a:pt x="5872" y="2560"/>
                    <a:pt x="5905" y="2460"/>
                  </a:cubicBezTo>
                  <a:cubicBezTo>
                    <a:pt x="5938" y="2393"/>
                    <a:pt x="5938" y="2260"/>
                    <a:pt x="5872" y="2226"/>
                  </a:cubicBezTo>
                  <a:cubicBezTo>
                    <a:pt x="5872" y="2226"/>
                    <a:pt x="5672" y="2060"/>
                    <a:pt x="5905" y="1693"/>
                  </a:cubicBezTo>
                  <a:cubicBezTo>
                    <a:pt x="5975" y="1581"/>
                    <a:pt x="6268" y="1533"/>
                    <a:pt x="6696" y="1533"/>
                  </a:cubicBezTo>
                  <a:cubicBezTo>
                    <a:pt x="7287" y="1533"/>
                    <a:pt x="8136" y="1624"/>
                    <a:pt x="9007" y="1759"/>
                  </a:cubicBezTo>
                  <a:cubicBezTo>
                    <a:pt x="9025" y="1768"/>
                    <a:pt x="9045" y="1772"/>
                    <a:pt x="9066" y="1772"/>
                  </a:cubicBezTo>
                  <a:cubicBezTo>
                    <a:pt x="9123" y="1772"/>
                    <a:pt x="9183" y="1742"/>
                    <a:pt x="9207" y="1693"/>
                  </a:cubicBezTo>
                  <a:cubicBezTo>
                    <a:pt x="9241" y="1593"/>
                    <a:pt x="9207" y="1526"/>
                    <a:pt x="9174" y="1426"/>
                  </a:cubicBezTo>
                  <a:cubicBezTo>
                    <a:pt x="8974" y="1159"/>
                    <a:pt x="9007" y="759"/>
                    <a:pt x="9241" y="559"/>
                  </a:cubicBezTo>
                  <a:cubicBezTo>
                    <a:pt x="9314" y="461"/>
                    <a:pt x="9548" y="399"/>
                    <a:pt x="9904" y="399"/>
                  </a:cubicBezTo>
                  <a:close/>
                  <a:moveTo>
                    <a:pt x="9896" y="0"/>
                  </a:moveTo>
                  <a:cubicBezTo>
                    <a:pt x="9489" y="0"/>
                    <a:pt x="9173" y="112"/>
                    <a:pt x="9007" y="325"/>
                  </a:cubicBezTo>
                  <a:cubicBezTo>
                    <a:pt x="8707" y="559"/>
                    <a:pt x="8640" y="925"/>
                    <a:pt x="8707" y="1326"/>
                  </a:cubicBezTo>
                  <a:cubicBezTo>
                    <a:pt x="8190" y="1242"/>
                    <a:pt x="7498" y="1159"/>
                    <a:pt x="6893" y="1159"/>
                  </a:cubicBezTo>
                  <a:cubicBezTo>
                    <a:pt x="6289" y="1159"/>
                    <a:pt x="5772" y="1242"/>
                    <a:pt x="5605" y="1493"/>
                  </a:cubicBezTo>
                  <a:cubicBezTo>
                    <a:pt x="5505" y="1659"/>
                    <a:pt x="5405" y="1893"/>
                    <a:pt x="5438" y="2160"/>
                  </a:cubicBezTo>
                  <a:cubicBezTo>
                    <a:pt x="4671" y="2160"/>
                    <a:pt x="2903" y="2393"/>
                    <a:pt x="1669" y="4728"/>
                  </a:cubicBezTo>
                  <a:cubicBezTo>
                    <a:pt x="1" y="7830"/>
                    <a:pt x="2169" y="11066"/>
                    <a:pt x="3337" y="11900"/>
                  </a:cubicBezTo>
                  <a:cubicBezTo>
                    <a:pt x="3837" y="12234"/>
                    <a:pt x="5338" y="13201"/>
                    <a:pt x="6772" y="13201"/>
                  </a:cubicBezTo>
                  <a:cubicBezTo>
                    <a:pt x="7139" y="13201"/>
                    <a:pt x="7406" y="13168"/>
                    <a:pt x="7673" y="13067"/>
                  </a:cubicBezTo>
                  <a:cubicBezTo>
                    <a:pt x="7973" y="13034"/>
                    <a:pt x="8173" y="12834"/>
                    <a:pt x="8240" y="12567"/>
                  </a:cubicBezTo>
                  <a:cubicBezTo>
                    <a:pt x="8407" y="12067"/>
                    <a:pt x="8007" y="11500"/>
                    <a:pt x="7573" y="10899"/>
                  </a:cubicBezTo>
                  <a:cubicBezTo>
                    <a:pt x="7339" y="10666"/>
                    <a:pt x="7173" y="10332"/>
                    <a:pt x="7039" y="9999"/>
                  </a:cubicBezTo>
                  <a:cubicBezTo>
                    <a:pt x="7006" y="9899"/>
                    <a:pt x="7039" y="9832"/>
                    <a:pt x="7073" y="9765"/>
                  </a:cubicBezTo>
                  <a:cubicBezTo>
                    <a:pt x="7260" y="9661"/>
                    <a:pt x="7448" y="9609"/>
                    <a:pt x="7644" y="9609"/>
                  </a:cubicBezTo>
                  <a:cubicBezTo>
                    <a:pt x="7761" y="9609"/>
                    <a:pt x="7881" y="9628"/>
                    <a:pt x="8007" y="9665"/>
                  </a:cubicBezTo>
                  <a:cubicBezTo>
                    <a:pt x="8107" y="9932"/>
                    <a:pt x="8373" y="10099"/>
                    <a:pt x="8674" y="10132"/>
                  </a:cubicBezTo>
                  <a:cubicBezTo>
                    <a:pt x="8729" y="10146"/>
                    <a:pt x="8788" y="10153"/>
                    <a:pt x="8848" y="10153"/>
                  </a:cubicBezTo>
                  <a:cubicBezTo>
                    <a:pt x="9075" y="10153"/>
                    <a:pt x="9323" y="10057"/>
                    <a:pt x="9508" y="9899"/>
                  </a:cubicBezTo>
                  <a:cubicBezTo>
                    <a:pt x="9708" y="9732"/>
                    <a:pt x="9841" y="9498"/>
                    <a:pt x="9841" y="9231"/>
                  </a:cubicBezTo>
                  <a:cubicBezTo>
                    <a:pt x="9841" y="9031"/>
                    <a:pt x="9774" y="8864"/>
                    <a:pt x="9708" y="8664"/>
                  </a:cubicBezTo>
                  <a:cubicBezTo>
                    <a:pt x="9608" y="8397"/>
                    <a:pt x="9508" y="7964"/>
                    <a:pt x="9608" y="7897"/>
                  </a:cubicBezTo>
                  <a:cubicBezTo>
                    <a:pt x="9741" y="7797"/>
                    <a:pt x="9841" y="7764"/>
                    <a:pt x="9941" y="7730"/>
                  </a:cubicBezTo>
                  <a:cubicBezTo>
                    <a:pt x="10342" y="7564"/>
                    <a:pt x="10875" y="7330"/>
                    <a:pt x="10742" y="6596"/>
                  </a:cubicBezTo>
                  <a:cubicBezTo>
                    <a:pt x="10708" y="6263"/>
                    <a:pt x="10508" y="6029"/>
                    <a:pt x="10241" y="5862"/>
                  </a:cubicBezTo>
                  <a:cubicBezTo>
                    <a:pt x="10041" y="5696"/>
                    <a:pt x="9975" y="5662"/>
                    <a:pt x="10008" y="5329"/>
                  </a:cubicBezTo>
                  <a:cubicBezTo>
                    <a:pt x="10061" y="4874"/>
                    <a:pt x="11404" y="4698"/>
                    <a:pt x="12363" y="4698"/>
                  </a:cubicBezTo>
                  <a:cubicBezTo>
                    <a:pt x="12599" y="4698"/>
                    <a:pt x="12812" y="4708"/>
                    <a:pt x="12977" y="4728"/>
                  </a:cubicBezTo>
                  <a:cubicBezTo>
                    <a:pt x="13010" y="4734"/>
                    <a:pt x="13043" y="4737"/>
                    <a:pt x="13074" y="4737"/>
                  </a:cubicBezTo>
                  <a:cubicBezTo>
                    <a:pt x="13232" y="4737"/>
                    <a:pt x="13366" y="4667"/>
                    <a:pt x="13477" y="4528"/>
                  </a:cubicBezTo>
                  <a:cubicBezTo>
                    <a:pt x="13777" y="4061"/>
                    <a:pt x="13677" y="2994"/>
                    <a:pt x="13110" y="1759"/>
                  </a:cubicBezTo>
                  <a:cubicBezTo>
                    <a:pt x="12710" y="825"/>
                    <a:pt x="11442" y="225"/>
                    <a:pt x="10442" y="58"/>
                  </a:cubicBezTo>
                  <a:cubicBezTo>
                    <a:pt x="10247" y="19"/>
                    <a:pt x="10064" y="0"/>
                    <a:pt x="98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92;p25">
              <a:extLst>
                <a:ext uri="{FF2B5EF4-FFF2-40B4-BE49-F238E27FC236}">
                  <a16:creationId xmlns:a16="http://schemas.microsoft.com/office/drawing/2014/main" id="{53A44E7D-8800-4E8C-895F-27A3BECD6978}"/>
                </a:ext>
              </a:extLst>
            </p:cNvPr>
            <p:cNvSpPr/>
            <p:nvPr/>
          </p:nvSpPr>
          <p:spPr>
            <a:xfrm>
              <a:off x="3601566" y="2187193"/>
              <a:ext cx="78280" cy="91551"/>
            </a:xfrm>
            <a:custGeom>
              <a:avLst/>
              <a:gdLst/>
              <a:ahLst/>
              <a:cxnLst/>
              <a:rect l="l" t="t" r="r" b="b"/>
              <a:pathLst>
                <a:path w="3439" h="4022" extrusionOk="0">
                  <a:moveTo>
                    <a:pt x="1481" y="0"/>
                  </a:moveTo>
                  <a:cubicBezTo>
                    <a:pt x="541" y="0"/>
                    <a:pt x="0" y="1136"/>
                    <a:pt x="570" y="2212"/>
                  </a:cubicBezTo>
                  <a:cubicBezTo>
                    <a:pt x="1103" y="3279"/>
                    <a:pt x="2288" y="4022"/>
                    <a:pt x="2731" y="4022"/>
                  </a:cubicBezTo>
                  <a:cubicBezTo>
                    <a:pt x="2758" y="4022"/>
                    <a:pt x="2783" y="4019"/>
                    <a:pt x="2805" y="4013"/>
                  </a:cubicBezTo>
                  <a:cubicBezTo>
                    <a:pt x="3238" y="3880"/>
                    <a:pt x="3438" y="3113"/>
                    <a:pt x="3438" y="3113"/>
                  </a:cubicBezTo>
                  <a:lnTo>
                    <a:pt x="3105" y="1578"/>
                  </a:lnTo>
                  <a:cubicBezTo>
                    <a:pt x="3105" y="1578"/>
                    <a:pt x="2671" y="110"/>
                    <a:pt x="1637" y="10"/>
                  </a:cubicBezTo>
                  <a:cubicBezTo>
                    <a:pt x="1584" y="3"/>
                    <a:pt x="1532" y="0"/>
                    <a:pt x="1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93;p25">
              <a:extLst>
                <a:ext uri="{FF2B5EF4-FFF2-40B4-BE49-F238E27FC236}">
                  <a16:creationId xmlns:a16="http://schemas.microsoft.com/office/drawing/2014/main" id="{4A2368E3-2FFB-49FE-B8FA-A3C1EA7EFE28}"/>
                </a:ext>
              </a:extLst>
            </p:cNvPr>
            <p:cNvSpPr/>
            <p:nvPr/>
          </p:nvSpPr>
          <p:spPr>
            <a:xfrm>
              <a:off x="3600861" y="2181821"/>
              <a:ext cx="82013" cy="101293"/>
            </a:xfrm>
            <a:custGeom>
              <a:avLst/>
              <a:gdLst/>
              <a:ahLst/>
              <a:cxnLst/>
              <a:rect l="l" t="t" r="r" b="b"/>
              <a:pathLst>
                <a:path w="3603" h="4450" extrusionOk="0">
                  <a:moveTo>
                    <a:pt x="1448" y="0"/>
                  </a:moveTo>
                  <a:cubicBezTo>
                    <a:pt x="1020" y="0"/>
                    <a:pt x="634" y="201"/>
                    <a:pt x="401" y="580"/>
                  </a:cubicBezTo>
                  <a:cubicBezTo>
                    <a:pt x="0" y="1180"/>
                    <a:pt x="0" y="1948"/>
                    <a:pt x="401" y="2515"/>
                  </a:cubicBezTo>
                  <a:cubicBezTo>
                    <a:pt x="968" y="3615"/>
                    <a:pt x="2135" y="4449"/>
                    <a:pt x="2769" y="4449"/>
                  </a:cubicBezTo>
                  <a:cubicBezTo>
                    <a:pt x="2802" y="4449"/>
                    <a:pt x="2902" y="4449"/>
                    <a:pt x="2836" y="4349"/>
                  </a:cubicBezTo>
                  <a:cubicBezTo>
                    <a:pt x="3336" y="4182"/>
                    <a:pt x="3569" y="3449"/>
                    <a:pt x="3603" y="3349"/>
                  </a:cubicBezTo>
                  <a:cubicBezTo>
                    <a:pt x="3603" y="3282"/>
                    <a:pt x="3569" y="3148"/>
                    <a:pt x="3436" y="3115"/>
                  </a:cubicBezTo>
                  <a:cubicBezTo>
                    <a:pt x="3336" y="3115"/>
                    <a:pt x="3236" y="3148"/>
                    <a:pt x="3169" y="3282"/>
                  </a:cubicBezTo>
                  <a:cubicBezTo>
                    <a:pt x="3136" y="3482"/>
                    <a:pt x="2969" y="3882"/>
                    <a:pt x="2736" y="3982"/>
                  </a:cubicBezTo>
                  <a:cubicBezTo>
                    <a:pt x="2724" y="3985"/>
                    <a:pt x="2710" y="3987"/>
                    <a:pt x="2695" y="3987"/>
                  </a:cubicBezTo>
                  <a:cubicBezTo>
                    <a:pt x="2367" y="3987"/>
                    <a:pt x="1276" y="3302"/>
                    <a:pt x="734" y="2281"/>
                  </a:cubicBezTo>
                  <a:cubicBezTo>
                    <a:pt x="434" y="1814"/>
                    <a:pt x="434" y="1214"/>
                    <a:pt x="734" y="780"/>
                  </a:cubicBezTo>
                  <a:cubicBezTo>
                    <a:pt x="914" y="510"/>
                    <a:pt x="1202" y="375"/>
                    <a:pt x="1501" y="375"/>
                  </a:cubicBezTo>
                  <a:cubicBezTo>
                    <a:pt x="1535" y="375"/>
                    <a:pt x="1568" y="376"/>
                    <a:pt x="1601" y="380"/>
                  </a:cubicBezTo>
                  <a:cubicBezTo>
                    <a:pt x="2502" y="513"/>
                    <a:pt x="2902" y="1847"/>
                    <a:pt x="2902" y="1847"/>
                  </a:cubicBezTo>
                  <a:cubicBezTo>
                    <a:pt x="2902" y="1958"/>
                    <a:pt x="2971" y="2023"/>
                    <a:pt x="3070" y="2023"/>
                  </a:cubicBezTo>
                  <a:cubicBezTo>
                    <a:pt x="3091" y="2023"/>
                    <a:pt x="3113" y="2020"/>
                    <a:pt x="3136" y="2014"/>
                  </a:cubicBezTo>
                  <a:cubicBezTo>
                    <a:pt x="3269" y="2014"/>
                    <a:pt x="3336" y="1914"/>
                    <a:pt x="3303" y="1781"/>
                  </a:cubicBezTo>
                  <a:cubicBezTo>
                    <a:pt x="3269" y="1714"/>
                    <a:pt x="2836" y="180"/>
                    <a:pt x="1635" y="13"/>
                  </a:cubicBezTo>
                  <a:cubicBezTo>
                    <a:pt x="1572" y="4"/>
                    <a:pt x="1509" y="0"/>
                    <a:pt x="14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94;p25">
              <a:extLst>
                <a:ext uri="{FF2B5EF4-FFF2-40B4-BE49-F238E27FC236}">
                  <a16:creationId xmlns:a16="http://schemas.microsoft.com/office/drawing/2014/main" id="{1C13B66E-561F-4BBF-AB1C-73F9FFF610E1}"/>
                </a:ext>
              </a:extLst>
            </p:cNvPr>
            <p:cNvSpPr/>
            <p:nvPr/>
          </p:nvSpPr>
          <p:spPr>
            <a:xfrm>
              <a:off x="3566694" y="2331690"/>
              <a:ext cx="158700" cy="157949"/>
            </a:xfrm>
            <a:custGeom>
              <a:avLst/>
              <a:gdLst/>
              <a:ahLst/>
              <a:cxnLst/>
              <a:rect l="l" t="t" r="r" b="b"/>
              <a:pathLst>
                <a:path w="6972" h="6939" extrusionOk="0">
                  <a:moveTo>
                    <a:pt x="867" y="0"/>
                  </a:moveTo>
                  <a:lnTo>
                    <a:pt x="0" y="1601"/>
                  </a:lnTo>
                  <a:lnTo>
                    <a:pt x="6638" y="6938"/>
                  </a:lnTo>
                  <a:lnTo>
                    <a:pt x="6972" y="4003"/>
                  </a:lnTo>
                  <a:lnTo>
                    <a:pt x="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95;p25">
              <a:extLst>
                <a:ext uri="{FF2B5EF4-FFF2-40B4-BE49-F238E27FC236}">
                  <a16:creationId xmlns:a16="http://schemas.microsoft.com/office/drawing/2014/main" id="{3F31B1AD-9A76-41C1-8E35-4848310AE29B}"/>
                </a:ext>
              </a:extLst>
            </p:cNvPr>
            <p:cNvSpPr/>
            <p:nvPr/>
          </p:nvSpPr>
          <p:spPr>
            <a:xfrm>
              <a:off x="3562142" y="2327251"/>
              <a:ext cx="167805" cy="167691"/>
            </a:xfrm>
            <a:custGeom>
              <a:avLst/>
              <a:gdLst/>
              <a:ahLst/>
              <a:cxnLst/>
              <a:rect l="l" t="t" r="r" b="b"/>
              <a:pathLst>
                <a:path w="7372" h="7367" extrusionOk="0">
                  <a:moveTo>
                    <a:pt x="1168" y="529"/>
                  </a:moveTo>
                  <a:lnTo>
                    <a:pt x="6972" y="4298"/>
                  </a:lnTo>
                  <a:lnTo>
                    <a:pt x="6671" y="6733"/>
                  </a:lnTo>
                  <a:lnTo>
                    <a:pt x="500" y="1730"/>
                  </a:lnTo>
                  <a:lnTo>
                    <a:pt x="1168" y="529"/>
                  </a:lnTo>
                  <a:close/>
                  <a:moveTo>
                    <a:pt x="1092" y="1"/>
                  </a:moveTo>
                  <a:cubicBezTo>
                    <a:pt x="1012" y="1"/>
                    <a:pt x="948" y="48"/>
                    <a:pt x="901" y="95"/>
                  </a:cubicBezTo>
                  <a:lnTo>
                    <a:pt x="33" y="1730"/>
                  </a:lnTo>
                  <a:cubicBezTo>
                    <a:pt x="0" y="1796"/>
                    <a:pt x="0" y="1896"/>
                    <a:pt x="67" y="1963"/>
                  </a:cubicBezTo>
                  <a:lnTo>
                    <a:pt x="6705" y="7300"/>
                  </a:lnTo>
                  <a:cubicBezTo>
                    <a:pt x="6772" y="7367"/>
                    <a:pt x="6805" y="7367"/>
                    <a:pt x="6838" y="7367"/>
                  </a:cubicBezTo>
                  <a:lnTo>
                    <a:pt x="6905" y="7300"/>
                  </a:lnTo>
                  <a:cubicBezTo>
                    <a:pt x="7005" y="7267"/>
                    <a:pt x="7038" y="7234"/>
                    <a:pt x="7038" y="7133"/>
                  </a:cubicBezTo>
                  <a:lnTo>
                    <a:pt x="7372" y="4231"/>
                  </a:lnTo>
                  <a:cubicBezTo>
                    <a:pt x="7372" y="4131"/>
                    <a:pt x="7372" y="4065"/>
                    <a:pt x="7305" y="4031"/>
                  </a:cubicBezTo>
                  <a:lnTo>
                    <a:pt x="1201" y="28"/>
                  </a:lnTo>
                  <a:cubicBezTo>
                    <a:pt x="1162" y="9"/>
                    <a:pt x="1126" y="1"/>
                    <a:pt x="10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96;p25">
              <a:extLst>
                <a:ext uri="{FF2B5EF4-FFF2-40B4-BE49-F238E27FC236}">
                  <a16:creationId xmlns:a16="http://schemas.microsoft.com/office/drawing/2014/main" id="{43BCB70F-A2C8-4226-A0EA-59E76A732C39}"/>
                </a:ext>
              </a:extLst>
            </p:cNvPr>
            <p:cNvSpPr/>
            <p:nvPr/>
          </p:nvSpPr>
          <p:spPr>
            <a:xfrm>
              <a:off x="3064804" y="2428863"/>
              <a:ext cx="603662" cy="514068"/>
            </a:xfrm>
            <a:custGeom>
              <a:avLst/>
              <a:gdLst/>
              <a:ahLst/>
              <a:cxnLst/>
              <a:rect l="l" t="t" r="r" b="b"/>
              <a:pathLst>
                <a:path w="26520" h="22584" extrusionOk="0">
                  <a:moveTo>
                    <a:pt x="20782" y="1"/>
                  </a:moveTo>
                  <a:lnTo>
                    <a:pt x="18013" y="1402"/>
                  </a:lnTo>
                  <a:cubicBezTo>
                    <a:pt x="17446" y="1669"/>
                    <a:pt x="5271" y="5138"/>
                    <a:pt x="4770" y="5838"/>
                  </a:cubicBezTo>
                  <a:cubicBezTo>
                    <a:pt x="4270" y="6572"/>
                    <a:pt x="0" y="21783"/>
                    <a:pt x="0" y="21783"/>
                  </a:cubicBezTo>
                  <a:lnTo>
                    <a:pt x="2769" y="22584"/>
                  </a:lnTo>
                  <a:lnTo>
                    <a:pt x="8640" y="11609"/>
                  </a:lnTo>
                  <a:cubicBezTo>
                    <a:pt x="8640" y="11609"/>
                    <a:pt x="23484" y="8440"/>
                    <a:pt x="24351" y="8140"/>
                  </a:cubicBezTo>
                  <a:cubicBezTo>
                    <a:pt x="25218" y="7840"/>
                    <a:pt x="26319" y="6572"/>
                    <a:pt x="26519" y="5405"/>
                  </a:cubicBezTo>
                  <a:lnTo>
                    <a:pt x="207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97;p25">
              <a:extLst>
                <a:ext uri="{FF2B5EF4-FFF2-40B4-BE49-F238E27FC236}">
                  <a16:creationId xmlns:a16="http://schemas.microsoft.com/office/drawing/2014/main" id="{0787F7DF-DFCE-4B92-9696-0DAA7A4A3A80}"/>
                </a:ext>
              </a:extLst>
            </p:cNvPr>
            <p:cNvSpPr/>
            <p:nvPr/>
          </p:nvSpPr>
          <p:spPr>
            <a:xfrm>
              <a:off x="3059477" y="2424014"/>
              <a:ext cx="613540" cy="522718"/>
            </a:xfrm>
            <a:custGeom>
              <a:avLst/>
              <a:gdLst/>
              <a:ahLst/>
              <a:cxnLst/>
              <a:rect l="l" t="t" r="r" b="b"/>
              <a:pathLst>
                <a:path w="26954" h="22964" extrusionOk="0">
                  <a:moveTo>
                    <a:pt x="20914" y="1"/>
                  </a:moveTo>
                  <a:cubicBezTo>
                    <a:pt x="20889" y="1"/>
                    <a:pt x="20867" y="5"/>
                    <a:pt x="20849" y="14"/>
                  </a:cubicBezTo>
                  <a:lnTo>
                    <a:pt x="18080" y="1381"/>
                  </a:lnTo>
                  <a:cubicBezTo>
                    <a:pt x="17913" y="1481"/>
                    <a:pt x="16512" y="1948"/>
                    <a:pt x="14845" y="2449"/>
                  </a:cubicBezTo>
                  <a:cubicBezTo>
                    <a:pt x="8407" y="4384"/>
                    <a:pt x="5104" y="5484"/>
                    <a:pt x="4771" y="5951"/>
                  </a:cubicBezTo>
                  <a:cubicBezTo>
                    <a:pt x="4337" y="6652"/>
                    <a:pt x="434" y="20362"/>
                    <a:pt x="34" y="21896"/>
                  </a:cubicBezTo>
                  <a:cubicBezTo>
                    <a:pt x="1" y="22030"/>
                    <a:pt x="34" y="22130"/>
                    <a:pt x="167" y="22163"/>
                  </a:cubicBezTo>
                  <a:lnTo>
                    <a:pt x="2936" y="22964"/>
                  </a:lnTo>
                  <a:lnTo>
                    <a:pt x="3003" y="22964"/>
                  </a:lnTo>
                  <a:cubicBezTo>
                    <a:pt x="3069" y="22964"/>
                    <a:pt x="3103" y="22897"/>
                    <a:pt x="3103" y="22830"/>
                  </a:cubicBezTo>
                  <a:lnTo>
                    <a:pt x="9007" y="11956"/>
                  </a:lnTo>
                  <a:cubicBezTo>
                    <a:pt x="10375" y="11655"/>
                    <a:pt x="23751" y="8753"/>
                    <a:pt x="24618" y="8487"/>
                  </a:cubicBezTo>
                  <a:cubicBezTo>
                    <a:pt x="25619" y="8153"/>
                    <a:pt x="26720" y="6785"/>
                    <a:pt x="26920" y="5551"/>
                  </a:cubicBezTo>
                  <a:cubicBezTo>
                    <a:pt x="26953" y="5451"/>
                    <a:pt x="26886" y="5318"/>
                    <a:pt x="26753" y="5318"/>
                  </a:cubicBezTo>
                  <a:cubicBezTo>
                    <a:pt x="26686" y="5318"/>
                    <a:pt x="26553" y="5351"/>
                    <a:pt x="26553" y="5484"/>
                  </a:cubicBezTo>
                  <a:cubicBezTo>
                    <a:pt x="26353" y="6585"/>
                    <a:pt x="25285" y="7819"/>
                    <a:pt x="24518" y="8053"/>
                  </a:cubicBezTo>
                  <a:cubicBezTo>
                    <a:pt x="23684" y="8353"/>
                    <a:pt x="9007" y="11489"/>
                    <a:pt x="8840" y="11522"/>
                  </a:cubicBezTo>
                  <a:cubicBezTo>
                    <a:pt x="8774" y="11522"/>
                    <a:pt x="8740" y="11555"/>
                    <a:pt x="8707" y="11589"/>
                  </a:cubicBezTo>
                  <a:lnTo>
                    <a:pt x="2869" y="22430"/>
                  </a:lnTo>
                  <a:lnTo>
                    <a:pt x="434" y="21796"/>
                  </a:lnTo>
                  <a:cubicBezTo>
                    <a:pt x="2169" y="15692"/>
                    <a:pt x="4737" y="6585"/>
                    <a:pt x="5104" y="6152"/>
                  </a:cubicBezTo>
                  <a:cubicBezTo>
                    <a:pt x="5505" y="5685"/>
                    <a:pt x="11676" y="3817"/>
                    <a:pt x="14945" y="2816"/>
                  </a:cubicBezTo>
                  <a:cubicBezTo>
                    <a:pt x="17046" y="2182"/>
                    <a:pt x="18080" y="1848"/>
                    <a:pt x="18280" y="1748"/>
                  </a:cubicBezTo>
                  <a:lnTo>
                    <a:pt x="21049" y="381"/>
                  </a:lnTo>
                  <a:cubicBezTo>
                    <a:pt x="21116" y="314"/>
                    <a:pt x="21182" y="181"/>
                    <a:pt x="21116" y="80"/>
                  </a:cubicBezTo>
                  <a:cubicBezTo>
                    <a:pt x="21067" y="32"/>
                    <a:pt x="20982" y="1"/>
                    <a:pt x="209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98;p25">
              <a:extLst>
                <a:ext uri="{FF2B5EF4-FFF2-40B4-BE49-F238E27FC236}">
                  <a16:creationId xmlns:a16="http://schemas.microsoft.com/office/drawing/2014/main" id="{8CAD0A2F-25E5-4246-8E1C-99ECAC231C76}"/>
                </a:ext>
              </a:extLst>
            </p:cNvPr>
            <p:cNvSpPr/>
            <p:nvPr/>
          </p:nvSpPr>
          <p:spPr>
            <a:xfrm>
              <a:off x="3026062" y="2923924"/>
              <a:ext cx="117728" cy="150210"/>
            </a:xfrm>
            <a:custGeom>
              <a:avLst/>
              <a:gdLst/>
              <a:ahLst/>
              <a:cxnLst/>
              <a:rect l="l" t="t" r="r" b="b"/>
              <a:pathLst>
                <a:path w="5172" h="6599" extrusionOk="0">
                  <a:moveTo>
                    <a:pt x="1702" y="1"/>
                  </a:moveTo>
                  <a:cubicBezTo>
                    <a:pt x="1702" y="1"/>
                    <a:pt x="1" y="3670"/>
                    <a:pt x="201" y="4537"/>
                  </a:cubicBezTo>
                  <a:cubicBezTo>
                    <a:pt x="374" y="5289"/>
                    <a:pt x="1375" y="5339"/>
                    <a:pt x="1638" y="5339"/>
                  </a:cubicBezTo>
                  <a:cubicBezTo>
                    <a:pt x="1679" y="5339"/>
                    <a:pt x="1702" y="5338"/>
                    <a:pt x="1702" y="5338"/>
                  </a:cubicBezTo>
                  <a:cubicBezTo>
                    <a:pt x="1836" y="5705"/>
                    <a:pt x="2002" y="6072"/>
                    <a:pt x="2202" y="6405"/>
                  </a:cubicBezTo>
                  <a:cubicBezTo>
                    <a:pt x="2303" y="6550"/>
                    <a:pt x="2488" y="6598"/>
                    <a:pt x="2690" y="6598"/>
                  </a:cubicBezTo>
                  <a:cubicBezTo>
                    <a:pt x="3096" y="6598"/>
                    <a:pt x="3570" y="6405"/>
                    <a:pt x="3570" y="6405"/>
                  </a:cubicBezTo>
                  <a:lnTo>
                    <a:pt x="4171" y="5538"/>
                  </a:lnTo>
                  <a:cubicBezTo>
                    <a:pt x="4171" y="5538"/>
                    <a:pt x="5171" y="4738"/>
                    <a:pt x="5171" y="4437"/>
                  </a:cubicBezTo>
                  <a:cubicBezTo>
                    <a:pt x="5171" y="4170"/>
                    <a:pt x="4471" y="768"/>
                    <a:pt x="4471" y="768"/>
                  </a:cubicBezTo>
                  <a:lnTo>
                    <a:pt x="17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99;p25">
              <a:extLst>
                <a:ext uri="{FF2B5EF4-FFF2-40B4-BE49-F238E27FC236}">
                  <a16:creationId xmlns:a16="http://schemas.microsoft.com/office/drawing/2014/main" id="{71A047C4-252F-4865-9363-EA4B75BFCDA6}"/>
                </a:ext>
              </a:extLst>
            </p:cNvPr>
            <p:cNvSpPr/>
            <p:nvPr/>
          </p:nvSpPr>
          <p:spPr>
            <a:xfrm>
              <a:off x="3022283" y="2918621"/>
              <a:ext cx="126810" cy="159861"/>
            </a:xfrm>
            <a:custGeom>
              <a:avLst/>
              <a:gdLst/>
              <a:ahLst/>
              <a:cxnLst/>
              <a:rect l="l" t="t" r="r" b="b"/>
              <a:pathLst>
                <a:path w="5571" h="7023" extrusionOk="0">
                  <a:moveTo>
                    <a:pt x="2002" y="467"/>
                  </a:moveTo>
                  <a:lnTo>
                    <a:pt x="4470" y="1168"/>
                  </a:lnTo>
                  <a:cubicBezTo>
                    <a:pt x="4703" y="2502"/>
                    <a:pt x="5104" y="4470"/>
                    <a:pt x="5104" y="4670"/>
                  </a:cubicBezTo>
                  <a:cubicBezTo>
                    <a:pt x="4870" y="5004"/>
                    <a:pt x="4570" y="5337"/>
                    <a:pt x="4203" y="5604"/>
                  </a:cubicBezTo>
                  <a:lnTo>
                    <a:pt x="4170" y="5638"/>
                  </a:lnTo>
                  <a:lnTo>
                    <a:pt x="3636" y="6472"/>
                  </a:lnTo>
                  <a:cubicBezTo>
                    <a:pt x="3404" y="6549"/>
                    <a:pt x="3116" y="6604"/>
                    <a:pt x="2889" y="6604"/>
                  </a:cubicBezTo>
                  <a:cubicBezTo>
                    <a:pt x="2724" y="6604"/>
                    <a:pt x="2591" y="6575"/>
                    <a:pt x="2535" y="6505"/>
                  </a:cubicBezTo>
                  <a:cubicBezTo>
                    <a:pt x="2335" y="6238"/>
                    <a:pt x="2168" y="5905"/>
                    <a:pt x="2068" y="5504"/>
                  </a:cubicBezTo>
                  <a:cubicBezTo>
                    <a:pt x="2035" y="5404"/>
                    <a:pt x="1968" y="5337"/>
                    <a:pt x="1868" y="5337"/>
                  </a:cubicBezTo>
                  <a:cubicBezTo>
                    <a:pt x="1861" y="5337"/>
                    <a:pt x="1801" y="5342"/>
                    <a:pt x="1710" y="5342"/>
                  </a:cubicBezTo>
                  <a:cubicBezTo>
                    <a:pt x="1393" y="5342"/>
                    <a:pt x="704" y="5282"/>
                    <a:pt x="601" y="4737"/>
                  </a:cubicBezTo>
                  <a:cubicBezTo>
                    <a:pt x="434" y="4137"/>
                    <a:pt x="1368" y="1902"/>
                    <a:pt x="2002" y="467"/>
                  </a:cubicBezTo>
                  <a:close/>
                  <a:moveTo>
                    <a:pt x="1968" y="0"/>
                  </a:moveTo>
                  <a:cubicBezTo>
                    <a:pt x="1868" y="0"/>
                    <a:pt x="1735" y="67"/>
                    <a:pt x="1701" y="134"/>
                  </a:cubicBezTo>
                  <a:cubicBezTo>
                    <a:pt x="1535" y="501"/>
                    <a:pt x="0" y="3903"/>
                    <a:pt x="200" y="4804"/>
                  </a:cubicBezTo>
                  <a:cubicBezTo>
                    <a:pt x="400" y="5638"/>
                    <a:pt x="1368" y="5771"/>
                    <a:pt x="1735" y="5771"/>
                  </a:cubicBezTo>
                  <a:cubicBezTo>
                    <a:pt x="1835" y="6138"/>
                    <a:pt x="2002" y="6472"/>
                    <a:pt x="2202" y="6772"/>
                  </a:cubicBezTo>
                  <a:cubicBezTo>
                    <a:pt x="2338" y="6909"/>
                    <a:pt x="2542" y="7023"/>
                    <a:pt x="2740" y="7023"/>
                  </a:cubicBezTo>
                  <a:cubicBezTo>
                    <a:pt x="2784" y="7023"/>
                    <a:pt x="2827" y="7017"/>
                    <a:pt x="2869" y="7005"/>
                  </a:cubicBezTo>
                  <a:cubicBezTo>
                    <a:pt x="3169" y="7005"/>
                    <a:pt x="3503" y="6972"/>
                    <a:pt x="3870" y="6905"/>
                  </a:cubicBezTo>
                  <a:cubicBezTo>
                    <a:pt x="3903" y="6905"/>
                    <a:pt x="3903" y="6839"/>
                    <a:pt x="3936" y="6805"/>
                  </a:cubicBezTo>
                  <a:lnTo>
                    <a:pt x="4537" y="5938"/>
                  </a:lnTo>
                  <a:cubicBezTo>
                    <a:pt x="4970" y="5604"/>
                    <a:pt x="5571" y="5004"/>
                    <a:pt x="5571" y="4670"/>
                  </a:cubicBezTo>
                  <a:cubicBezTo>
                    <a:pt x="5571" y="4337"/>
                    <a:pt x="5004" y="1568"/>
                    <a:pt x="4870" y="968"/>
                  </a:cubicBezTo>
                  <a:cubicBezTo>
                    <a:pt x="4837" y="901"/>
                    <a:pt x="4770" y="834"/>
                    <a:pt x="4703" y="801"/>
                  </a:cubicBezTo>
                  <a:lnTo>
                    <a:pt x="19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00;p25">
              <a:extLst>
                <a:ext uri="{FF2B5EF4-FFF2-40B4-BE49-F238E27FC236}">
                  <a16:creationId xmlns:a16="http://schemas.microsoft.com/office/drawing/2014/main" id="{1395B2A7-B642-4AA3-99FE-D40B8CD27CD2}"/>
                </a:ext>
              </a:extLst>
            </p:cNvPr>
            <p:cNvSpPr/>
            <p:nvPr/>
          </p:nvSpPr>
          <p:spPr>
            <a:xfrm>
              <a:off x="3071633" y="2875053"/>
              <a:ext cx="81262" cy="28908"/>
            </a:xfrm>
            <a:custGeom>
              <a:avLst/>
              <a:gdLst/>
              <a:ahLst/>
              <a:cxnLst/>
              <a:rect l="l" t="t" r="r" b="b"/>
              <a:pathLst>
                <a:path w="3570" h="1270" extrusionOk="0">
                  <a:moveTo>
                    <a:pt x="212" y="1"/>
                  </a:moveTo>
                  <a:cubicBezTo>
                    <a:pt x="124" y="1"/>
                    <a:pt x="59" y="44"/>
                    <a:pt x="34" y="146"/>
                  </a:cubicBezTo>
                  <a:cubicBezTo>
                    <a:pt x="0" y="213"/>
                    <a:pt x="34" y="347"/>
                    <a:pt x="167" y="380"/>
                  </a:cubicBezTo>
                  <a:lnTo>
                    <a:pt x="3203" y="1247"/>
                  </a:lnTo>
                  <a:lnTo>
                    <a:pt x="3236" y="1247"/>
                  </a:lnTo>
                  <a:cubicBezTo>
                    <a:pt x="3267" y="1263"/>
                    <a:pt x="3296" y="1269"/>
                    <a:pt x="3324" y="1269"/>
                  </a:cubicBezTo>
                  <a:cubicBezTo>
                    <a:pt x="3414" y="1269"/>
                    <a:pt x="3485" y="1198"/>
                    <a:pt x="3536" y="1147"/>
                  </a:cubicBezTo>
                  <a:cubicBezTo>
                    <a:pt x="3570" y="1014"/>
                    <a:pt x="3503" y="880"/>
                    <a:pt x="3369" y="880"/>
                  </a:cubicBezTo>
                  <a:lnTo>
                    <a:pt x="301" y="13"/>
                  </a:lnTo>
                  <a:cubicBezTo>
                    <a:pt x="269" y="5"/>
                    <a:pt x="239" y="1"/>
                    <a:pt x="2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0236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1000"/>
                                        <p:tgtEl>
                                          <p:spTgt spid="183"/>
                                        </p:tgtEl>
                                      </p:cBhvr>
                                    </p:animEffect>
                                  </p:childTnLst>
                                </p:cTn>
                              </p:par>
                              <p:par>
                                <p:cTn id="8" presetID="10" presetClass="entr" presetSubtype="0" fill="hold" nodeType="with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fade">
                                      <p:cBhvr>
                                        <p:cTn id="10" dur="1000"/>
                                        <p:tgtEl>
                                          <p:spTgt spid="187"/>
                                        </p:tgtEl>
                                      </p:cBhvr>
                                    </p:animEffect>
                                  </p:childTnLst>
                                </p:cTn>
                              </p:par>
                              <p:par>
                                <p:cTn id="11" presetID="10" presetClass="entr" presetSubtype="0" fill="hold" nodeType="with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fade">
                                      <p:cBhvr>
                                        <p:cTn id="13" dur="1000"/>
                                        <p:tgtEl>
                                          <p:spTgt spid="190"/>
                                        </p:tgtEl>
                                      </p:cBhvr>
                                    </p:animEffect>
                                  </p:childTnLst>
                                </p:cTn>
                              </p:par>
                              <p:par>
                                <p:cTn id="14" presetID="10" presetClass="entr" presetSubtype="0" fill="hold" nodeType="withEffect">
                                  <p:stCondLst>
                                    <p:cond delay="0"/>
                                  </p:stCondLst>
                                  <p:childTnLst>
                                    <p:set>
                                      <p:cBhvr>
                                        <p:cTn id="15" dur="1" fill="hold">
                                          <p:stCondLst>
                                            <p:cond delay="0"/>
                                          </p:stCondLst>
                                        </p:cTn>
                                        <p:tgtEl>
                                          <p:spTgt spid="272"/>
                                        </p:tgtEl>
                                        <p:attrNameLst>
                                          <p:attrName>style.visibility</p:attrName>
                                        </p:attrNameLst>
                                      </p:cBhvr>
                                      <p:to>
                                        <p:strVal val="visible"/>
                                      </p:to>
                                    </p:set>
                                    <p:animEffect transition="in" filter="fade">
                                      <p:cBhvr>
                                        <p:cTn id="16" dur="1000"/>
                                        <p:tgtEl>
                                          <p:spTgt spid="272"/>
                                        </p:tgtEl>
                                      </p:cBhvr>
                                    </p:animEffect>
                                  </p:childTnLst>
                                </p:cTn>
                              </p:par>
                              <p:par>
                                <p:cTn id="17" presetID="10" presetClass="entr" presetSubtype="0" fill="hold" nodeType="withEffect">
                                  <p:stCondLst>
                                    <p:cond delay="0"/>
                                  </p:stCondLst>
                                  <p:childTnLst>
                                    <p:set>
                                      <p:cBhvr>
                                        <p:cTn id="18" dur="1" fill="hold">
                                          <p:stCondLst>
                                            <p:cond delay="0"/>
                                          </p:stCondLst>
                                        </p:cTn>
                                        <p:tgtEl>
                                          <p:spTgt spid="275"/>
                                        </p:tgtEl>
                                        <p:attrNameLst>
                                          <p:attrName>style.visibility</p:attrName>
                                        </p:attrNameLst>
                                      </p:cBhvr>
                                      <p:to>
                                        <p:strVal val="visible"/>
                                      </p:to>
                                    </p:set>
                                    <p:animEffect transition="in" filter="fade">
                                      <p:cBhvr>
                                        <p:cTn id="19" dur="1000"/>
                                        <p:tgtEl>
                                          <p:spTgt spid="275"/>
                                        </p:tgtEl>
                                      </p:cBhvr>
                                    </p:animEffect>
                                  </p:childTnLst>
                                </p:cTn>
                              </p:par>
                              <p:par>
                                <p:cTn id="20" presetID="10" presetClass="entr" presetSubtype="0" fill="hold" nodeType="withEffect">
                                  <p:stCondLst>
                                    <p:cond delay="0"/>
                                  </p:stCondLst>
                                  <p:childTnLst>
                                    <p:set>
                                      <p:cBhvr>
                                        <p:cTn id="21" dur="1" fill="hold">
                                          <p:stCondLst>
                                            <p:cond delay="0"/>
                                          </p:stCondLst>
                                        </p:cTn>
                                        <p:tgtEl>
                                          <p:spTgt spid="279"/>
                                        </p:tgtEl>
                                        <p:attrNameLst>
                                          <p:attrName>style.visibility</p:attrName>
                                        </p:attrNameLst>
                                      </p:cBhvr>
                                      <p:to>
                                        <p:strVal val="visible"/>
                                      </p:to>
                                    </p:set>
                                    <p:animEffect transition="in" filter="fade">
                                      <p:cBhvr>
                                        <p:cTn id="22" dur="1000"/>
                                        <p:tgtEl>
                                          <p:spTgt spid="279"/>
                                        </p:tgtEl>
                                      </p:cBhvr>
                                    </p:animEffect>
                                  </p:childTnLst>
                                </p:cTn>
                              </p:par>
                              <p:par>
                                <p:cTn id="23" presetID="10" presetClass="entr" presetSubtype="0" fill="hold" nodeType="withEffect">
                                  <p:stCondLst>
                                    <p:cond delay="0"/>
                                  </p:stCondLst>
                                  <p:childTnLst>
                                    <p:set>
                                      <p:cBhvr>
                                        <p:cTn id="24" dur="1" fill="hold">
                                          <p:stCondLst>
                                            <p:cond delay="0"/>
                                          </p:stCondLst>
                                        </p:cTn>
                                        <p:tgtEl>
                                          <p:spTgt spid="283"/>
                                        </p:tgtEl>
                                        <p:attrNameLst>
                                          <p:attrName>style.visibility</p:attrName>
                                        </p:attrNameLst>
                                      </p:cBhvr>
                                      <p:to>
                                        <p:strVal val="visible"/>
                                      </p:to>
                                    </p:set>
                                    <p:animEffect transition="in" filter="fade">
                                      <p:cBhvr>
                                        <p:cTn id="25" dur="1000"/>
                                        <p:tgtEl>
                                          <p:spTgt spid="283"/>
                                        </p:tgtEl>
                                      </p:cBhvr>
                                    </p:animEffect>
                                  </p:childTnLst>
                                </p:cTn>
                              </p:par>
                              <p:par>
                                <p:cTn id="26" presetID="10" presetClass="entr" presetSubtype="0" fill="hold" nodeType="withEffect">
                                  <p:stCondLst>
                                    <p:cond delay="0"/>
                                  </p:stCondLst>
                                  <p:childTnLst>
                                    <p:set>
                                      <p:cBhvr>
                                        <p:cTn id="27" dur="1" fill="hold">
                                          <p:stCondLst>
                                            <p:cond delay="0"/>
                                          </p:stCondLst>
                                        </p:cTn>
                                        <p:tgtEl>
                                          <p:spTgt spid="286"/>
                                        </p:tgtEl>
                                        <p:attrNameLst>
                                          <p:attrName>style.visibility</p:attrName>
                                        </p:attrNameLst>
                                      </p:cBhvr>
                                      <p:to>
                                        <p:strVal val="visible"/>
                                      </p:to>
                                    </p:set>
                                    <p:animEffect transition="in" filter="fade">
                                      <p:cBhvr>
                                        <p:cTn id="28" dur="1000"/>
                                        <p:tgtEl>
                                          <p:spTgt spid="28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72"/>
                                        </p:tgtEl>
                                        <p:attrNameLst>
                                          <p:attrName>style.visibility</p:attrName>
                                        </p:attrNameLst>
                                      </p:cBhvr>
                                      <p:to>
                                        <p:strVal val="visible"/>
                                      </p:to>
                                    </p:set>
                                    <p:animEffect transition="in" filter="fade">
                                      <p:cBhvr>
                                        <p:cTn id="33" dur="10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sp>
        <p:nvSpPr>
          <p:cNvPr id="2039" name="Google Shape;2039;p4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a:t>Informasi Dasar Variabel Kategorik</a:t>
            </a:r>
            <a:endParaRPr sz="2800" dirty="0"/>
          </a:p>
        </p:txBody>
      </p:sp>
      <p:pic>
        <p:nvPicPr>
          <p:cNvPr id="6" name="Picture 5">
            <a:extLst>
              <a:ext uri="{FF2B5EF4-FFF2-40B4-BE49-F238E27FC236}">
                <a16:creationId xmlns:a16="http://schemas.microsoft.com/office/drawing/2014/main" id="{04382210-8B08-41DD-8B07-E1DA47399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67" y="1399484"/>
            <a:ext cx="2257183" cy="2768478"/>
          </a:xfrm>
          <a:prstGeom prst="rect">
            <a:avLst/>
          </a:prstGeom>
        </p:spPr>
      </p:pic>
      <p:pic>
        <p:nvPicPr>
          <p:cNvPr id="7" name="Picture 6">
            <a:extLst>
              <a:ext uri="{FF2B5EF4-FFF2-40B4-BE49-F238E27FC236}">
                <a16:creationId xmlns:a16="http://schemas.microsoft.com/office/drawing/2014/main" id="{E00E0B37-5109-4E5B-BF91-97A8BA8610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9667" y="1399484"/>
            <a:ext cx="2257183" cy="2805739"/>
          </a:xfrm>
          <a:prstGeom prst="rect">
            <a:avLst/>
          </a:prstGeom>
        </p:spPr>
      </p:pic>
      <p:pic>
        <p:nvPicPr>
          <p:cNvPr id="13" name="Picture 12">
            <a:extLst>
              <a:ext uri="{FF2B5EF4-FFF2-40B4-BE49-F238E27FC236}">
                <a16:creationId xmlns:a16="http://schemas.microsoft.com/office/drawing/2014/main" id="{7391BA24-693F-42A2-8FF2-D0DAF3178A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3186" y="1399484"/>
            <a:ext cx="2947531" cy="28057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sp>
        <p:nvSpPr>
          <p:cNvPr id="2039" name="Google Shape;2039;p4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a:t>Informasi Dasar Variabel Kategorik</a:t>
            </a:r>
            <a:endParaRPr sz="2800" dirty="0"/>
          </a:p>
        </p:txBody>
      </p:sp>
      <p:pic>
        <p:nvPicPr>
          <p:cNvPr id="8" name="Picture 7">
            <a:extLst>
              <a:ext uri="{FF2B5EF4-FFF2-40B4-BE49-F238E27FC236}">
                <a16:creationId xmlns:a16="http://schemas.microsoft.com/office/drawing/2014/main" id="{9A2E08E2-27DD-41F2-8BDD-FED04A3A81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086" b="3969"/>
          <a:stretch/>
        </p:blipFill>
        <p:spPr bwMode="auto">
          <a:xfrm>
            <a:off x="165254" y="1418162"/>
            <a:ext cx="2544896" cy="2725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a16="http://schemas.microsoft.com/office/drawing/2014/main" id="{94218CC2-2E57-449A-BC84-D12CD1AB17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22" r="15710"/>
          <a:stretch/>
        </p:blipFill>
        <p:spPr bwMode="auto">
          <a:xfrm>
            <a:off x="6302324" y="1418162"/>
            <a:ext cx="2676422" cy="3429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a:extLst>
              <a:ext uri="{FF2B5EF4-FFF2-40B4-BE49-F238E27FC236}">
                <a16:creationId xmlns:a16="http://schemas.microsoft.com/office/drawing/2014/main" id="{C70C6501-42DB-4F85-84E9-C8C5285E26B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917" r="6183"/>
          <a:stretch/>
        </p:blipFill>
        <p:spPr bwMode="auto">
          <a:xfrm>
            <a:off x="2865061" y="1418162"/>
            <a:ext cx="3282352" cy="2725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240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sp>
        <p:nvSpPr>
          <p:cNvPr id="2039" name="Google Shape;2039;p4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a:t>Informasi Dasar Variabel Numerik</a:t>
            </a:r>
            <a:endParaRPr sz="2800" dirty="0"/>
          </a:p>
        </p:txBody>
      </p:sp>
      <p:pic>
        <p:nvPicPr>
          <p:cNvPr id="6" name="Picture 5" descr="Chart, bar chart, histogram&#10;&#10;Description automatically generated">
            <a:extLst>
              <a:ext uri="{FF2B5EF4-FFF2-40B4-BE49-F238E27FC236}">
                <a16:creationId xmlns:a16="http://schemas.microsoft.com/office/drawing/2014/main" id="{62F5BB80-9768-4838-9E0E-D6616D1BC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152" y="1277957"/>
            <a:ext cx="8003646" cy="3420104"/>
          </a:xfrm>
          <a:prstGeom prst="rect">
            <a:avLst/>
          </a:prstGeom>
        </p:spPr>
      </p:pic>
    </p:spTree>
    <p:extLst>
      <p:ext uri="{BB962C8B-B14F-4D97-AF65-F5344CB8AC3E}">
        <p14:creationId xmlns:p14="http://schemas.microsoft.com/office/powerpoint/2010/main" val="1837820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sp>
        <p:nvSpPr>
          <p:cNvPr id="2039" name="Google Shape;2039;p46"/>
          <p:cNvSpPr txBox="1">
            <a:spLocks noGrp="1"/>
          </p:cNvSpPr>
          <p:nvPr>
            <p:ph type="title"/>
          </p:nvPr>
        </p:nvSpPr>
        <p:spPr>
          <a:xfrm>
            <a:off x="581022" y="144954"/>
            <a:ext cx="8164519" cy="612900"/>
          </a:xfrm>
          <a:prstGeom prst="rect">
            <a:avLst/>
          </a:prstGeom>
        </p:spPr>
        <p:txBody>
          <a:bodyPr spcFirstLastPara="1" wrap="square" lIns="91425" tIns="91425" rIns="91425" bIns="91425" anchor="t" anchorCtr="0">
            <a:noAutofit/>
          </a:bodyPr>
          <a:lstStyle/>
          <a:p>
            <a:pPr lvl="0"/>
            <a:r>
              <a:rPr lang="id-ID" sz="2800" dirty="0"/>
              <a:t>Bagaimana Perbandingan Wifi Pada Setiap Price Range?</a:t>
            </a:r>
            <a:endParaRPr sz="2800" dirty="0"/>
          </a:p>
        </p:txBody>
      </p:sp>
      <p:pic>
        <p:nvPicPr>
          <p:cNvPr id="4" name="Picture 3" descr="Chart, bar chart&#10;&#10;Description automatically generated">
            <a:extLst>
              <a:ext uri="{FF2B5EF4-FFF2-40B4-BE49-F238E27FC236}">
                <a16:creationId xmlns:a16="http://schemas.microsoft.com/office/drawing/2014/main" id="{B4ED0695-DB35-49CA-9C2E-DA58EF7DF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91" y="1406127"/>
            <a:ext cx="4570149" cy="3216819"/>
          </a:xfrm>
          <a:prstGeom prst="rect">
            <a:avLst/>
          </a:prstGeom>
        </p:spPr>
      </p:pic>
      <p:sp>
        <p:nvSpPr>
          <p:cNvPr id="5" name="Title 1">
            <a:extLst>
              <a:ext uri="{FF2B5EF4-FFF2-40B4-BE49-F238E27FC236}">
                <a16:creationId xmlns:a16="http://schemas.microsoft.com/office/drawing/2014/main" id="{99E66880-019F-46F7-95DA-C6B0AFAC95A3}"/>
              </a:ext>
            </a:extLst>
          </p:cNvPr>
          <p:cNvSpPr txBox="1">
            <a:spLocks/>
          </p:cNvSpPr>
          <p:nvPr/>
        </p:nvSpPr>
        <p:spPr>
          <a:xfrm>
            <a:off x="6826676" y="1034216"/>
            <a:ext cx="5077036" cy="1770389"/>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4000" b="1" dirty="0"/>
              <a:t> </a:t>
            </a:r>
          </a:p>
        </p:txBody>
      </p:sp>
      <p:sp>
        <p:nvSpPr>
          <p:cNvPr id="7" name="Title 1">
            <a:extLst>
              <a:ext uri="{FF2B5EF4-FFF2-40B4-BE49-F238E27FC236}">
                <a16:creationId xmlns:a16="http://schemas.microsoft.com/office/drawing/2014/main" id="{9882461B-EB6A-4F2B-AD2F-0C1C27530FDD}"/>
              </a:ext>
            </a:extLst>
          </p:cNvPr>
          <p:cNvSpPr txBox="1">
            <a:spLocks/>
          </p:cNvSpPr>
          <p:nvPr/>
        </p:nvSpPr>
        <p:spPr>
          <a:xfrm>
            <a:off x="5255287" y="1531487"/>
            <a:ext cx="3534322" cy="3731642"/>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Arial" panose="020B0604020202020204" pitchFamily="34" charset="0"/>
              <a:buChar char="•"/>
            </a:pPr>
            <a:r>
              <a:rPr lang="en-US" sz="1800" i="1" dirty="0">
                <a:latin typeface="Roboto" panose="020B0604020202020204" charset="0"/>
                <a:ea typeface="Roboto" panose="020B0604020202020204" charset="0"/>
              </a:rPr>
              <a:t>Handphone</a:t>
            </a:r>
            <a:r>
              <a:rPr lang="en-US" sz="1800" dirty="0">
                <a:latin typeface="Roboto" panose="020B0604020202020204" charset="0"/>
                <a:ea typeface="Roboto" panose="020B0604020202020204" charset="0"/>
              </a:rPr>
              <a:t> </a:t>
            </a:r>
            <a:r>
              <a:rPr lang="en-US" sz="1800" dirty="0" err="1">
                <a:latin typeface="Roboto" panose="020B0604020202020204" charset="0"/>
                <a:ea typeface="Roboto" panose="020B0604020202020204" charset="0"/>
              </a:rPr>
              <a:t>dengan</a:t>
            </a:r>
            <a:r>
              <a:rPr lang="en-US" sz="1800" dirty="0">
                <a:latin typeface="Roboto" panose="020B0604020202020204" charset="0"/>
                <a:ea typeface="Roboto" panose="020B0604020202020204" charset="0"/>
              </a:rPr>
              <a:t> </a:t>
            </a:r>
            <a:r>
              <a:rPr lang="en-US" sz="1800" i="1" dirty="0">
                <a:latin typeface="Roboto" panose="020B0604020202020204" charset="0"/>
                <a:ea typeface="Roboto" panose="020B0604020202020204" charset="0"/>
              </a:rPr>
              <a:t>price range </a:t>
            </a:r>
            <a:r>
              <a:rPr lang="en-US" sz="1800" dirty="0">
                <a:latin typeface="Roboto" panose="020B0604020202020204" charset="0"/>
                <a:ea typeface="Roboto" panose="020B0604020202020204" charset="0"/>
              </a:rPr>
              <a:t>0 (</a:t>
            </a:r>
            <a:r>
              <a:rPr lang="en-US" sz="1800" i="1" dirty="0">
                <a:latin typeface="Roboto" panose="020B0604020202020204" charset="0"/>
                <a:ea typeface="Roboto" panose="020B0604020202020204" charset="0"/>
              </a:rPr>
              <a:t>low cost</a:t>
            </a:r>
            <a:r>
              <a:rPr lang="en-US" sz="1800" dirty="0">
                <a:latin typeface="Roboto" panose="020B0604020202020204" charset="0"/>
                <a:ea typeface="Roboto" panose="020B0604020202020204" charset="0"/>
              </a:rPr>
              <a:t>) </a:t>
            </a:r>
            <a:r>
              <a:rPr lang="en-US" sz="1800" dirty="0" err="1">
                <a:latin typeface="Roboto" panose="020B0604020202020204" charset="0"/>
                <a:ea typeface="Roboto" panose="020B0604020202020204" charset="0"/>
              </a:rPr>
              <a:t>dominan</a:t>
            </a:r>
            <a:r>
              <a:rPr lang="en-US" sz="1800" dirty="0">
                <a:latin typeface="Roboto" panose="020B0604020202020204" charset="0"/>
                <a:ea typeface="Roboto" panose="020B0604020202020204" charset="0"/>
              </a:rPr>
              <a:t> </a:t>
            </a:r>
            <a:r>
              <a:rPr lang="en-US" sz="1800" dirty="0" err="1">
                <a:latin typeface="Roboto" panose="020B0604020202020204" charset="0"/>
                <a:ea typeface="Roboto" panose="020B0604020202020204" charset="0"/>
              </a:rPr>
              <a:t>tidak</a:t>
            </a:r>
            <a:r>
              <a:rPr lang="en-US" sz="1800" dirty="0">
                <a:latin typeface="Roboto" panose="020B0604020202020204" charset="0"/>
                <a:ea typeface="Roboto" panose="020B0604020202020204" charset="0"/>
              </a:rPr>
              <a:t> </a:t>
            </a:r>
            <a:r>
              <a:rPr lang="en-US" sz="1800" dirty="0" err="1">
                <a:latin typeface="Roboto" panose="020B0604020202020204" charset="0"/>
                <a:ea typeface="Roboto" panose="020B0604020202020204" charset="0"/>
              </a:rPr>
              <a:t>didukung</a:t>
            </a:r>
            <a:r>
              <a:rPr lang="en-US" sz="1800" dirty="0">
                <a:latin typeface="Roboto" panose="020B0604020202020204" charset="0"/>
                <a:ea typeface="Roboto" panose="020B0604020202020204" charset="0"/>
              </a:rPr>
              <a:t> </a:t>
            </a:r>
            <a:r>
              <a:rPr lang="en-US" sz="1800" dirty="0" err="1">
                <a:latin typeface="Roboto" panose="020B0604020202020204" charset="0"/>
                <a:ea typeface="Roboto" panose="020B0604020202020204" charset="0"/>
              </a:rPr>
              <a:t>fitur</a:t>
            </a:r>
            <a:r>
              <a:rPr lang="en-US" sz="1800" dirty="0">
                <a:latin typeface="Roboto" panose="020B0604020202020204" charset="0"/>
                <a:ea typeface="Roboto" panose="020B0604020202020204" charset="0"/>
              </a:rPr>
              <a:t> </a:t>
            </a:r>
            <a:r>
              <a:rPr lang="en-US" sz="1800" i="1" dirty="0" err="1">
                <a:latin typeface="Roboto" panose="020B0604020202020204" charset="0"/>
                <a:ea typeface="Roboto" panose="020B0604020202020204" charset="0"/>
              </a:rPr>
              <a:t>wifi</a:t>
            </a:r>
            <a:endParaRPr lang="en-US" sz="1800" i="1" dirty="0">
              <a:latin typeface="Roboto" panose="020B0604020202020204" charset="0"/>
              <a:ea typeface="Roboto" panose="020B0604020202020204" charset="0"/>
            </a:endParaRPr>
          </a:p>
          <a:p>
            <a:pPr marL="342900" indent="-342900" algn="just">
              <a:lnSpc>
                <a:spcPct val="150000"/>
              </a:lnSpc>
              <a:buFont typeface="Arial" panose="020B0604020202020204" pitchFamily="34" charset="0"/>
              <a:buChar char="•"/>
            </a:pPr>
            <a:endParaRPr lang="en-US" sz="1800" i="1" dirty="0">
              <a:latin typeface="Roboto" panose="020B0604020202020204" charset="0"/>
              <a:ea typeface="Roboto" panose="020B0604020202020204" charset="0"/>
            </a:endParaRPr>
          </a:p>
          <a:p>
            <a:pPr marL="342900" indent="-342900" algn="just">
              <a:lnSpc>
                <a:spcPct val="150000"/>
              </a:lnSpc>
              <a:buFont typeface="Arial" panose="020B0604020202020204" pitchFamily="34" charset="0"/>
              <a:buChar char="•"/>
            </a:pPr>
            <a:r>
              <a:rPr lang="en-US" sz="1800" i="1" dirty="0">
                <a:latin typeface="Roboto" panose="020B0604020202020204" charset="0"/>
                <a:ea typeface="Roboto" panose="020B0604020202020204" charset="0"/>
              </a:rPr>
              <a:t>Handphone</a:t>
            </a:r>
            <a:r>
              <a:rPr lang="en-US" sz="1800" dirty="0">
                <a:latin typeface="Roboto" panose="020B0604020202020204" charset="0"/>
                <a:ea typeface="Roboto" panose="020B0604020202020204" charset="0"/>
              </a:rPr>
              <a:t> </a:t>
            </a:r>
            <a:r>
              <a:rPr lang="en-US" sz="1800" dirty="0" err="1">
                <a:latin typeface="Roboto" panose="020B0604020202020204" charset="0"/>
                <a:ea typeface="Roboto" panose="020B0604020202020204" charset="0"/>
              </a:rPr>
              <a:t>dengan</a:t>
            </a:r>
            <a:r>
              <a:rPr lang="en-US" sz="1800" dirty="0">
                <a:latin typeface="Roboto" panose="020B0604020202020204" charset="0"/>
                <a:ea typeface="Roboto" panose="020B0604020202020204" charset="0"/>
              </a:rPr>
              <a:t> </a:t>
            </a:r>
            <a:r>
              <a:rPr lang="en-US" sz="1800" i="1" dirty="0">
                <a:latin typeface="Roboto" panose="020B0604020202020204" charset="0"/>
                <a:ea typeface="Roboto" panose="020B0604020202020204" charset="0"/>
              </a:rPr>
              <a:t>price range 1-3</a:t>
            </a:r>
            <a:r>
              <a:rPr lang="en-US" sz="1800" dirty="0">
                <a:latin typeface="Roboto" panose="020B0604020202020204" charset="0"/>
                <a:ea typeface="Roboto" panose="020B0604020202020204" charset="0"/>
              </a:rPr>
              <a:t> (</a:t>
            </a:r>
            <a:r>
              <a:rPr lang="en-US" sz="1800" i="1" dirty="0">
                <a:latin typeface="Roboto" panose="020B0604020202020204" charset="0"/>
                <a:ea typeface="Roboto" panose="020B0604020202020204" charset="0"/>
              </a:rPr>
              <a:t>medium cost - very high cost</a:t>
            </a:r>
            <a:r>
              <a:rPr lang="en-US" sz="1800" dirty="0">
                <a:latin typeface="Roboto" panose="020B0604020202020204" charset="0"/>
                <a:ea typeface="Roboto" panose="020B0604020202020204" charset="0"/>
              </a:rPr>
              <a:t>) </a:t>
            </a:r>
            <a:r>
              <a:rPr lang="en-US" sz="1800" dirty="0" err="1">
                <a:latin typeface="Roboto" panose="020B0604020202020204" charset="0"/>
                <a:ea typeface="Roboto" panose="020B0604020202020204" charset="0"/>
              </a:rPr>
              <a:t>dominan</a:t>
            </a:r>
            <a:r>
              <a:rPr lang="en-US" sz="1800" dirty="0">
                <a:latin typeface="Roboto" panose="020B0604020202020204" charset="0"/>
                <a:ea typeface="Roboto" panose="020B0604020202020204" charset="0"/>
              </a:rPr>
              <a:t> </a:t>
            </a:r>
            <a:r>
              <a:rPr lang="en-US" sz="1800" dirty="0" err="1">
                <a:latin typeface="Roboto" panose="020B0604020202020204" charset="0"/>
                <a:ea typeface="Roboto" panose="020B0604020202020204" charset="0"/>
              </a:rPr>
              <a:t>didukung</a:t>
            </a:r>
            <a:r>
              <a:rPr lang="en-US" sz="1800" dirty="0">
                <a:latin typeface="Roboto" panose="020B0604020202020204" charset="0"/>
                <a:ea typeface="Roboto" panose="020B0604020202020204" charset="0"/>
              </a:rPr>
              <a:t> </a:t>
            </a:r>
            <a:r>
              <a:rPr lang="en-US" sz="1800" dirty="0" err="1">
                <a:latin typeface="Roboto" panose="020B0604020202020204" charset="0"/>
                <a:ea typeface="Roboto" panose="020B0604020202020204" charset="0"/>
              </a:rPr>
              <a:t>fitur</a:t>
            </a:r>
            <a:r>
              <a:rPr lang="en-US" sz="1800" dirty="0">
                <a:latin typeface="Roboto" panose="020B0604020202020204" charset="0"/>
                <a:ea typeface="Roboto" panose="020B0604020202020204" charset="0"/>
              </a:rPr>
              <a:t> </a:t>
            </a:r>
            <a:r>
              <a:rPr lang="en-US" sz="1800" i="1" dirty="0" err="1">
                <a:latin typeface="Roboto" panose="020B0604020202020204" charset="0"/>
                <a:ea typeface="Roboto" panose="020B0604020202020204" charset="0"/>
              </a:rPr>
              <a:t>wifi</a:t>
            </a:r>
            <a:endParaRPr lang="en-US" sz="1800" i="1" dirty="0">
              <a:latin typeface="Roboto" panose="020B0604020202020204" charset="0"/>
              <a:ea typeface="Roboto" panose="020B0604020202020204" charset="0"/>
            </a:endParaRPr>
          </a:p>
          <a:p>
            <a:pPr marL="342900" indent="-342900" algn="just">
              <a:lnSpc>
                <a:spcPct val="150000"/>
              </a:lnSpc>
              <a:buFont typeface="Arial" panose="020B0604020202020204" pitchFamily="34" charset="0"/>
              <a:buChar char="•"/>
            </a:pPr>
            <a:endParaRPr lang="en-US" sz="1800" dirty="0">
              <a:latin typeface="Roboto" panose="020B0604020202020204" charset="0"/>
              <a:ea typeface="Roboto" panose="020B0604020202020204" charset="0"/>
            </a:endParaRPr>
          </a:p>
          <a:p>
            <a:pPr marL="342900" indent="-342900" algn="just">
              <a:lnSpc>
                <a:spcPct val="150000"/>
              </a:lnSpc>
              <a:buFont typeface="Arial" panose="020B0604020202020204" pitchFamily="34" charset="0"/>
              <a:buChar char="•"/>
            </a:pPr>
            <a:endParaRPr lang="en-US" sz="1800" dirty="0">
              <a:latin typeface="Roboto" panose="020B0604020202020204" charset="0"/>
              <a:ea typeface="Roboto" panose="020B0604020202020204" charset="0"/>
            </a:endParaRPr>
          </a:p>
        </p:txBody>
      </p:sp>
    </p:spTree>
    <p:extLst>
      <p:ext uri="{BB962C8B-B14F-4D97-AF65-F5344CB8AC3E}">
        <p14:creationId xmlns:p14="http://schemas.microsoft.com/office/powerpoint/2010/main" val="2435973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sp>
        <p:nvSpPr>
          <p:cNvPr id="2039" name="Google Shape;2039;p46"/>
          <p:cNvSpPr txBox="1">
            <a:spLocks noGrp="1"/>
          </p:cNvSpPr>
          <p:nvPr>
            <p:ph type="title"/>
          </p:nvPr>
        </p:nvSpPr>
        <p:spPr>
          <a:xfrm>
            <a:off x="489740" y="214104"/>
            <a:ext cx="8164519" cy="612900"/>
          </a:xfrm>
          <a:prstGeom prst="rect">
            <a:avLst/>
          </a:prstGeom>
        </p:spPr>
        <p:txBody>
          <a:bodyPr spcFirstLastPara="1" wrap="square" lIns="91425" tIns="91425" rIns="91425" bIns="91425" anchor="t" anchorCtr="0">
            <a:noAutofit/>
          </a:bodyPr>
          <a:lstStyle/>
          <a:p>
            <a:pPr lvl="0"/>
            <a:r>
              <a:rPr lang="en-US" sz="2400" dirty="0" err="1"/>
              <a:t>Bagaimana</a:t>
            </a:r>
            <a:r>
              <a:rPr lang="en-US" sz="2400" dirty="0"/>
              <a:t> </a:t>
            </a:r>
            <a:r>
              <a:rPr lang="en-US" sz="2400" dirty="0" err="1"/>
              <a:t>Perbandingan</a:t>
            </a:r>
            <a:r>
              <a:rPr lang="en-US" sz="2400" dirty="0"/>
              <a:t> Touch Screen Pada </a:t>
            </a:r>
            <a:r>
              <a:rPr lang="en-US" sz="2400" dirty="0" err="1"/>
              <a:t>Setiap</a:t>
            </a:r>
            <a:r>
              <a:rPr lang="en-US" sz="2400" dirty="0"/>
              <a:t> Price Range</a:t>
            </a:r>
            <a:r>
              <a:rPr lang="id-ID" sz="2400" dirty="0"/>
              <a:t>?</a:t>
            </a:r>
            <a:endParaRPr sz="2400" dirty="0"/>
          </a:p>
        </p:txBody>
      </p:sp>
      <p:sp>
        <p:nvSpPr>
          <p:cNvPr id="5" name="Title 1">
            <a:extLst>
              <a:ext uri="{FF2B5EF4-FFF2-40B4-BE49-F238E27FC236}">
                <a16:creationId xmlns:a16="http://schemas.microsoft.com/office/drawing/2014/main" id="{99E66880-019F-46F7-95DA-C6B0AFAC95A3}"/>
              </a:ext>
            </a:extLst>
          </p:cNvPr>
          <p:cNvSpPr txBox="1">
            <a:spLocks/>
          </p:cNvSpPr>
          <p:nvPr/>
        </p:nvSpPr>
        <p:spPr>
          <a:xfrm>
            <a:off x="6826676" y="1034216"/>
            <a:ext cx="5077036" cy="1770389"/>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4000" b="1" dirty="0"/>
              <a:t> </a:t>
            </a:r>
          </a:p>
        </p:txBody>
      </p:sp>
      <p:sp>
        <p:nvSpPr>
          <p:cNvPr id="7" name="Title 1">
            <a:extLst>
              <a:ext uri="{FF2B5EF4-FFF2-40B4-BE49-F238E27FC236}">
                <a16:creationId xmlns:a16="http://schemas.microsoft.com/office/drawing/2014/main" id="{9882461B-EB6A-4F2B-AD2F-0C1C27530FDD}"/>
              </a:ext>
            </a:extLst>
          </p:cNvPr>
          <p:cNvSpPr txBox="1">
            <a:spLocks/>
          </p:cNvSpPr>
          <p:nvPr/>
        </p:nvSpPr>
        <p:spPr>
          <a:xfrm>
            <a:off x="5287185" y="1875084"/>
            <a:ext cx="3534322" cy="3279840"/>
          </a:xfrm>
          <a:prstGeom prst="rect">
            <a:avLst/>
          </a:prstGeom>
          <a:noFill/>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Arial" panose="020B0604020202020204" pitchFamily="34" charset="0"/>
              <a:buChar char="•"/>
            </a:pPr>
            <a:r>
              <a:rPr lang="en-US" sz="1600" dirty="0">
                <a:latin typeface="Roboto" panose="020B0604020202020204" charset="0"/>
                <a:ea typeface="Roboto" panose="020B0604020202020204" charset="0"/>
              </a:rPr>
              <a:t>Handphone </a:t>
            </a:r>
            <a:r>
              <a:rPr lang="en-US" sz="1600" dirty="0" err="1">
                <a:latin typeface="Roboto" panose="020B0604020202020204" charset="0"/>
                <a:ea typeface="Roboto" panose="020B0604020202020204" charset="0"/>
              </a:rPr>
              <a:t>dengan</a:t>
            </a:r>
            <a:r>
              <a:rPr lang="en-US" sz="1600" dirty="0">
                <a:latin typeface="Roboto" panose="020B0604020202020204" charset="0"/>
                <a:ea typeface="Roboto" panose="020B0604020202020204" charset="0"/>
              </a:rPr>
              <a:t> price range 0-1 (low cost- medium cost) </a:t>
            </a:r>
            <a:r>
              <a:rPr lang="en-US" sz="1600" dirty="0" err="1">
                <a:latin typeface="Roboto" panose="020B0604020202020204" charset="0"/>
                <a:ea typeface="Roboto" panose="020B0604020202020204" charset="0"/>
              </a:rPr>
              <a:t>dominan</a:t>
            </a:r>
            <a:r>
              <a:rPr lang="en-US" sz="1600" dirty="0">
                <a:latin typeface="Roboto" panose="020B0604020202020204" charset="0"/>
                <a:ea typeface="Roboto" panose="020B0604020202020204" charset="0"/>
              </a:rPr>
              <a:t> </a:t>
            </a:r>
            <a:r>
              <a:rPr lang="en-US" sz="1600" dirty="0" err="1">
                <a:latin typeface="Roboto" panose="020B0604020202020204" charset="0"/>
                <a:ea typeface="Roboto" panose="020B0604020202020204" charset="0"/>
              </a:rPr>
              <a:t>didukung</a:t>
            </a:r>
            <a:r>
              <a:rPr lang="en-US" sz="1600" dirty="0">
                <a:latin typeface="Roboto" panose="020B0604020202020204" charset="0"/>
                <a:ea typeface="Roboto" panose="020B0604020202020204" charset="0"/>
              </a:rPr>
              <a:t> </a:t>
            </a:r>
            <a:r>
              <a:rPr lang="en-US" sz="1600" dirty="0" err="1">
                <a:latin typeface="Roboto" panose="020B0604020202020204" charset="0"/>
                <a:ea typeface="Roboto" panose="020B0604020202020204" charset="0"/>
              </a:rPr>
              <a:t>fitur</a:t>
            </a:r>
            <a:r>
              <a:rPr lang="en-US" sz="1600" dirty="0">
                <a:latin typeface="Roboto" panose="020B0604020202020204" charset="0"/>
                <a:ea typeface="Roboto" panose="020B0604020202020204" charset="0"/>
              </a:rPr>
              <a:t> touch-screen</a:t>
            </a:r>
          </a:p>
          <a:p>
            <a:pPr marL="342900" indent="-342900" algn="just">
              <a:lnSpc>
                <a:spcPct val="150000"/>
              </a:lnSpc>
              <a:buFont typeface="Arial" panose="020B0604020202020204" pitchFamily="34" charset="0"/>
              <a:buChar char="•"/>
            </a:pPr>
            <a:endParaRPr lang="en-US" sz="1600" dirty="0">
              <a:latin typeface="Roboto" panose="020B0604020202020204" charset="0"/>
              <a:ea typeface="Roboto" panose="020B0604020202020204" charset="0"/>
            </a:endParaRPr>
          </a:p>
          <a:p>
            <a:pPr marL="342900" indent="-342900" algn="just">
              <a:lnSpc>
                <a:spcPct val="150000"/>
              </a:lnSpc>
              <a:buFont typeface="Arial" panose="020B0604020202020204" pitchFamily="34" charset="0"/>
              <a:buChar char="•"/>
            </a:pPr>
            <a:r>
              <a:rPr lang="en-US" sz="1600" dirty="0">
                <a:latin typeface="Roboto" panose="020B0604020202020204" charset="0"/>
                <a:ea typeface="Roboto" panose="020B0604020202020204" charset="0"/>
              </a:rPr>
              <a:t>Handphone </a:t>
            </a:r>
            <a:r>
              <a:rPr lang="en-US" sz="1600" dirty="0" err="1">
                <a:latin typeface="Roboto" panose="020B0604020202020204" charset="0"/>
                <a:ea typeface="Roboto" panose="020B0604020202020204" charset="0"/>
              </a:rPr>
              <a:t>dengan</a:t>
            </a:r>
            <a:r>
              <a:rPr lang="en-US" sz="1600" dirty="0">
                <a:latin typeface="Roboto" panose="020B0604020202020204" charset="0"/>
                <a:ea typeface="Roboto" panose="020B0604020202020204" charset="0"/>
              </a:rPr>
              <a:t> price range 2-3 (medium cost - very high cost) </a:t>
            </a:r>
            <a:r>
              <a:rPr lang="en-US" sz="1600" dirty="0" err="1">
                <a:latin typeface="Roboto" panose="020B0604020202020204" charset="0"/>
                <a:ea typeface="Roboto" panose="020B0604020202020204" charset="0"/>
              </a:rPr>
              <a:t>dominan</a:t>
            </a:r>
            <a:r>
              <a:rPr lang="en-US" sz="1600" dirty="0">
                <a:latin typeface="Roboto" panose="020B0604020202020204" charset="0"/>
                <a:ea typeface="Roboto" panose="020B0604020202020204" charset="0"/>
              </a:rPr>
              <a:t> </a:t>
            </a:r>
            <a:r>
              <a:rPr lang="en-US" sz="1600" dirty="0" err="1">
                <a:latin typeface="Roboto" panose="020B0604020202020204" charset="0"/>
                <a:ea typeface="Roboto" panose="020B0604020202020204" charset="0"/>
              </a:rPr>
              <a:t>tidak</a:t>
            </a:r>
            <a:r>
              <a:rPr lang="en-US" sz="1600" dirty="0">
                <a:latin typeface="Roboto" panose="020B0604020202020204" charset="0"/>
                <a:ea typeface="Roboto" panose="020B0604020202020204" charset="0"/>
              </a:rPr>
              <a:t> </a:t>
            </a:r>
            <a:r>
              <a:rPr lang="en-US" sz="1600" dirty="0" err="1">
                <a:latin typeface="Roboto" panose="020B0604020202020204" charset="0"/>
                <a:ea typeface="Roboto" panose="020B0604020202020204" charset="0"/>
              </a:rPr>
              <a:t>didukung</a:t>
            </a:r>
            <a:r>
              <a:rPr lang="en-US" sz="1600" dirty="0">
                <a:latin typeface="Roboto" panose="020B0604020202020204" charset="0"/>
                <a:ea typeface="Roboto" panose="020B0604020202020204" charset="0"/>
              </a:rPr>
              <a:t> </a:t>
            </a:r>
            <a:r>
              <a:rPr lang="en-US" sz="1600" dirty="0" err="1">
                <a:latin typeface="Roboto" panose="020B0604020202020204" charset="0"/>
                <a:ea typeface="Roboto" panose="020B0604020202020204" charset="0"/>
              </a:rPr>
              <a:t>fitur</a:t>
            </a:r>
            <a:r>
              <a:rPr lang="en-US" sz="1600" dirty="0">
                <a:latin typeface="Roboto" panose="020B0604020202020204" charset="0"/>
                <a:ea typeface="Roboto" panose="020B0604020202020204" charset="0"/>
              </a:rPr>
              <a:t> touch screen</a:t>
            </a:r>
          </a:p>
          <a:p>
            <a:pPr marL="342900" indent="-342900" algn="just">
              <a:lnSpc>
                <a:spcPct val="150000"/>
              </a:lnSpc>
              <a:buFont typeface="Arial" panose="020B0604020202020204" pitchFamily="34" charset="0"/>
              <a:buChar char="•"/>
            </a:pPr>
            <a:endParaRPr lang="en-US" sz="1600" dirty="0">
              <a:latin typeface="Roboto" panose="020B0604020202020204" charset="0"/>
              <a:ea typeface="Roboto" panose="020B0604020202020204" charset="0"/>
            </a:endParaRPr>
          </a:p>
          <a:p>
            <a:pPr marL="342900" indent="-342900" algn="just">
              <a:lnSpc>
                <a:spcPct val="150000"/>
              </a:lnSpc>
              <a:buFont typeface="Arial" panose="020B0604020202020204" pitchFamily="34" charset="0"/>
              <a:buChar char="•"/>
            </a:pPr>
            <a:endParaRPr lang="en-US" sz="1600" dirty="0">
              <a:latin typeface="Roboto" panose="020B0604020202020204" charset="0"/>
              <a:ea typeface="Roboto" panose="020B0604020202020204" charset="0"/>
            </a:endParaRPr>
          </a:p>
        </p:txBody>
      </p:sp>
      <p:pic>
        <p:nvPicPr>
          <p:cNvPr id="6" name="Picture 5" descr="Chart, bar chart&#10;&#10;Description automatically generated">
            <a:extLst>
              <a:ext uri="{FF2B5EF4-FFF2-40B4-BE49-F238E27FC236}">
                <a16:creationId xmlns:a16="http://schemas.microsoft.com/office/drawing/2014/main" id="{DBA1F524-06DB-4838-BA06-836E63F37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740" y="1553145"/>
            <a:ext cx="4581166" cy="3233343"/>
          </a:xfrm>
          <a:prstGeom prst="rect">
            <a:avLst/>
          </a:prstGeom>
        </p:spPr>
      </p:pic>
    </p:spTree>
    <p:extLst>
      <p:ext uri="{BB962C8B-B14F-4D97-AF65-F5344CB8AC3E}">
        <p14:creationId xmlns:p14="http://schemas.microsoft.com/office/powerpoint/2010/main" val="31154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sp>
        <p:nvSpPr>
          <p:cNvPr id="2039" name="Google Shape;2039;p46"/>
          <p:cNvSpPr txBox="1">
            <a:spLocks noGrp="1"/>
          </p:cNvSpPr>
          <p:nvPr>
            <p:ph type="title"/>
          </p:nvPr>
        </p:nvSpPr>
        <p:spPr>
          <a:xfrm>
            <a:off x="489740" y="214104"/>
            <a:ext cx="8164519" cy="612900"/>
          </a:xfrm>
          <a:prstGeom prst="rect">
            <a:avLst/>
          </a:prstGeom>
        </p:spPr>
        <p:txBody>
          <a:bodyPr spcFirstLastPara="1" wrap="square" lIns="91425" tIns="91425" rIns="91425" bIns="91425" anchor="t" anchorCtr="0">
            <a:noAutofit/>
          </a:bodyPr>
          <a:lstStyle/>
          <a:p>
            <a:pPr lvl="0"/>
            <a:r>
              <a:rPr lang="en-US" sz="2400" dirty="0" err="1"/>
              <a:t>Bagaimana</a:t>
            </a:r>
            <a:r>
              <a:rPr lang="en-US" sz="2400" dirty="0"/>
              <a:t> </a:t>
            </a:r>
            <a:r>
              <a:rPr lang="en-US" sz="2400" dirty="0" err="1"/>
              <a:t>Perbandingan</a:t>
            </a:r>
            <a:r>
              <a:rPr lang="en-US" sz="2400" dirty="0"/>
              <a:t> </a:t>
            </a:r>
            <a:r>
              <a:rPr lang="id-ID" sz="2400" dirty="0"/>
              <a:t>4G</a:t>
            </a:r>
            <a:r>
              <a:rPr lang="en-US" sz="2400" dirty="0"/>
              <a:t> Pada </a:t>
            </a:r>
            <a:r>
              <a:rPr lang="en-US" sz="2400" dirty="0" err="1"/>
              <a:t>Setiap</a:t>
            </a:r>
            <a:r>
              <a:rPr lang="en-US" sz="2400" dirty="0"/>
              <a:t> Price Range</a:t>
            </a:r>
            <a:r>
              <a:rPr lang="id-ID" sz="2400" dirty="0"/>
              <a:t>?</a:t>
            </a:r>
            <a:endParaRPr sz="2400" dirty="0"/>
          </a:p>
        </p:txBody>
      </p:sp>
      <p:sp>
        <p:nvSpPr>
          <p:cNvPr id="5" name="Title 1">
            <a:extLst>
              <a:ext uri="{FF2B5EF4-FFF2-40B4-BE49-F238E27FC236}">
                <a16:creationId xmlns:a16="http://schemas.microsoft.com/office/drawing/2014/main" id="{99E66880-019F-46F7-95DA-C6B0AFAC95A3}"/>
              </a:ext>
            </a:extLst>
          </p:cNvPr>
          <p:cNvSpPr txBox="1">
            <a:spLocks/>
          </p:cNvSpPr>
          <p:nvPr/>
        </p:nvSpPr>
        <p:spPr>
          <a:xfrm>
            <a:off x="6826676" y="1034216"/>
            <a:ext cx="5077036" cy="1770389"/>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4000" b="1" dirty="0"/>
              <a:t> </a:t>
            </a:r>
          </a:p>
        </p:txBody>
      </p:sp>
      <p:sp>
        <p:nvSpPr>
          <p:cNvPr id="7" name="Title 1">
            <a:extLst>
              <a:ext uri="{FF2B5EF4-FFF2-40B4-BE49-F238E27FC236}">
                <a16:creationId xmlns:a16="http://schemas.microsoft.com/office/drawing/2014/main" id="{9882461B-EB6A-4F2B-AD2F-0C1C27530FDD}"/>
              </a:ext>
            </a:extLst>
          </p:cNvPr>
          <p:cNvSpPr txBox="1">
            <a:spLocks/>
          </p:cNvSpPr>
          <p:nvPr/>
        </p:nvSpPr>
        <p:spPr>
          <a:xfrm>
            <a:off x="5255287" y="956930"/>
            <a:ext cx="3534322" cy="3648120"/>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Arial" panose="020B0604020202020204" pitchFamily="34" charset="0"/>
              <a:buChar char="•"/>
            </a:pPr>
            <a:r>
              <a:rPr lang="en-US" sz="1800" dirty="0">
                <a:latin typeface="Roboto" panose="020B0604020202020204" charset="0"/>
                <a:ea typeface="Roboto" panose="020B0604020202020204" charset="0"/>
              </a:rPr>
              <a:t>Handphone </a:t>
            </a:r>
            <a:r>
              <a:rPr lang="en-US" sz="1800" dirty="0" err="1">
                <a:latin typeface="Roboto" panose="020B0604020202020204" charset="0"/>
                <a:ea typeface="Roboto" panose="020B0604020202020204" charset="0"/>
              </a:rPr>
              <a:t>dengan</a:t>
            </a:r>
            <a:r>
              <a:rPr lang="en-US" sz="1800" dirty="0">
                <a:latin typeface="Roboto" panose="020B0604020202020204" charset="0"/>
                <a:ea typeface="Roboto" panose="020B0604020202020204" charset="0"/>
              </a:rPr>
              <a:t> price range 2 (high cost) </a:t>
            </a:r>
            <a:r>
              <a:rPr lang="en-US" sz="1800" dirty="0" err="1">
                <a:latin typeface="Roboto" panose="020B0604020202020204" charset="0"/>
                <a:ea typeface="Roboto" panose="020B0604020202020204" charset="0"/>
              </a:rPr>
              <a:t>dominan</a:t>
            </a:r>
            <a:r>
              <a:rPr lang="en-US" sz="1800" dirty="0">
                <a:latin typeface="Roboto" panose="020B0604020202020204" charset="0"/>
                <a:ea typeface="Roboto" panose="020B0604020202020204" charset="0"/>
              </a:rPr>
              <a:t> </a:t>
            </a:r>
            <a:r>
              <a:rPr lang="en-US" sz="1800" dirty="0" err="1">
                <a:latin typeface="Roboto" panose="020B0604020202020204" charset="0"/>
                <a:ea typeface="Roboto" panose="020B0604020202020204" charset="0"/>
              </a:rPr>
              <a:t>tidak</a:t>
            </a:r>
            <a:r>
              <a:rPr lang="en-US" sz="1800" dirty="0">
                <a:latin typeface="Roboto" panose="020B0604020202020204" charset="0"/>
                <a:ea typeface="Roboto" panose="020B0604020202020204" charset="0"/>
              </a:rPr>
              <a:t> </a:t>
            </a:r>
            <a:r>
              <a:rPr lang="en-US" sz="1800" dirty="0" err="1">
                <a:latin typeface="Roboto" panose="020B0604020202020204" charset="0"/>
                <a:ea typeface="Roboto" panose="020B0604020202020204" charset="0"/>
              </a:rPr>
              <a:t>didukung</a:t>
            </a:r>
            <a:r>
              <a:rPr lang="en-US" sz="1800" dirty="0">
                <a:latin typeface="Roboto" panose="020B0604020202020204" charset="0"/>
                <a:ea typeface="Roboto" panose="020B0604020202020204" charset="0"/>
              </a:rPr>
              <a:t> </a:t>
            </a:r>
            <a:r>
              <a:rPr lang="en-US" sz="1800" dirty="0" err="1">
                <a:latin typeface="Roboto" panose="020B0604020202020204" charset="0"/>
                <a:ea typeface="Roboto" panose="020B0604020202020204" charset="0"/>
              </a:rPr>
              <a:t>fitur</a:t>
            </a:r>
            <a:r>
              <a:rPr lang="en-US" sz="1800" dirty="0">
                <a:latin typeface="Roboto" panose="020B0604020202020204" charset="0"/>
                <a:ea typeface="Roboto" panose="020B0604020202020204" charset="0"/>
              </a:rPr>
              <a:t> 4G</a:t>
            </a:r>
          </a:p>
          <a:p>
            <a:pPr marL="342900" indent="-342900" algn="just">
              <a:lnSpc>
                <a:spcPct val="150000"/>
              </a:lnSpc>
              <a:buFont typeface="Arial" panose="020B0604020202020204" pitchFamily="34" charset="0"/>
              <a:buChar char="•"/>
            </a:pPr>
            <a:endParaRPr lang="en-US" sz="1800" dirty="0">
              <a:latin typeface="Roboto" panose="020B0604020202020204" charset="0"/>
              <a:ea typeface="Roboto" panose="020B0604020202020204" charset="0"/>
            </a:endParaRPr>
          </a:p>
          <a:p>
            <a:pPr marL="342900" indent="-342900" algn="just">
              <a:lnSpc>
                <a:spcPct val="150000"/>
              </a:lnSpc>
              <a:buFont typeface="Arial" panose="020B0604020202020204" pitchFamily="34" charset="0"/>
              <a:buChar char="•"/>
            </a:pPr>
            <a:r>
              <a:rPr lang="en-US" sz="1800" dirty="0">
                <a:latin typeface="Roboto" panose="020B0604020202020204" charset="0"/>
                <a:ea typeface="Roboto" panose="020B0604020202020204" charset="0"/>
              </a:rPr>
              <a:t>Handphone </a:t>
            </a:r>
            <a:r>
              <a:rPr lang="en-US" sz="1800" dirty="0" err="1">
                <a:latin typeface="Roboto" panose="020B0604020202020204" charset="0"/>
                <a:ea typeface="Roboto" panose="020B0604020202020204" charset="0"/>
              </a:rPr>
              <a:t>dengan</a:t>
            </a:r>
            <a:r>
              <a:rPr lang="en-US" sz="1800" dirty="0">
                <a:latin typeface="Roboto" panose="020B0604020202020204" charset="0"/>
                <a:ea typeface="Roboto" panose="020B0604020202020204" charset="0"/>
              </a:rPr>
              <a:t> price range 0,1,3 (low cost, medium cost, very high cost) </a:t>
            </a:r>
            <a:r>
              <a:rPr lang="en-US" sz="1800" dirty="0" err="1">
                <a:latin typeface="Roboto" panose="020B0604020202020204" charset="0"/>
                <a:ea typeface="Roboto" panose="020B0604020202020204" charset="0"/>
              </a:rPr>
              <a:t>dominan</a:t>
            </a:r>
            <a:r>
              <a:rPr lang="en-US" sz="1800" dirty="0">
                <a:latin typeface="Roboto" panose="020B0604020202020204" charset="0"/>
                <a:ea typeface="Roboto" panose="020B0604020202020204" charset="0"/>
              </a:rPr>
              <a:t> </a:t>
            </a:r>
            <a:r>
              <a:rPr lang="en-US" sz="1800" dirty="0" err="1">
                <a:latin typeface="Roboto" panose="020B0604020202020204" charset="0"/>
                <a:ea typeface="Roboto" panose="020B0604020202020204" charset="0"/>
              </a:rPr>
              <a:t>didukung</a:t>
            </a:r>
            <a:r>
              <a:rPr lang="en-US" sz="1800" dirty="0">
                <a:latin typeface="Roboto" panose="020B0604020202020204" charset="0"/>
                <a:ea typeface="Roboto" panose="020B0604020202020204" charset="0"/>
              </a:rPr>
              <a:t> </a:t>
            </a:r>
            <a:r>
              <a:rPr lang="en-US" sz="1800" dirty="0" err="1">
                <a:latin typeface="Roboto" panose="020B0604020202020204" charset="0"/>
                <a:ea typeface="Roboto" panose="020B0604020202020204" charset="0"/>
              </a:rPr>
              <a:t>fitur</a:t>
            </a:r>
            <a:r>
              <a:rPr lang="en-US" sz="1800" dirty="0">
                <a:latin typeface="Roboto" panose="020B0604020202020204" charset="0"/>
                <a:ea typeface="Roboto" panose="020B0604020202020204" charset="0"/>
              </a:rPr>
              <a:t> 4G</a:t>
            </a:r>
          </a:p>
        </p:txBody>
      </p:sp>
      <p:pic>
        <p:nvPicPr>
          <p:cNvPr id="6" name="Picture 5">
            <a:extLst>
              <a:ext uri="{FF2B5EF4-FFF2-40B4-BE49-F238E27FC236}">
                <a16:creationId xmlns:a16="http://schemas.microsoft.com/office/drawing/2014/main" id="{C09F9339-DCCC-4EF2-BEEB-B3EBD998B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91" y="1382712"/>
            <a:ext cx="4626764" cy="3222338"/>
          </a:xfrm>
          <a:prstGeom prst="rect">
            <a:avLst/>
          </a:prstGeom>
        </p:spPr>
      </p:pic>
    </p:spTree>
    <p:extLst>
      <p:ext uri="{BB962C8B-B14F-4D97-AF65-F5344CB8AC3E}">
        <p14:creationId xmlns:p14="http://schemas.microsoft.com/office/powerpoint/2010/main" val="2315533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sp>
        <p:nvSpPr>
          <p:cNvPr id="2039" name="Google Shape;2039;p46"/>
          <p:cNvSpPr txBox="1">
            <a:spLocks noGrp="1"/>
          </p:cNvSpPr>
          <p:nvPr>
            <p:ph type="title"/>
          </p:nvPr>
        </p:nvSpPr>
        <p:spPr>
          <a:xfrm>
            <a:off x="489740" y="214104"/>
            <a:ext cx="8164519" cy="612900"/>
          </a:xfrm>
          <a:prstGeom prst="rect">
            <a:avLst/>
          </a:prstGeom>
        </p:spPr>
        <p:txBody>
          <a:bodyPr spcFirstLastPara="1" wrap="square" lIns="91425" tIns="91425" rIns="91425" bIns="91425" anchor="t" anchorCtr="0">
            <a:noAutofit/>
          </a:bodyPr>
          <a:lstStyle/>
          <a:p>
            <a:pPr lvl="0"/>
            <a:r>
              <a:rPr lang="pt-BR" sz="2400" dirty="0"/>
              <a:t> Bagaimana Perbandingan Dual Sim Pada Setiap Price Range?</a:t>
            </a:r>
            <a:br>
              <a:rPr lang="pt-BR" sz="2400" dirty="0"/>
            </a:br>
            <a:endParaRPr sz="2400" dirty="0"/>
          </a:p>
        </p:txBody>
      </p:sp>
      <p:sp>
        <p:nvSpPr>
          <p:cNvPr id="5" name="Title 1">
            <a:extLst>
              <a:ext uri="{FF2B5EF4-FFF2-40B4-BE49-F238E27FC236}">
                <a16:creationId xmlns:a16="http://schemas.microsoft.com/office/drawing/2014/main" id="{99E66880-019F-46F7-95DA-C6B0AFAC95A3}"/>
              </a:ext>
            </a:extLst>
          </p:cNvPr>
          <p:cNvSpPr txBox="1">
            <a:spLocks/>
          </p:cNvSpPr>
          <p:nvPr/>
        </p:nvSpPr>
        <p:spPr>
          <a:xfrm>
            <a:off x="6826676" y="1034216"/>
            <a:ext cx="5077036" cy="1770389"/>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4000" b="1" dirty="0"/>
              <a:t> </a:t>
            </a:r>
          </a:p>
        </p:txBody>
      </p:sp>
      <p:sp>
        <p:nvSpPr>
          <p:cNvPr id="7" name="Title 1">
            <a:extLst>
              <a:ext uri="{FF2B5EF4-FFF2-40B4-BE49-F238E27FC236}">
                <a16:creationId xmlns:a16="http://schemas.microsoft.com/office/drawing/2014/main" id="{9882461B-EB6A-4F2B-AD2F-0C1C27530FDD}"/>
              </a:ext>
            </a:extLst>
          </p:cNvPr>
          <p:cNvSpPr txBox="1">
            <a:spLocks/>
          </p:cNvSpPr>
          <p:nvPr/>
        </p:nvSpPr>
        <p:spPr>
          <a:xfrm>
            <a:off x="4869712" y="426417"/>
            <a:ext cx="4274288" cy="5199320"/>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200000"/>
              </a:lnSpc>
              <a:buFont typeface="Arial" panose="020B0604020202020204" pitchFamily="34" charset="0"/>
              <a:buChar char="•"/>
            </a:pPr>
            <a:r>
              <a:rPr lang="en-US" sz="1600" dirty="0">
                <a:latin typeface="Roboto" panose="020B0604020202020204" charset="0"/>
                <a:ea typeface="Roboto" panose="020B0604020202020204" charset="0"/>
              </a:rPr>
              <a:t>Handphone </a:t>
            </a:r>
            <a:r>
              <a:rPr lang="en-US" sz="1600" dirty="0" err="1">
                <a:latin typeface="Roboto" panose="020B0604020202020204" charset="0"/>
                <a:ea typeface="Roboto" panose="020B0604020202020204" charset="0"/>
              </a:rPr>
              <a:t>dengan</a:t>
            </a:r>
            <a:r>
              <a:rPr lang="en-US" sz="1600" dirty="0">
                <a:latin typeface="Roboto" panose="020B0604020202020204" charset="0"/>
                <a:ea typeface="Roboto" panose="020B0604020202020204" charset="0"/>
              </a:rPr>
              <a:t> price range 0  (</a:t>
            </a:r>
            <a:r>
              <a:rPr lang="en-US" sz="1600" dirty="0" err="1">
                <a:latin typeface="Roboto" panose="020B0604020202020204" charset="0"/>
                <a:ea typeface="Roboto" panose="020B0604020202020204" charset="0"/>
              </a:rPr>
              <a:t>lowcost</a:t>
            </a:r>
            <a:r>
              <a:rPr lang="en-US" sz="1600" dirty="0">
                <a:latin typeface="Roboto" panose="020B0604020202020204" charset="0"/>
                <a:ea typeface="Roboto" panose="020B0604020202020204" charset="0"/>
              </a:rPr>
              <a:t>) dan price range </a:t>
            </a:r>
            <a:r>
              <a:rPr lang="id-ID" sz="1600" dirty="0">
                <a:latin typeface="Roboto" panose="020B0604020202020204" charset="0"/>
                <a:ea typeface="Roboto" panose="020B0604020202020204" charset="0"/>
              </a:rPr>
              <a:t>2</a:t>
            </a:r>
            <a:r>
              <a:rPr lang="en-US" sz="1600" dirty="0">
                <a:latin typeface="Roboto" panose="020B0604020202020204" charset="0"/>
                <a:ea typeface="Roboto" panose="020B0604020202020204" charset="0"/>
              </a:rPr>
              <a:t> (high cost), </a:t>
            </a:r>
            <a:r>
              <a:rPr lang="en-US" sz="1600" dirty="0" err="1">
                <a:latin typeface="Roboto" panose="020B0604020202020204" charset="0"/>
                <a:ea typeface="Roboto" panose="020B0604020202020204" charset="0"/>
              </a:rPr>
              <a:t>dominan</a:t>
            </a:r>
            <a:r>
              <a:rPr lang="en-US" sz="1600" dirty="0">
                <a:latin typeface="Roboto" panose="020B0604020202020204" charset="0"/>
                <a:ea typeface="Roboto" panose="020B0604020202020204" charset="0"/>
              </a:rPr>
              <a:t> </a:t>
            </a:r>
            <a:r>
              <a:rPr lang="en-US" sz="1600" dirty="0" err="1">
                <a:latin typeface="Roboto" panose="020B0604020202020204" charset="0"/>
                <a:ea typeface="Roboto" panose="020B0604020202020204" charset="0"/>
              </a:rPr>
              <a:t>tidak</a:t>
            </a:r>
            <a:r>
              <a:rPr lang="en-US" sz="1600" dirty="0">
                <a:latin typeface="Roboto" panose="020B0604020202020204" charset="0"/>
                <a:ea typeface="Roboto" panose="020B0604020202020204" charset="0"/>
              </a:rPr>
              <a:t> </a:t>
            </a:r>
            <a:r>
              <a:rPr lang="en-US" sz="1600" dirty="0" err="1">
                <a:latin typeface="Roboto" panose="020B0604020202020204" charset="0"/>
                <a:ea typeface="Roboto" panose="020B0604020202020204" charset="0"/>
              </a:rPr>
              <a:t>didukung</a:t>
            </a:r>
            <a:r>
              <a:rPr lang="en-US" sz="1600" dirty="0">
                <a:latin typeface="Roboto" panose="020B0604020202020204" charset="0"/>
                <a:ea typeface="Roboto" panose="020B0604020202020204" charset="0"/>
              </a:rPr>
              <a:t> </a:t>
            </a:r>
            <a:r>
              <a:rPr lang="en-US" sz="1600" dirty="0" err="1">
                <a:latin typeface="Roboto" panose="020B0604020202020204" charset="0"/>
                <a:ea typeface="Roboto" panose="020B0604020202020204" charset="0"/>
              </a:rPr>
              <a:t>fitur</a:t>
            </a:r>
            <a:r>
              <a:rPr lang="en-US" sz="1600" dirty="0">
                <a:latin typeface="Roboto" panose="020B0604020202020204" charset="0"/>
                <a:ea typeface="Roboto" panose="020B0604020202020204" charset="0"/>
              </a:rPr>
              <a:t> dual sim</a:t>
            </a:r>
          </a:p>
          <a:p>
            <a:pPr marL="342900" indent="-342900" algn="just">
              <a:lnSpc>
                <a:spcPct val="200000"/>
              </a:lnSpc>
              <a:buFont typeface="Arial" panose="020B0604020202020204" pitchFamily="34" charset="0"/>
              <a:buChar char="•"/>
            </a:pPr>
            <a:r>
              <a:rPr lang="en-US" sz="1600" dirty="0">
                <a:latin typeface="Roboto" panose="020B0604020202020204" charset="0"/>
                <a:ea typeface="Roboto" panose="020B0604020202020204" charset="0"/>
              </a:rPr>
              <a:t>Handphone </a:t>
            </a:r>
            <a:r>
              <a:rPr lang="en-US" sz="1600" dirty="0" err="1">
                <a:latin typeface="Roboto" panose="020B0604020202020204" charset="0"/>
                <a:ea typeface="Roboto" panose="020B0604020202020204" charset="0"/>
              </a:rPr>
              <a:t>dengan</a:t>
            </a:r>
            <a:r>
              <a:rPr lang="en-US" sz="1600" dirty="0">
                <a:latin typeface="Roboto" panose="020B0604020202020204" charset="0"/>
                <a:ea typeface="Roboto" panose="020B0604020202020204" charset="0"/>
              </a:rPr>
              <a:t> price range </a:t>
            </a:r>
            <a:r>
              <a:rPr lang="id-ID" sz="1600" dirty="0">
                <a:latin typeface="Roboto" panose="020B0604020202020204" charset="0"/>
                <a:ea typeface="Roboto" panose="020B0604020202020204" charset="0"/>
              </a:rPr>
              <a:t>1</a:t>
            </a:r>
            <a:r>
              <a:rPr lang="en-US" sz="1600" dirty="0">
                <a:latin typeface="Roboto" panose="020B0604020202020204" charset="0"/>
                <a:ea typeface="Roboto" panose="020B0604020202020204" charset="0"/>
              </a:rPr>
              <a:t> dan </a:t>
            </a:r>
            <a:r>
              <a:rPr lang="id-ID" sz="1600" dirty="0">
                <a:latin typeface="Roboto" panose="020B0604020202020204" charset="0"/>
                <a:ea typeface="Roboto" panose="020B0604020202020204" charset="0"/>
              </a:rPr>
              <a:t>3</a:t>
            </a:r>
            <a:r>
              <a:rPr lang="en-US" sz="1600" dirty="0">
                <a:latin typeface="Roboto" panose="020B0604020202020204" charset="0"/>
                <a:ea typeface="Roboto" panose="020B0604020202020204" charset="0"/>
              </a:rPr>
              <a:t> (medium cost dan very high cost), handphone </a:t>
            </a:r>
            <a:r>
              <a:rPr lang="en-US" sz="1600" dirty="0" err="1">
                <a:latin typeface="Roboto" panose="020B0604020202020204" charset="0"/>
                <a:ea typeface="Roboto" panose="020B0604020202020204" charset="0"/>
              </a:rPr>
              <a:t>dominan</a:t>
            </a:r>
            <a:r>
              <a:rPr lang="en-US" sz="1600" dirty="0">
                <a:latin typeface="Roboto" panose="020B0604020202020204" charset="0"/>
                <a:ea typeface="Roboto" panose="020B0604020202020204" charset="0"/>
              </a:rPr>
              <a:t> </a:t>
            </a:r>
            <a:r>
              <a:rPr lang="en-US" sz="1600" dirty="0" err="1">
                <a:latin typeface="Roboto" panose="020B0604020202020204" charset="0"/>
                <a:ea typeface="Roboto" panose="020B0604020202020204" charset="0"/>
              </a:rPr>
              <a:t>didukung</a:t>
            </a:r>
            <a:r>
              <a:rPr lang="en-US" sz="1600" dirty="0">
                <a:latin typeface="Roboto" panose="020B0604020202020204" charset="0"/>
                <a:ea typeface="Roboto" panose="020B0604020202020204" charset="0"/>
              </a:rPr>
              <a:t> dual sim</a:t>
            </a:r>
          </a:p>
          <a:p>
            <a:pPr marL="342900" indent="-342900" algn="just">
              <a:lnSpc>
                <a:spcPct val="200000"/>
              </a:lnSpc>
              <a:buFont typeface="Arial" panose="020B0604020202020204" pitchFamily="34" charset="0"/>
              <a:buChar char="•"/>
            </a:pPr>
            <a:endParaRPr lang="en-US" sz="1600" dirty="0">
              <a:latin typeface="Roboto" panose="020B0604020202020204" charset="0"/>
              <a:ea typeface="Roboto" panose="020B0604020202020204" charset="0"/>
            </a:endParaRPr>
          </a:p>
          <a:p>
            <a:pPr marL="342900" indent="-342900" algn="just">
              <a:lnSpc>
                <a:spcPct val="200000"/>
              </a:lnSpc>
              <a:buFont typeface="Arial" panose="020B0604020202020204" pitchFamily="34" charset="0"/>
              <a:buChar char="•"/>
            </a:pPr>
            <a:endParaRPr lang="en-US" sz="1600" dirty="0">
              <a:latin typeface="Roboto" panose="020B0604020202020204" charset="0"/>
              <a:ea typeface="Roboto" panose="020B0604020202020204" charset="0"/>
            </a:endParaRPr>
          </a:p>
        </p:txBody>
      </p:sp>
      <p:pic>
        <p:nvPicPr>
          <p:cNvPr id="8" name="Picture 2">
            <a:extLst>
              <a:ext uri="{FF2B5EF4-FFF2-40B4-BE49-F238E27FC236}">
                <a16:creationId xmlns:a16="http://schemas.microsoft.com/office/drawing/2014/main" id="{540BE923-02F9-48DC-8C07-37BF34187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48" y="1410030"/>
            <a:ext cx="4626764" cy="3232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4422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sp>
        <p:nvSpPr>
          <p:cNvPr id="2039" name="Google Shape;2039;p46"/>
          <p:cNvSpPr txBox="1">
            <a:spLocks noGrp="1"/>
          </p:cNvSpPr>
          <p:nvPr>
            <p:ph type="title"/>
          </p:nvPr>
        </p:nvSpPr>
        <p:spPr>
          <a:xfrm>
            <a:off x="489740" y="214104"/>
            <a:ext cx="8164519" cy="612900"/>
          </a:xfrm>
          <a:prstGeom prst="rect">
            <a:avLst/>
          </a:prstGeom>
        </p:spPr>
        <p:txBody>
          <a:bodyPr spcFirstLastPara="1" wrap="square" lIns="91425" tIns="91425" rIns="91425" bIns="91425" anchor="t" anchorCtr="0">
            <a:noAutofit/>
          </a:bodyPr>
          <a:lstStyle/>
          <a:p>
            <a:pPr lvl="0"/>
            <a:r>
              <a:rPr lang="pt-BR" sz="2400" dirty="0"/>
              <a:t> Bagaimana Fitur 3G Pada Setiap Price Range?</a:t>
            </a:r>
            <a:br>
              <a:rPr lang="pt-BR" sz="2400" dirty="0"/>
            </a:br>
            <a:endParaRPr sz="2400" dirty="0"/>
          </a:p>
        </p:txBody>
      </p:sp>
      <p:sp>
        <p:nvSpPr>
          <p:cNvPr id="5" name="Title 1">
            <a:extLst>
              <a:ext uri="{FF2B5EF4-FFF2-40B4-BE49-F238E27FC236}">
                <a16:creationId xmlns:a16="http://schemas.microsoft.com/office/drawing/2014/main" id="{99E66880-019F-46F7-95DA-C6B0AFAC95A3}"/>
              </a:ext>
            </a:extLst>
          </p:cNvPr>
          <p:cNvSpPr txBox="1">
            <a:spLocks/>
          </p:cNvSpPr>
          <p:nvPr/>
        </p:nvSpPr>
        <p:spPr>
          <a:xfrm>
            <a:off x="6826676" y="1034216"/>
            <a:ext cx="5077036" cy="1770389"/>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4000" b="1" dirty="0"/>
              <a:t> </a:t>
            </a:r>
          </a:p>
        </p:txBody>
      </p:sp>
      <p:sp>
        <p:nvSpPr>
          <p:cNvPr id="7" name="Title 1">
            <a:extLst>
              <a:ext uri="{FF2B5EF4-FFF2-40B4-BE49-F238E27FC236}">
                <a16:creationId xmlns:a16="http://schemas.microsoft.com/office/drawing/2014/main" id="{9882461B-EB6A-4F2B-AD2F-0C1C27530FDD}"/>
              </a:ext>
            </a:extLst>
          </p:cNvPr>
          <p:cNvSpPr txBox="1">
            <a:spLocks/>
          </p:cNvSpPr>
          <p:nvPr/>
        </p:nvSpPr>
        <p:spPr>
          <a:xfrm>
            <a:off x="5119937" y="1673987"/>
            <a:ext cx="3534322" cy="2261235"/>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Arial" panose="020B0604020202020204" pitchFamily="34" charset="0"/>
              <a:buChar char="•"/>
            </a:pPr>
            <a:r>
              <a:rPr lang="en-US" sz="2000" dirty="0" err="1">
                <a:latin typeface="Roboto" panose="020B0604020202020204" charset="0"/>
                <a:ea typeface="Roboto" panose="020B0604020202020204" charset="0"/>
              </a:rPr>
              <a:t>Setiap</a:t>
            </a:r>
            <a:r>
              <a:rPr lang="en-US" sz="2000" dirty="0">
                <a:latin typeface="Roboto" panose="020B0604020202020204" charset="0"/>
                <a:ea typeface="Roboto" panose="020B0604020202020204" charset="0"/>
              </a:rPr>
              <a:t> price range 0-3 (low cost-very high cost), handphone </a:t>
            </a:r>
            <a:r>
              <a:rPr lang="en-US" sz="2000" dirty="0" err="1">
                <a:latin typeface="Roboto" panose="020B0604020202020204" charset="0"/>
                <a:ea typeface="Roboto" panose="020B0604020202020204" charset="0"/>
              </a:rPr>
              <a:t>dominan</a:t>
            </a:r>
            <a:r>
              <a:rPr lang="en-US" sz="2000" dirty="0">
                <a:latin typeface="Roboto" panose="020B0604020202020204" charset="0"/>
                <a:ea typeface="Roboto" panose="020B0604020202020204" charset="0"/>
              </a:rPr>
              <a:t> </a:t>
            </a:r>
            <a:r>
              <a:rPr lang="en-US" sz="2000" dirty="0" err="1">
                <a:latin typeface="Roboto" panose="020B0604020202020204" charset="0"/>
                <a:ea typeface="Roboto" panose="020B0604020202020204" charset="0"/>
              </a:rPr>
              <a:t>didukung</a:t>
            </a:r>
            <a:r>
              <a:rPr lang="en-US" sz="2000" dirty="0">
                <a:latin typeface="Roboto" panose="020B0604020202020204" charset="0"/>
                <a:ea typeface="Roboto" panose="020B0604020202020204" charset="0"/>
              </a:rPr>
              <a:t> </a:t>
            </a:r>
            <a:r>
              <a:rPr lang="en-US" sz="2000" dirty="0" err="1">
                <a:latin typeface="Roboto" panose="020B0604020202020204" charset="0"/>
                <a:ea typeface="Roboto" panose="020B0604020202020204" charset="0"/>
              </a:rPr>
              <a:t>dengan</a:t>
            </a:r>
            <a:r>
              <a:rPr lang="en-US" sz="2000" dirty="0">
                <a:latin typeface="Roboto" panose="020B0604020202020204" charset="0"/>
                <a:ea typeface="Roboto" panose="020B0604020202020204" charset="0"/>
              </a:rPr>
              <a:t> </a:t>
            </a:r>
            <a:r>
              <a:rPr lang="en-US" sz="2000" dirty="0" err="1">
                <a:latin typeface="Roboto" panose="020B0604020202020204" charset="0"/>
                <a:ea typeface="Roboto" panose="020B0604020202020204" charset="0"/>
              </a:rPr>
              <a:t>fitur</a:t>
            </a:r>
            <a:r>
              <a:rPr lang="en-US" sz="2000" dirty="0">
                <a:latin typeface="Roboto" panose="020B0604020202020204" charset="0"/>
                <a:ea typeface="Roboto" panose="020B0604020202020204" charset="0"/>
              </a:rPr>
              <a:t> 3G</a:t>
            </a:r>
          </a:p>
          <a:p>
            <a:pPr marL="342900" indent="-342900" algn="just">
              <a:lnSpc>
                <a:spcPct val="150000"/>
              </a:lnSpc>
              <a:buFont typeface="Arial" panose="020B0604020202020204" pitchFamily="34" charset="0"/>
              <a:buChar char="•"/>
            </a:pPr>
            <a:endParaRPr lang="en-US" sz="1600" dirty="0">
              <a:latin typeface="Roboto" panose="020B0604020202020204" charset="0"/>
              <a:ea typeface="Roboto" panose="020B0604020202020204" charset="0"/>
            </a:endParaRPr>
          </a:p>
        </p:txBody>
      </p:sp>
      <p:pic>
        <p:nvPicPr>
          <p:cNvPr id="6" name="Picture 2">
            <a:extLst>
              <a:ext uri="{FF2B5EF4-FFF2-40B4-BE49-F238E27FC236}">
                <a16:creationId xmlns:a16="http://schemas.microsoft.com/office/drawing/2014/main" id="{AE74CF2F-FF2A-42F4-AB46-46D5DF9EA7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608" y="1385101"/>
            <a:ext cx="4572000" cy="3253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9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501" name="Google Shape;501;p28"/>
          <p:cNvSpPr txBox="1">
            <a:spLocks noGrp="1"/>
          </p:cNvSpPr>
          <p:nvPr>
            <p:ph type="title"/>
          </p:nvPr>
        </p:nvSpPr>
        <p:spPr>
          <a:xfrm>
            <a:off x="728174" y="18908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Outline</a:t>
            </a:r>
            <a:endParaRPr dirty="0"/>
          </a:p>
        </p:txBody>
      </p:sp>
      <p:grpSp>
        <p:nvGrpSpPr>
          <p:cNvPr id="64" name="Google Shape;896;p25">
            <a:extLst>
              <a:ext uri="{FF2B5EF4-FFF2-40B4-BE49-F238E27FC236}">
                <a16:creationId xmlns:a16="http://schemas.microsoft.com/office/drawing/2014/main" id="{A2CD3409-DA87-4BCF-BAFD-B30D7F4C9AA9}"/>
              </a:ext>
            </a:extLst>
          </p:cNvPr>
          <p:cNvGrpSpPr/>
          <p:nvPr/>
        </p:nvGrpSpPr>
        <p:grpSpPr>
          <a:xfrm>
            <a:off x="460200" y="2572575"/>
            <a:ext cx="8257900" cy="758850"/>
            <a:chOff x="460200" y="2572575"/>
            <a:chExt cx="8257900" cy="758850"/>
          </a:xfrm>
        </p:grpSpPr>
        <p:sp>
          <p:nvSpPr>
            <p:cNvPr id="65" name="Google Shape;897;p25">
              <a:extLst>
                <a:ext uri="{FF2B5EF4-FFF2-40B4-BE49-F238E27FC236}">
                  <a16:creationId xmlns:a16="http://schemas.microsoft.com/office/drawing/2014/main" id="{3BD0BBF5-522B-4B70-A754-B1037DB94519}"/>
                </a:ext>
              </a:extLst>
            </p:cNvPr>
            <p:cNvSpPr/>
            <p:nvPr/>
          </p:nvSpPr>
          <p:spPr>
            <a:xfrm>
              <a:off x="460200" y="2572575"/>
              <a:ext cx="8257900" cy="682650"/>
            </a:xfrm>
            <a:custGeom>
              <a:avLst/>
              <a:gdLst/>
              <a:ahLst/>
              <a:cxnLst/>
              <a:rect l="l" t="t" r="r" b="b"/>
              <a:pathLst>
                <a:path w="330316" h="27306" extrusionOk="0">
                  <a:moveTo>
                    <a:pt x="0" y="0"/>
                  </a:moveTo>
                  <a:cubicBezTo>
                    <a:pt x="6803" y="4549"/>
                    <a:pt x="23671" y="26596"/>
                    <a:pt x="40816" y="27291"/>
                  </a:cubicBezTo>
                  <a:cubicBezTo>
                    <a:pt x="57961" y="27986"/>
                    <a:pt x="82188" y="4287"/>
                    <a:pt x="102869" y="4169"/>
                  </a:cubicBezTo>
                  <a:cubicBezTo>
                    <a:pt x="123550" y="4051"/>
                    <a:pt x="144222" y="26504"/>
                    <a:pt x="164903" y="26583"/>
                  </a:cubicBezTo>
                  <a:cubicBezTo>
                    <a:pt x="185584" y="26662"/>
                    <a:pt x="206252" y="4602"/>
                    <a:pt x="226956" y="4641"/>
                  </a:cubicBezTo>
                  <a:cubicBezTo>
                    <a:pt x="247661" y="4680"/>
                    <a:pt x="271903" y="27514"/>
                    <a:pt x="289130" y="26819"/>
                  </a:cubicBezTo>
                  <a:cubicBezTo>
                    <a:pt x="306357" y="26124"/>
                    <a:pt x="323452" y="4863"/>
                    <a:pt x="330316" y="472"/>
                  </a:cubicBezTo>
                </a:path>
              </a:pathLst>
            </a:custGeom>
            <a:noFill/>
            <a:ln w="9525" cap="rnd" cmpd="sng">
              <a:solidFill>
                <a:schemeClr val="dk1"/>
              </a:solidFill>
              <a:prstDash val="dash"/>
              <a:round/>
              <a:headEnd type="none" w="med" len="med"/>
              <a:tailEnd type="none" w="med" len="med"/>
            </a:ln>
          </p:spPr>
        </p:sp>
        <p:sp>
          <p:nvSpPr>
            <p:cNvPr id="66" name="Google Shape;898;p25">
              <a:extLst>
                <a:ext uri="{FF2B5EF4-FFF2-40B4-BE49-F238E27FC236}">
                  <a16:creationId xmlns:a16="http://schemas.microsoft.com/office/drawing/2014/main" id="{C5F5BAE0-D74D-412A-8C6C-24F4E0B11B32}"/>
                </a:ext>
              </a:extLst>
            </p:cNvPr>
            <p:cNvSpPr/>
            <p:nvPr/>
          </p:nvSpPr>
          <p:spPr>
            <a:xfrm>
              <a:off x="460200" y="2648775"/>
              <a:ext cx="8257900" cy="682650"/>
            </a:xfrm>
            <a:custGeom>
              <a:avLst/>
              <a:gdLst/>
              <a:ahLst/>
              <a:cxnLst/>
              <a:rect l="l" t="t" r="r" b="b"/>
              <a:pathLst>
                <a:path w="330316" h="27306" extrusionOk="0">
                  <a:moveTo>
                    <a:pt x="0" y="0"/>
                  </a:moveTo>
                  <a:cubicBezTo>
                    <a:pt x="6803" y="4549"/>
                    <a:pt x="23671" y="26596"/>
                    <a:pt x="40816" y="27291"/>
                  </a:cubicBezTo>
                  <a:cubicBezTo>
                    <a:pt x="57961" y="27986"/>
                    <a:pt x="82188" y="4287"/>
                    <a:pt x="102869" y="4169"/>
                  </a:cubicBezTo>
                  <a:cubicBezTo>
                    <a:pt x="123550" y="4051"/>
                    <a:pt x="144222" y="26504"/>
                    <a:pt x="164903" y="26583"/>
                  </a:cubicBezTo>
                  <a:cubicBezTo>
                    <a:pt x="185584" y="26662"/>
                    <a:pt x="206252" y="4602"/>
                    <a:pt x="226956" y="4641"/>
                  </a:cubicBezTo>
                  <a:cubicBezTo>
                    <a:pt x="247661" y="4680"/>
                    <a:pt x="271903" y="27514"/>
                    <a:pt x="289130" y="26819"/>
                  </a:cubicBezTo>
                  <a:cubicBezTo>
                    <a:pt x="306357" y="26124"/>
                    <a:pt x="323452" y="4863"/>
                    <a:pt x="330316" y="472"/>
                  </a:cubicBezTo>
                </a:path>
              </a:pathLst>
            </a:custGeom>
            <a:noFill/>
            <a:ln w="9525" cap="rnd" cmpd="sng">
              <a:solidFill>
                <a:srgbClr val="D9D9D9"/>
              </a:solidFill>
              <a:prstDash val="dash"/>
              <a:round/>
              <a:headEnd type="none" w="med" len="med"/>
              <a:tailEnd type="none" w="med" len="med"/>
            </a:ln>
          </p:spPr>
        </p:sp>
      </p:grpSp>
      <p:grpSp>
        <p:nvGrpSpPr>
          <p:cNvPr id="67" name="Google Shape;900;p25">
            <a:extLst>
              <a:ext uri="{FF2B5EF4-FFF2-40B4-BE49-F238E27FC236}">
                <a16:creationId xmlns:a16="http://schemas.microsoft.com/office/drawing/2014/main" id="{F4997BD4-31ED-4FF8-9809-05B611D834EE}"/>
              </a:ext>
            </a:extLst>
          </p:cNvPr>
          <p:cNvGrpSpPr/>
          <p:nvPr/>
        </p:nvGrpSpPr>
        <p:grpSpPr>
          <a:xfrm>
            <a:off x="2256784" y="1217325"/>
            <a:ext cx="1513815" cy="1954833"/>
            <a:chOff x="2256784" y="1217325"/>
            <a:chExt cx="1513815" cy="1954833"/>
          </a:xfrm>
        </p:grpSpPr>
        <p:sp>
          <p:nvSpPr>
            <p:cNvPr id="68" name="Google Shape;901;p25">
              <a:extLst>
                <a:ext uri="{FF2B5EF4-FFF2-40B4-BE49-F238E27FC236}">
                  <a16:creationId xmlns:a16="http://schemas.microsoft.com/office/drawing/2014/main" id="{809EFD87-27DD-49A5-B6E3-12E9F65D6C81}"/>
                </a:ext>
              </a:extLst>
            </p:cNvPr>
            <p:cNvSpPr/>
            <p:nvPr/>
          </p:nvSpPr>
          <p:spPr>
            <a:xfrm>
              <a:off x="2715102" y="2754486"/>
              <a:ext cx="474255" cy="417672"/>
            </a:xfrm>
            <a:custGeom>
              <a:avLst/>
              <a:gdLst/>
              <a:ahLst/>
              <a:cxnLst/>
              <a:rect l="l" t="t" r="r" b="b"/>
              <a:pathLst>
                <a:path w="19697" h="17347" extrusionOk="0">
                  <a:moveTo>
                    <a:pt x="9849" y="0"/>
                  </a:moveTo>
                  <a:cubicBezTo>
                    <a:pt x="8744" y="0"/>
                    <a:pt x="7621" y="212"/>
                    <a:pt x="6535" y="658"/>
                  </a:cubicBezTo>
                  <a:cubicBezTo>
                    <a:pt x="2128" y="2481"/>
                    <a:pt x="0" y="7527"/>
                    <a:pt x="1824" y="11965"/>
                  </a:cubicBezTo>
                  <a:cubicBezTo>
                    <a:pt x="3206" y="15328"/>
                    <a:pt x="6456" y="17347"/>
                    <a:pt x="9867" y="17347"/>
                  </a:cubicBezTo>
                  <a:cubicBezTo>
                    <a:pt x="10957" y="17347"/>
                    <a:pt x="12064" y="17141"/>
                    <a:pt x="13131" y="16707"/>
                  </a:cubicBezTo>
                  <a:cubicBezTo>
                    <a:pt x="17569" y="14883"/>
                    <a:pt x="19697" y="9807"/>
                    <a:pt x="17873" y="5369"/>
                  </a:cubicBezTo>
                  <a:cubicBezTo>
                    <a:pt x="16495" y="2017"/>
                    <a:pt x="13262" y="0"/>
                    <a:pt x="9849" y="0"/>
                  </a:cubicBezTo>
                  <a:close/>
                </a:path>
              </a:pathLst>
            </a:custGeom>
            <a:solidFill>
              <a:srgbClr val="000000">
                <a:alpha val="14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02;p25">
              <a:extLst>
                <a:ext uri="{FF2B5EF4-FFF2-40B4-BE49-F238E27FC236}">
                  <a16:creationId xmlns:a16="http://schemas.microsoft.com/office/drawing/2014/main" id="{4A6C050C-1EF0-4E44-802C-1EBBF8A1F87D}"/>
                </a:ext>
              </a:extLst>
            </p:cNvPr>
            <p:cNvSpPr/>
            <p:nvPr/>
          </p:nvSpPr>
          <p:spPr>
            <a:xfrm>
              <a:off x="2816083" y="2690536"/>
              <a:ext cx="417913" cy="417913"/>
            </a:xfrm>
            <a:custGeom>
              <a:avLst/>
              <a:gdLst/>
              <a:ahLst/>
              <a:cxnLst/>
              <a:rect l="l" t="t" r="r" b="b"/>
              <a:pathLst>
                <a:path w="17357" h="17357" extrusionOk="0">
                  <a:moveTo>
                    <a:pt x="8694" y="1"/>
                  </a:moveTo>
                  <a:cubicBezTo>
                    <a:pt x="3891" y="1"/>
                    <a:pt x="1" y="3891"/>
                    <a:pt x="1" y="8663"/>
                  </a:cubicBezTo>
                  <a:cubicBezTo>
                    <a:pt x="1" y="13466"/>
                    <a:pt x="3891" y="17356"/>
                    <a:pt x="8694" y="17356"/>
                  </a:cubicBezTo>
                  <a:cubicBezTo>
                    <a:pt x="13466" y="17356"/>
                    <a:pt x="17357" y="13466"/>
                    <a:pt x="17357" y="8663"/>
                  </a:cubicBezTo>
                  <a:cubicBezTo>
                    <a:pt x="17357" y="3891"/>
                    <a:pt x="13466" y="1"/>
                    <a:pt x="8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903;p25">
              <a:extLst>
                <a:ext uri="{FF2B5EF4-FFF2-40B4-BE49-F238E27FC236}">
                  <a16:creationId xmlns:a16="http://schemas.microsoft.com/office/drawing/2014/main" id="{8219F5C9-3FE2-42CF-BB20-1CF4E4A92E5A}"/>
                </a:ext>
              </a:extLst>
            </p:cNvPr>
            <p:cNvGrpSpPr/>
            <p:nvPr/>
          </p:nvGrpSpPr>
          <p:grpSpPr>
            <a:xfrm>
              <a:off x="2256784" y="1217325"/>
              <a:ext cx="1513815" cy="1123414"/>
              <a:chOff x="2245802" y="1217325"/>
              <a:chExt cx="1513815" cy="1123414"/>
            </a:xfrm>
          </p:grpSpPr>
          <p:sp>
            <p:nvSpPr>
              <p:cNvPr id="90" name="Google Shape;904;p25">
                <a:extLst>
                  <a:ext uri="{FF2B5EF4-FFF2-40B4-BE49-F238E27FC236}">
                    <a16:creationId xmlns:a16="http://schemas.microsoft.com/office/drawing/2014/main" id="{1F287ECC-E892-4F5A-8D63-D8646B27F017}"/>
                  </a:ext>
                </a:extLst>
              </p:cNvPr>
              <p:cNvSpPr/>
              <p:nvPr/>
            </p:nvSpPr>
            <p:spPr>
              <a:xfrm>
                <a:off x="2245802" y="1291225"/>
                <a:ext cx="1448724" cy="1049514"/>
              </a:xfrm>
              <a:custGeom>
                <a:avLst/>
                <a:gdLst/>
                <a:ahLst/>
                <a:cxnLst/>
                <a:rect l="l" t="t" r="r" b="b"/>
                <a:pathLst>
                  <a:path w="46112" h="43589" extrusionOk="0">
                    <a:moveTo>
                      <a:pt x="3618" y="1"/>
                    </a:moveTo>
                    <a:cubicBezTo>
                      <a:pt x="1612" y="1"/>
                      <a:pt x="1" y="1612"/>
                      <a:pt x="1" y="3618"/>
                    </a:cubicBezTo>
                    <a:lnTo>
                      <a:pt x="1" y="37813"/>
                    </a:lnTo>
                    <a:cubicBezTo>
                      <a:pt x="1" y="39819"/>
                      <a:pt x="1612" y="41430"/>
                      <a:pt x="3618" y="41430"/>
                    </a:cubicBezTo>
                    <a:lnTo>
                      <a:pt x="19272" y="41430"/>
                    </a:lnTo>
                    <a:cubicBezTo>
                      <a:pt x="20001" y="41430"/>
                      <a:pt x="20700" y="41704"/>
                      <a:pt x="21247" y="42190"/>
                    </a:cubicBezTo>
                    <a:lnTo>
                      <a:pt x="22676" y="43467"/>
                    </a:lnTo>
                    <a:cubicBezTo>
                      <a:pt x="22767" y="43558"/>
                      <a:pt x="22919" y="43588"/>
                      <a:pt x="23041" y="43588"/>
                    </a:cubicBezTo>
                    <a:cubicBezTo>
                      <a:pt x="23193" y="43588"/>
                      <a:pt x="23314" y="43558"/>
                      <a:pt x="23436" y="43467"/>
                    </a:cubicBezTo>
                    <a:lnTo>
                      <a:pt x="24834" y="42190"/>
                    </a:lnTo>
                    <a:cubicBezTo>
                      <a:pt x="25381" y="41704"/>
                      <a:pt x="26111" y="41430"/>
                      <a:pt x="26840" y="41430"/>
                    </a:cubicBezTo>
                    <a:lnTo>
                      <a:pt x="42494" y="41430"/>
                    </a:lnTo>
                    <a:cubicBezTo>
                      <a:pt x="44500" y="41430"/>
                      <a:pt x="46111" y="39819"/>
                      <a:pt x="46111" y="37813"/>
                    </a:cubicBezTo>
                    <a:lnTo>
                      <a:pt x="46111" y="3618"/>
                    </a:lnTo>
                    <a:cubicBezTo>
                      <a:pt x="46111" y="1612"/>
                      <a:pt x="44500" y="1"/>
                      <a:pt x="42494" y="1"/>
                    </a:cubicBezTo>
                    <a:close/>
                  </a:path>
                </a:pathLst>
              </a:custGeom>
              <a:solidFill>
                <a:srgbClr val="000000">
                  <a:alpha val="14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05;p25">
                <a:extLst>
                  <a:ext uri="{FF2B5EF4-FFF2-40B4-BE49-F238E27FC236}">
                    <a16:creationId xmlns:a16="http://schemas.microsoft.com/office/drawing/2014/main" id="{7A52A8EE-E88B-4BF7-B875-758ADD316D1B}"/>
                  </a:ext>
                </a:extLst>
              </p:cNvPr>
              <p:cNvGrpSpPr/>
              <p:nvPr/>
            </p:nvGrpSpPr>
            <p:grpSpPr>
              <a:xfrm>
                <a:off x="2310925" y="1217325"/>
                <a:ext cx="1448692" cy="1063384"/>
                <a:chOff x="2463325" y="1217325"/>
                <a:chExt cx="1448692" cy="1063384"/>
              </a:xfrm>
            </p:grpSpPr>
            <p:sp>
              <p:nvSpPr>
                <p:cNvPr id="92" name="Google Shape;906;p25">
                  <a:extLst>
                    <a:ext uri="{FF2B5EF4-FFF2-40B4-BE49-F238E27FC236}">
                      <a16:creationId xmlns:a16="http://schemas.microsoft.com/office/drawing/2014/main" id="{6E3BC6EC-0BBF-4471-A577-B37BFB1F8704}"/>
                    </a:ext>
                  </a:extLst>
                </p:cNvPr>
                <p:cNvSpPr/>
                <p:nvPr/>
              </p:nvSpPr>
              <p:spPr>
                <a:xfrm>
                  <a:off x="2469925" y="1450775"/>
                  <a:ext cx="1408023" cy="821885"/>
                </a:xfrm>
                <a:custGeom>
                  <a:avLst/>
                  <a:gdLst/>
                  <a:ahLst/>
                  <a:cxnLst/>
                  <a:rect l="l" t="t" r="r" b="b"/>
                  <a:pathLst>
                    <a:path w="46142" h="34135" extrusionOk="0">
                      <a:moveTo>
                        <a:pt x="1" y="0"/>
                      </a:moveTo>
                      <a:lnTo>
                        <a:pt x="1" y="28329"/>
                      </a:lnTo>
                      <a:cubicBezTo>
                        <a:pt x="1" y="30335"/>
                        <a:pt x="1612" y="31976"/>
                        <a:pt x="3618" y="31976"/>
                      </a:cubicBezTo>
                      <a:lnTo>
                        <a:pt x="19302" y="31976"/>
                      </a:lnTo>
                      <a:cubicBezTo>
                        <a:pt x="20031" y="31976"/>
                        <a:pt x="20730" y="32250"/>
                        <a:pt x="21278" y="32736"/>
                      </a:cubicBezTo>
                      <a:lnTo>
                        <a:pt x="22706" y="33983"/>
                      </a:lnTo>
                      <a:cubicBezTo>
                        <a:pt x="22797" y="34074"/>
                        <a:pt x="22949" y="34135"/>
                        <a:pt x="23071" y="34135"/>
                      </a:cubicBezTo>
                      <a:cubicBezTo>
                        <a:pt x="23223" y="34135"/>
                        <a:pt x="23344" y="34074"/>
                        <a:pt x="23466" y="33983"/>
                      </a:cubicBezTo>
                      <a:lnTo>
                        <a:pt x="24864" y="32736"/>
                      </a:lnTo>
                      <a:cubicBezTo>
                        <a:pt x="25411" y="32250"/>
                        <a:pt x="26141" y="31976"/>
                        <a:pt x="26870" y="31976"/>
                      </a:cubicBezTo>
                      <a:lnTo>
                        <a:pt x="42524" y="31976"/>
                      </a:lnTo>
                      <a:cubicBezTo>
                        <a:pt x="44530" y="31976"/>
                        <a:pt x="46141" y="30335"/>
                        <a:pt x="46141" y="28329"/>
                      </a:cubicBezTo>
                      <a:lnTo>
                        <a:pt x="46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07;p25">
                  <a:extLst>
                    <a:ext uri="{FF2B5EF4-FFF2-40B4-BE49-F238E27FC236}">
                      <a16:creationId xmlns:a16="http://schemas.microsoft.com/office/drawing/2014/main" id="{D6A80A9C-C2B2-43E9-B753-D43FC5B59C27}"/>
                    </a:ext>
                  </a:extLst>
                </p:cNvPr>
                <p:cNvSpPr/>
                <p:nvPr/>
              </p:nvSpPr>
              <p:spPr>
                <a:xfrm>
                  <a:off x="2469926" y="1222425"/>
                  <a:ext cx="1408023" cy="228375"/>
                </a:xfrm>
                <a:custGeom>
                  <a:avLst/>
                  <a:gdLst/>
                  <a:ahLst/>
                  <a:cxnLst/>
                  <a:rect l="l" t="t" r="r" b="b"/>
                  <a:pathLst>
                    <a:path w="46142" h="9485" extrusionOk="0">
                      <a:moveTo>
                        <a:pt x="3618" y="1"/>
                      </a:moveTo>
                      <a:cubicBezTo>
                        <a:pt x="1612" y="1"/>
                        <a:pt x="1" y="1642"/>
                        <a:pt x="1" y="3648"/>
                      </a:cubicBezTo>
                      <a:lnTo>
                        <a:pt x="1" y="9484"/>
                      </a:lnTo>
                      <a:lnTo>
                        <a:pt x="46141" y="9484"/>
                      </a:lnTo>
                      <a:lnTo>
                        <a:pt x="46141" y="3648"/>
                      </a:lnTo>
                      <a:cubicBezTo>
                        <a:pt x="46141" y="1642"/>
                        <a:pt x="44530" y="1"/>
                        <a:pt x="42524"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 name="Google Shape;908;p25">
                  <a:extLst>
                    <a:ext uri="{FF2B5EF4-FFF2-40B4-BE49-F238E27FC236}">
                      <a16:creationId xmlns:a16="http://schemas.microsoft.com/office/drawing/2014/main" id="{C797ED5E-08B4-43D5-9D98-2975D210B425}"/>
                    </a:ext>
                  </a:extLst>
                </p:cNvPr>
                <p:cNvSpPr/>
                <p:nvPr/>
              </p:nvSpPr>
              <p:spPr>
                <a:xfrm>
                  <a:off x="2464280" y="1445316"/>
                  <a:ext cx="1447737" cy="835393"/>
                </a:xfrm>
                <a:custGeom>
                  <a:avLst/>
                  <a:gdLst/>
                  <a:ahLst/>
                  <a:cxnLst/>
                  <a:rect l="l" t="t" r="r" b="b"/>
                  <a:pathLst>
                    <a:path w="46993" h="34696" extrusionOk="0">
                      <a:moveTo>
                        <a:pt x="15580" y="1"/>
                      </a:moveTo>
                      <a:cubicBezTo>
                        <a:pt x="14546" y="1"/>
                        <a:pt x="13516" y="4"/>
                        <a:pt x="12493" y="14"/>
                      </a:cubicBezTo>
                      <a:lnTo>
                        <a:pt x="6383" y="75"/>
                      </a:lnTo>
                      <a:lnTo>
                        <a:pt x="0" y="75"/>
                      </a:lnTo>
                      <a:lnTo>
                        <a:pt x="0" y="7765"/>
                      </a:lnTo>
                      <a:lnTo>
                        <a:pt x="0" y="10653"/>
                      </a:lnTo>
                      <a:lnTo>
                        <a:pt x="0" y="24240"/>
                      </a:lnTo>
                      <a:lnTo>
                        <a:pt x="0" y="28708"/>
                      </a:lnTo>
                      <a:lnTo>
                        <a:pt x="31" y="29042"/>
                      </a:lnTo>
                      <a:cubicBezTo>
                        <a:pt x="31" y="29164"/>
                        <a:pt x="61" y="29255"/>
                        <a:pt x="61" y="29377"/>
                      </a:cubicBezTo>
                      <a:cubicBezTo>
                        <a:pt x="422" y="31210"/>
                        <a:pt x="2001" y="32538"/>
                        <a:pt x="3888" y="32538"/>
                      </a:cubicBezTo>
                      <a:cubicBezTo>
                        <a:pt x="3909" y="32538"/>
                        <a:pt x="3930" y="32538"/>
                        <a:pt x="3952" y="32538"/>
                      </a:cubicBezTo>
                      <a:lnTo>
                        <a:pt x="18815" y="32538"/>
                      </a:lnTo>
                      <a:cubicBezTo>
                        <a:pt x="18922" y="32529"/>
                        <a:pt x="19032" y="32525"/>
                        <a:pt x="19142" y="32525"/>
                      </a:cubicBezTo>
                      <a:cubicBezTo>
                        <a:pt x="19409" y="32525"/>
                        <a:pt x="19682" y="32547"/>
                        <a:pt x="19940" y="32568"/>
                      </a:cubicBezTo>
                      <a:cubicBezTo>
                        <a:pt x="20305" y="32629"/>
                        <a:pt x="20639" y="32751"/>
                        <a:pt x="20943" y="32933"/>
                      </a:cubicBezTo>
                      <a:cubicBezTo>
                        <a:pt x="21095" y="33024"/>
                        <a:pt x="21247" y="33146"/>
                        <a:pt x="21369" y="33267"/>
                      </a:cubicBezTo>
                      <a:lnTo>
                        <a:pt x="21824" y="33632"/>
                      </a:lnTo>
                      <a:lnTo>
                        <a:pt x="22676" y="34392"/>
                      </a:lnTo>
                      <a:lnTo>
                        <a:pt x="22797" y="34514"/>
                      </a:lnTo>
                      <a:cubicBezTo>
                        <a:pt x="22858" y="34544"/>
                        <a:pt x="22919" y="34574"/>
                        <a:pt x="22980" y="34605"/>
                      </a:cubicBezTo>
                      <a:cubicBezTo>
                        <a:pt x="23101" y="34666"/>
                        <a:pt x="23223" y="34696"/>
                        <a:pt x="23375" y="34696"/>
                      </a:cubicBezTo>
                      <a:cubicBezTo>
                        <a:pt x="23496" y="34666"/>
                        <a:pt x="23618" y="34635"/>
                        <a:pt x="23739" y="34574"/>
                      </a:cubicBezTo>
                      <a:cubicBezTo>
                        <a:pt x="23831" y="34514"/>
                        <a:pt x="23922" y="34422"/>
                        <a:pt x="23983" y="34362"/>
                      </a:cubicBezTo>
                      <a:lnTo>
                        <a:pt x="24864" y="33602"/>
                      </a:lnTo>
                      <a:lnTo>
                        <a:pt x="25290" y="33207"/>
                      </a:lnTo>
                      <a:cubicBezTo>
                        <a:pt x="25442" y="33085"/>
                        <a:pt x="25594" y="32994"/>
                        <a:pt x="25746" y="32903"/>
                      </a:cubicBezTo>
                      <a:cubicBezTo>
                        <a:pt x="26049" y="32720"/>
                        <a:pt x="26384" y="32629"/>
                        <a:pt x="26749" y="32568"/>
                      </a:cubicBezTo>
                      <a:lnTo>
                        <a:pt x="42524" y="32568"/>
                      </a:lnTo>
                      <a:cubicBezTo>
                        <a:pt x="42889" y="32568"/>
                        <a:pt x="43284" y="32538"/>
                        <a:pt x="43649" y="32447"/>
                      </a:cubicBezTo>
                      <a:cubicBezTo>
                        <a:pt x="45229" y="32052"/>
                        <a:pt x="46384" y="30744"/>
                        <a:pt x="46567" y="29164"/>
                      </a:cubicBezTo>
                      <a:cubicBezTo>
                        <a:pt x="46627" y="28799"/>
                        <a:pt x="46627" y="28404"/>
                        <a:pt x="46627" y="28039"/>
                      </a:cubicBezTo>
                      <a:lnTo>
                        <a:pt x="46627" y="26945"/>
                      </a:lnTo>
                      <a:cubicBezTo>
                        <a:pt x="46658" y="24027"/>
                        <a:pt x="46688" y="21109"/>
                        <a:pt x="46688" y="18191"/>
                      </a:cubicBezTo>
                      <a:cubicBezTo>
                        <a:pt x="46719" y="17006"/>
                        <a:pt x="46719" y="15759"/>
                        <a:pt x="46779" y="14665"/>
                      </a:cubicBezTo>
                      <a:cubicBezTo>
                        <a:pt x="46992" y="10592"/>
                        <a:pt x="46992" y="6550"/>
                        <a:pt x="46779" y="2477"/>
                      </a:cubicBezTo>
                      <a:lnTo>
                        <a:pt x="46779" y="2142"/>
                      </a:lnTo>
                      <a:cubicBezTo>
                        <a:pt x="46749" y="1261"/>
                        <a:pt x="46688" y="501"/>
                        <a:pt x="46567" y="379"/>
                      </a:cubicBezTo>
                      <a:cubicBezTo>
                        <a:pt x="46549" y="362"/>
                        <a:pt x="46532" y="353"/>
                        <a:pt x="46516" y="353"/>
                      </a:cubicBezTo>
                      <a:cubicBezTo>
                        <a:pt x="46420" y="353"/>
                        <a:pt x="46345" y="666"/>
                        <a:pt x="46293" y="1291"/>
                      </a:cubicBezTo>
                      <a:cubicBezTo>
                        <a:pt x="46202" y="2294"/>
                        <a:pt x="46141" y="3358"/>
                        <a:pt x="46080" y="4483"/>
                      </a:cubicBezTo>
                      <a:cubicBezTo>
                        <a:pt x="45928" y="7978"/>
                        <a:pt x="45867" y="11686"/>
                        <a:pt x="45867" y="16033"/>
                      </a:cubicBezTo>
                      <a:cubicBezTo>
                        <a:pt x="45867" y="19073"/>
                        <a:pt x="45807" y="22659"/>
                        <a:pt x="45837" y="26489"/>
                      </a:cubicBezTo>
                      <a:cubicBezTo>
                        <a:pt x="45867" y="27279"/>
                        <a:pt x="45867" y="28039"/>
                        <a:pt x="45867" y="28799"/>
                      </a:cubicBezTo>
                      <a:cubicBezTo>
                        <a:pt x="45867" y="30197"/>
                        <a:pt x="44956" y="31413"/>
                        <a:pt x="43618" y="31778"/>
                      </a:cubicBezTo>
                      <a:cubicBezTo>
                        <a:pt x="43343" y="31853"/>
                        <a:pt x="43068" y="31907"/>
                        <a:pt x="42793" y="31907"/>
                      </a:cubicBezTo>
                      <a:cubicBezTo>
                        <a:pt x="42734" y="31907"/>
                        <a:pt x="42674" y="31905"/>
                        <a:pt x="42615" y="31900"/>
                      </a:cubicBezTo>
                      <a:lnTo>
                        <a:pt x="26840" y="31900"/>
                      </a:lnTo>
                      <a:cubicBezTo>
                        <a:pt x="26688" y="31930"/>
                        <a:pt x="26536" y="31930"/>
                        <a:pt x="26384" y="31991"/>
                      </a:cubicBezTo>
                      <a:cubicBezTo>
                        <a:pt x="26080" y="32052"/>
                        <a:pt x="25776" y="32143"/>
                        <a:pt x="25502" y="32295"/>
                      </a:cubicBezTo>
                      <a:cubicBezTo>
                        <a:pt x="25290" y="32386"/>
                        <a:pt x="25107" y="32538"/>
                        <a:pt x="24925" y="32659"/>
                      </a:cubicBezTo>
                      <a:cubicBezTo>
                        <a:pt x="24712" y="32842"/>
                        <a:pt x="24590" y="32963"/>
                        <a:pt x="24439" y="33085"/>
                      </a:cubicBezTo>
                      <a:lnTo>
                        <a:pt x="23527" y="33906"/>
                      </a:lnTo>
                      <a:lnTo>
                        <a:pt x="23405" y="34027"/>
                      </a:lnTo>
                      <a:lnTo>
                        <a:pt x="23375" y="34027"/>
                      </a:lnTo>
                      <a:cubicBezTo>
                        <a:pt x="23359" y="34042"/>
                        <a:pt x="23344" y="34050"/>
                        <a:pt x="23333" y="34050"/>
                      </a:cubicBezTo>
                      <a:cubicBezTo>
                        <a:pt x="23321" y="34050"/>
                        <a:pt x="23314" y="34042"/>
                        <a:pt x="23314" y="34027"/>
                      </a:cubicBezTo>
                      <a:cubicBezTo>
                        <a:pt x="23299" y="34027"/>
                        <a:pt x="23289" y="34029"/>
                        <a:pt x="23280" y="34029"/>
                      </a:cubicBezTo>
                      <a:cubicBezTo>
                        <a:pt x="23253" y="34029"/>
                        <a:pt x="23230" y="34012"/>
                        <a:pt x="23071" y="33875"/>
                      </a:cubicBezTo>
                      <a:lnTo>
                        <a:pt x="22159" y="33055"/>
                      </a:lnTo>
                      <a:cubicBezTo>
                        <a:pt x="22007" y="32933"/>
                        <a:pt x="21855" y="32811"/>
                        <a:pt x="21673" y="32629"/>
                      </a:cubicBezTo>
                      <a:cubicBezTo>
                        <a:pt x="21490" y="32477"/>
                        <a:pt x="21277" y="32355"/>
                        <a:pt x="21065" y="32264"/>
                      </a:cubicBezTo>
                      <a:cubicBezTo>
                        <a:pt x="20639" y="32052"/>
                        <a:pt x="20183" y="31900"/>
                        <a:pt x="19697" y="31869"/>
                      </a:cubicBezTo>
                      <a:lnTo>
                        <a:pt x="17204" y="31869"/>
                      </a:lnTo>
                      <a:lnTo>
                        <a:pt x="7356" y="31930"/>
                      </a:lnTo>
                      <a:lnTo>
                        <a:pt x="3769" y="31930"/>
                      </a:lnTo>
                      <a:cubicBezTo>
                        <a:pt x="3405" y="31900"/>
                        <a:pt x="3040" y="31839"/>
                        <a:pt x="2706" y="31717"/>
                      </a:cubicBezTo>
                      <a:cubicBezTo>
                        <a:pt x="2037" y="31444"/>
                        <a:pt x="1459" y="30988"/>
                        <a:pt x="1064" y="30349"/>
                      </a:cubicBezTo>
                      <a:cubicBezTo>
                        <a:pt x="882" y="30045"/>
                        <a:pt x="760" y="29711"/>
                        <a:pt x="669" y="29377"/>
                      </a:cubicBezTo>
                      <a:cubicBezTo>
                        <a:pt x="608" y="28982"/>
                        <a:pt x="578" y="28617"/>
                        <a:pt x="578" y="28222"/>
                      </a:cubicBezTo>
                      <a:cubicBezTo>
                        <a:pt x="578" y="25000"/>
                        <a:pt x="547" y="21778"/>
                        <a:pt x="517" y="18556"/>
                      </a:cubicBezTo>
                      <a:cubicBezTo>
                        <a:pt x="487" y="15212"/>
                        <a:pt x="487" y="11899"/>
                        <a:pt x="487" y="8556"/>
                      </a:cubicBezTo>
                      <a:cubicBezTo>
                        <a:pt x="456" y="5881"/>
                        <a:pt x="456" y="3206"/>
                        <a:pt x="426" y="531"/>
                      </a:cubicBezTo>
                      <a:lnTo>
                        <a:pt x="7204" y="470"/>
                      </a:lnTo>
                      <a:lnTo>
                        <a:pt x="14226" y="470"/>
                      </a:lnTo>
                      <a:cubicBezTo>
                        <a:pt x="16961" y="470"/>
                        <a:pt x="19697" y="410"/>
                        <a:pt x="22432" y="410"/>
                      </a:cubicBezTo>
                      <a:lnTo>
                        <a:pt x="37448" y="318"/>
                      </a:lnTo>
                      <a:lnTo>
                        <a:pt x="44956" y="258"/>
                      </a:lnTo>
                      <a:cubicBezTo>
                        <a:pt x="45381" y="227"/>
                        <a:pt x="45807" y="197"/>
                        <a:pt x="46232" y="166"/>
                      </a:cubicBezTo>
                      <a:cubicBezTo>
                        <a:pt x="46293" y="166"/>
                        <a:pt x="46384" y="136"/>
                        <a:pt x="46384" y="136"/>
                      </a:cubicBezTo>
                      <a:cubicBezTo>
                        <a:pt x="46293" y="75"/>
                        <a:pt x="46202" y="75"/>
                        <a:pt x="46111" y="75"/>
                      </a:cubicBezTo>
                      <a:cubicBezTo>
                        <a:pt x="45533" y="45"/>
                        <a:pt x="44956" y="45"/>
                        <a:pt x="44348" y="45"/>
                      </a:cubicBezTo>
                      <a:lnTo>
                        <a:pt x="38633" y="45"/>
                      </a:lnTo>
                      <a:lnTo>
                        <a:pt x="21794" y="14"/>
                      </a:lnTo>
                      <a:cubicBezTo>
                        <a:pt x="19727" y="14"/>
                        <a:pt x="17647" y="1"/>
                        <a:pt x="15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09;p25">
                  <a:extLst>
                    <a:ext uri="{FF2B5EF4-FFF2-40B4-BE49-F238E27FC236}">
                      <a16:creationId xmlns:a16="http://schemas.microsoft.com/office/drawing/2014/main" id="{C8980E2E-2694-44BA-B3EE-3BD3B3B311C3}"/>
                    </a:ext>
                  </a:extLst>
                </p:cNvPr>
                <p:cNvSpPr/>
                <p:nvPr/>
              </p:nvSpPr>
              <p:spPr>
                <a:xfrm>
                  <a:off x="2463325" y="1217325"/>
                  <a:ext cx="1446813" cy="244459"/>
                </a:xfrm>
                <a:custGeom>
                  <a:avLst/>
                  <a:gdLst/>
                  <a:ahLst/>
                  <a:cxnLst/>
                  <a:rect l="l" t="t" r="r" b="b"/>
                  <a:pathLst>
                    <a:path w="46963" h="10153" extrusionOk="0">
                      <a:moveTo>
                        <a:pt x="41370" y="0"/>
                      </a:moveTo>
                      <a:lnTo>
                        <a:pt x="37357" y="61"/>
                      </a:lnTo>
                      <a:lnTo>
                        <a:pt x="25564" y="30"/>
                      </a:lnTo>
                      <a:cubicBezTo>
                        <a:pt x="24125" y="30"/>
                        <a:pt x="22673" y="17"/>
                        <a:pt x="21225" y="17"/>
                      </a:cubicBezTo>
                      <a:cubicBezTo>
                        <a:pt x="20501" y="17"/>
                        <a:pt x="19778" y="20"/>
                        <a:pt x="19059" y="30"/>
                      </a:cubicBezTo>
                      <a:cubicBezTo>
                        <a:pt x="14469" y="91"/>
                        <a:pt x="9910" y="91"/>
                        <a:pt x="5320" y="91"/>
                      </a:cubicBezTo>
                      <a:lnTo>
                        <a:pt x="4317" y="91"/>
                      </a:lnTo>
                      <a:cubicBezTo>
                        <a:pt x="4219" y="83"/>
                        <a:pt x="4124" y="79"/>
                        <a:pt x="4029" y="79"/>
                      </a:cubicBezTo>
                      <a:cubicBezTo>
                        <a:pt x="3771" y="79"/>
                        <a:pt x="3520" y="107"/>
                        <a:pt x="3253" y="152"/>
                      </a:cubicBezTo>
                      <a:cubicBezTo>
                        <a:pt x="1521" y="426"/>
                        <a:pt x="183" y="1854"/>
                        <a:pt x="31" y="3617"/>
                      </a:cubicBezTo>
                      <a:cubicBezTo>
                        <a:pt x="1" y="4043"/>
                        <a:pt x="31" y="4438"/>
                        <a:pt x="31" y="4833"/>
                      </a:cubicBezTo>
                      <a:lnTo>
                        <a:pt x="31" y="10091"/>
                      </a:lnTo>
                      <a:lnTo>
                        <a:pt x="33193" y="10091"/>
                      </a:lnTo>
                      <a:cubicBezTo>
                        <a:pt x="34395" y="10074"/>
                        <a:pt x="35597" y="10066"/>
                        <a:pt x="36798" y="10066"/>
                      </a:cubicBezTo>
                      <a:cubicBezTo>
                        <a:pt x="39698" y="10066"/>
                        <a:pt x="42593" y="10109"/>
                        <a:pt x="45473" y="10152"/>
                      </a:cubicBezTo>
                      <a:lnTo>
                        <a:pt x="46750" y="10152"/>
                      </a:lnTo>
                      <a:lnTo>
                        <a:pt x="46750" y="9514"/>
                      </a:lnTo>
                      <a:lnTo>
                        <a:pt x="46750" y="9028"/>
                      </a:lnTo>
                      <a:cubicBezTo>
                        <a:pt x="46780" y="8754"/>
                        <a:pt x="46780" y="8511"/>
                        <a:pt x="46780" y="8268"/>
                      </a:cubicBezTo>
                      <a:cubicBezTo>
                        <a:pt x="46902" y="6839"/>
                        <a:pt x="46962" y="5441"/>
                        <a:pt x="46962" y="4012"/>
                      </a:cubicBezTo>
                      <a:cubicBezTo>
                        <a:pt x="46962" y="3192"/>
                        <a:pt x="46719" y="2401"/>
                        <a:pt x="46263" y="1733"/>
                      </a:cubicBezTo>
                      <a:cubicBezTo>
                        <a:pt x="45777" y="1064"/>
                        <a:pt x="45139" y="547"/>
                        <a:pt x="44379" y="274"/>
                      </a:cubicBezTo>
                      <a:cubicBezTo>
                        <a:pt x="44318" y="243"/>
                        <a:pt x="44196" y="213"/>
                        <a:pt x="44136" y="182"/>
                      </a:cubicBezTo>
                      <a:cubicBezTo>
                        <a:pt x="43816" y="81"/>
                        <a:pt x="43518" y="42"/>
                        <a:pt x="43283" y="42"/>
                      </a:cubicBezTo>
                      <a:cubicBezTo>
                        <a:pt x="43026" y="42"/>
                        <a:pt x="42846" y="88"/>
                        <a:pt x="42798" y="152"/>
                      </a:cubicBezTo>
                      <a:cubicBezTo>
                        <a:pt x="42737" y="213"/>
                        <a:pt x="42768" y="274"/>
                        <a:pt x="42889" y="304"/>
                      </a:cubicBezTo>
                      <a:cubicBezTo>
                        <a:pt x="43041" y="395"/>
                        <a:pt x="43224" y="456"/>
                        <a:pt x="43406" y="486"/>
                      </a:cubicBezTo>
                      <a:cubicBezTo>
                        <a:pt x="44075" y="699"/>
                        <a:pt x="44683" y="1094"/>
                        <a:pt x="45139" y="1641"/>
                      </a:cubicBezTo>
                      <a:cubicBezTo>
                        <a:pt x="45534" y="2067"/>
                        <a:pt x="45777" y="2584"/>
                        <a:pt x="45898" y="3161"/>
                      </a:cubicBezTo>
                      <a:cubicBezTo>
                        <a:pt x="45959" y="3435"/>
                        <a:pt x="45990" y="3708"/>
                        <a:pt x="45990" y="4012"/>
                      </a:cubicBezTo>
                      <a:cubicBezTo>
                        <a:pt x="45959" y="4316"/>
                        <a:pt x="45959" y="4651"/>
                        <a:pt x="45959" y="4985"/>
                      </a:cubicBezTo>
                      <a:cubicBezTo>
                        <a:pt x="45929" y="6322"/>
                        <a:pt x="45898" y="7721"/>
                        <a:pt x="45898" y="9240"/>
                      </a:cubicBezTo>
                      <a:lnTo>
                        <a:pt x="45898" y="9301"/>
                      </a:lnTo>
                      <a:lnTo>
                        <a:pt x="43224" y="9271"/>
                      </a:lnTo>
                      <a:lnTo>
                        <a:pt x="39728" y="9271"/>
                      </a:lnTo>
                      <a:cubicBezTo>
                        <a:pt x="37138" y="9325"/>
                        <a:pt x="34527" y="9336"/>
                        <a:pt x="31913" y="9336"/>
                      </a:cubicBezTo>
                      <a:cubicBezTo>
                        <a:pt x="30171" y="9336"/>
                        <a:pt x="28427" y="9331"/>
                        <a:pt x="26688" y="9331"/>
                      </a:cubicBezTo>
                      <a:lnTo>
                        <a:pt x="22190" y="9331"/>
                      </a:lnTo>
                      <a:lnTo>
                        <a:pt x="8390" y="9392"/>
                      </a:lnTo>
                      <a:lnTo>
                        <a:pt x="609" y="9483"/>
                      </a:lnTo>
                      <a:lnTo>
                        <a:pt x="548" y="4407"/>
                      </a:lnTo>
                      <a:lnTo>
                        <a:pt x="548" y="3982"/>
                      </a:lnTo>
                      <a:cubicBezTo>
                        <a:pt x="578" y="3830"/>
                        <a:pt x="578" y="3708"/>
                        <a:pt x="578" y="3587"/>
                      </a:cubicBezTo>
                      <a:cubicBezTo>
                        <a:pt x="609" y="3313"/>
                        <a:pt x="670" y="3040"/>
                        <a:pt x="761" y="2796"/>
                      </a:cubicBezTo>
                      <a:cubicBezTo>
                        <a:pt x="943" y="2280"/>
                        <a:pt x="1247" y="1824"/>
                        <a:pt x="1642" y="1459"/>
                      </a:cubicBezTo>
                      <a:cubicBezTo>
                        <a:pt x="2068" y="1094"/>
                        <a:pt x="2554" y="821"/>
                        <a:pt x="3071" y="699"/>
                      </a:cubicBezTo>
                      <a:cubicBezTo>
                        <a:pt x="3345" y="608"/>
                        <a:pt x="3618" y="578"/>
                        <a:pt x="3892" y="578"/>
                      </a:cubicBezTo>
                      <a:lnTo>
                        <a:pt x="4773" y="578"/>
                      </a:lnTo>
                      <a:cubicBezTo>
                        <a:pt x="9374" y="550"/>
                        <a:pt x="13951" y="451"/>
                        <a:pt x="18568" y="451"/>
                      </a:cubicBezTo>
                      <a:cubicBezTo>
                        <a:pt x="19136" y="451"/>
                        <a:pt x="19705" y="453"/>
                        <a:pt x="20275" y="456"/>
                      </a:cubicBezTo>
                      <a:cubicBezTo>
                        <a:pt x="22190" y="456"/>
                        <a:pt x="24105" y="395"/>
                        <a:pt x="26020" y="395"/>
                      </a:cubicBezTo>
                      <a:lnTo>
                        <a:pt x="36537" y="304"/>
                      </a:lnTo>
                      <a:lnTo>
                        <a:pt x="41795" y="213"/>
                      </a:lnTo>
                      <a:cubicBezTo>
                        <a:pt x="42099" y="213"/>
                        <a:pt x="42403" y="182"/>
                        <a:pt x="42677" y="152"/>
                      </a:cubicBezTo>
                      <a:cubicBezTo>
                        <a:pt x="42737" y="122"/>
                        <a:pt x="42798" y="91"/>
                        <a:pt x="42798" y="91"/>
                      </a:cubicBezTo>
                      <a:cubicBezTo>
                        <a:pt x="42737" y="61"/>
                        <a:pt x="42677" y="30"/>
                        <a:pt x="42585" y="30"/>
                      </a:cubicBezTo>
                      <a:cubicBezTo>
                        <a:pt x="42190" y="0"/>
                        <a:pt x="41765" y="0"/>
                        <a:pt x="41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 name="Google Shape;910;p25">
              <a:extLst>
                <a:ext uri="{FF2B5EF4-FFF2-40B4-BE49-F238E27FC236}">
                  <a16:creationId xmlns:a16="http://schemas.microsoft.com/office/drawing/2014/main" id="{0F19DE29-1047-41F4-8873-38B26B23A43B}"/>
                </a:ext>
              </a:extLst>
            </p:cNvPr>
            <p:cNvSpPr/>
            <p:nvPr/>
          </p:nvSpPr>
          <p:spPr>
            <a:xfrm>
              <a:off x="3014410" y="2275391"/>
              <a:ext cx="21983" cy="422488"/>
            </a:xfrm>
            <a:custGeom>
              <a:avLst/>
              <a:gdLst/>
              <a:ahLst/>
              <a:cxnLst/>
              <a:rect l="l" t="t" r="r" b="b"/>
              <a:pathLst>
                <a:path w="913" h="17547" extrusionOk="0">
                  <a:moveTo>
                    <a:pt x="559" y="0"/>
                  </a:moveTo>
                  <a:cubicBezTo>
                    <a:pt x="486" y="0"/>
                    <a:pt x="421" y="50"/>
                    <a:pt x="396" y="99"/>
                  </a:cubicBezTo>
                  <a:cubicBezTo>
                    <a:pt x="335" y="221"/>
                    <a:pt x="275" y="343"/>
                    <a:pt x="244" y="464"/>
                  </a:cubicBezTo>
                  <a:cubicBezTo>
                    <a:pt x="123" y="890"/>
                    <a:pt x="62" y="1346"/>
                    <a:pt x="62" y="1771"/>
                  </a:cubicBezTo>
                  <a:cubicBezTo>
                    <a:pt x="62" y="2136"/>
                    <a:pt x="31" y="2531"/>
                    <a:pt x="1" y="2957"/>
                  </a:cubicBezTo>
                  <a:cubicBezTo>
                    <a:pt x="62" y="3686"/>
                    <a:pt x="62" y="4385"/>
                    <a:pt x="62" y="5084"/>
                  </a:cubicBezTo>
                  <a:lnTo>
                    <a:pt x="62" y="5814"/>
                  </a:lnTo>
                  <a:cubicBezTo>
                    <a:pt x="62" y="6574"/>
                    <a:pt x="62" y="7334"/>
                    <a:pt x="92" y="8063"/>
                  </a:cubicBezTo>
                  <a:cubicBezTo>
                    <a:pt x="123" y="8793"/>
                    <a:pt x="153" y="9522"/>
                    <a:pt x="183" y="10252"/>
                  </a:cubicBezTo>
                  <a:cubicBezTo>
                    <a:pt x="214" y="10616"/>
                    <a:pt x="214" y="11011"/>
                    <a:pt x="214" y="11376"/>
                  </a:cubicBezTo>
                  <a:cubicBezTo>
                    <a:pt x="244" y="12227"/>
                    <a:pt x="335" y="13048"/>
                    <a:pt x="305" y="13899"/>
                  </a:cubicBezTo>
                  <a:cubicBezTo>
                    <a:pt x="305" y="14203"/>
                    <a:pt x="366" y="14537"/>
                    <a:pt x="366" y="14841"/>
                  </a:cubicBezTo>
                  <a:cubicBezTo>
                    <a:pt x="396" y="15388"/>
                    <a:pt x="396" y="15966"/>
                    <a:pt x="426" y="16543"/>
                  </a:cubicBezTo>
                  <a:cubicBezTo>
                    <a:pt x="457" y="16817"/>
                    <a:pt x="487" y="17121"/>
                    <a:pt x="487" y="17394"/>
                  </a:cubicBezTo>
                  <a:cubicBezTo>
                    <a:pt x="518" y="17455"/>
                    <a:pt x="518" y="17486"/>
                    <a:pt x="548" y="17546"/>
                  </a:cubicBezTo>
                  <a:lnTo>
                    <a:pt x="578" y="17546"/>
                  </a:lnTo>
                  <a:cubicBezTo>
                    <a:pt x="609" y="17516"/>
                    <a:pt x="639" y="17516"/>
                    <a:pt x="639" y="17516"/>
                  </a:cubicBezTo>
                  <a:cubicBezTo>
                    <a:pt x="639" y="17425"/>
                    <a:pt x="670" y="17364"/>
                    <a:pt x="670" y="17303"/>
                  </a:cubicBezTo>
                  <a:cubicBezTo>
                    <a:pt x="639" y="17091"/>
                    <a:pt x="639" y="16878"/>
                    <a:pt x="639" y="16665"/>
                  </a:cubicBezTo>
                  <a:cubicBezTo>
                    <a:pt x="670" y="16027"/>
                    <a:pt x="670" y="15388"/>
                    <a:pt x="670" y="14750"/>
                  </a:cubicBezTo>
                  <a:cubicBezTo>
                    <a:pt x="670" y="14416"/>
                    <a:pt x="700" y="14051"/>
                    <a:pt x="670" y="13686"/>
                  </a:cubicBezTo>
                  <a:cubicBezTo>
                    <a:pt x="609" y="12957"/>
                    <a:pt x="609" y="12227"/>
                    <a:pt x="609" y="11467"/>
                  </a:cubicBezTo>
                  <a:lnTo>
                    <a:pt x="609" y="11133"/>
                  </a:lnTo>
                  <a:lnTo>
                    <a:pt x="609" y="9583"/>
                  </a:lnTo>
                  <a:lnTo>
                    <a:pt x="609" y="7273"/>
                  </a:lnTo>
                  <a:lnTo>
                    <a:pt x="609" y="5175"/>
                  </a:lnTo>
                  <a:lnTo>
                    <a:pt x="609" y="4020"/>
                  </a:lnTo>
                  <a:cubicBezTo>
                    <a:pt x="609" y="3352"/>
                    <a:pt x="639" y="2683"/>
                    <a:pt x="700" y="2045"/>
                  </a:cubicBezTo>
                  <a:cubicBezTo>
                    <a:pt x="700" y="1893"/>
                    <a:pt x="700" y="1741"/>
                    <a:pt x="761" y="1619"/>
                  </a:cubicBezTo>
                  <a:cubicBezTo>
                    <a:pt x="913" y="1163"/>
                    <a:pt x="913" y="677"/>
                    <a:pt x="761" y="221"/>
                  </a:cubicBezTo>
                  <a:cubicBezTo>
                    <a:pt x="761" y="221"/>
                    <a:pt x="761" y="221"/>
                    <a:pt x="761" y="191"/>
                  </a:cubicBezTo>
                  <a:cubicBezTo>
                    <a:pt x="730" y="99"/>
                    <a:pt x="700" y="8"/>
                    <a:pt x="609" y="8"/>
                  </a:cubicBezTo>
                  <a:cubicBezTo>
                    <a:pt x="592" y="3"/>
                    <a:pt x="575" y="0"/>
                    <a:pt x="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11;p25">
              <a:extLst>
                <a:ext uri="{FF2B5EF4-FFF2-40B4-BE49-F238E27FC236}">
                  <a16:creationId xmlns:a16="http://schemas.microsoft.com/office/drawing/2014/main" id="{A67417F4-C990-44FC-B5DB-B83388C9583A}"/>
                </a:ext>
              </a:extLst>
            </p:cNvPr>
            <p:cNvSpPr/>
            <p:nvPr/>
          </p:nvSpPr>
          <p:spPr>
            <a:xfrm>
              <a:off x="2807295" y="2685889"/>
              <a:ext cx="485258" cy="427785"/>
            </a:xfrm>
            <a:custGeom>
              <a:avLst/>
              <a:gdLst/>
              <a:ahLst/>
              <a:cxnLst/>
              <a:rect l="l" t="t" r="r" b="b"/>
              <a:pathLst>
                <a:path w="20154" h="17767" extrusionOk="0">
                  <a:moveTo>
                    <a:pt x="9021" y="1"/>
                  </a:moveTo>
                  <a:cubicBezTo>
                    <a:pt x="8648" y="1"/>
                    <a:pt x="8274" y="24"/>
                    <a:pt x="7904" y="72"/>
                  </a:cubicBezTo>
                  <a:cubicBezTo>
                    <a:pt x="5776" y="376"/>
                    <a:pt x="3831" y="1379"/>
                    <a:pt x="2372" y="2929"/>
                  </a:cubicBezTo>
                  <a:lnTo>
                    <a:pt x="2159" y="3172"/>
                  </a:lnTo>
                  <a:lnTo>
                    <a:pt x="1946" y="3415"/>
                  </a:lnTo>
                  <a:cubicBezTo>
                    <a:pt x="1794" y="3598"/>
                    <a:pt x="1642" y="3750"/>
                    <a:pt x="1521" y="3902"/>
                  </a:cubicBezTo>
                  <a:cubicBezTo>
                    <a:pt x="518" y="5057"/>
                    <a:pt x="1" y="6546"/>
                    <a:pt x="92" y="8066"/>
                  </a:cubicBezTo>
                  <a:lnTo>
                    <a:pt x="92" y="8218"/>
                  </a:lnTo>
                  <a:cubicBezTo>
                    <a:pt x="92" y="8522"/>
                    <a:pt x="153" y="8795"/>
                    <a:pt x="244" y="8856"/>
                  </a:cubicBezTo>
                  <a:cubicBezTo>
                    <a:pt x="265" y="8867"/>
                    <a:pt x="285" y="8872"/>
                    <a:pt x="305" y="8872"/>
                  </a:cubicBezTo>
                  <a:cubicBezTo>
                    <a:pt x="405" y="8872"/>
                    <a:pt x="498" y="8749"/>
                    <a:pt x="548" y="8522"/>
                  </a:cubicBezTo>
                  <a:cubicBezTo>
                    <a:pt x="609" y="8370"/>
                    <a:pt x="639" y="8188"/>
                    <a:pt x="700" y="8005"/>
                  </a:cubicBezTo>
                  <a:cubicBezTo>
                    <a:pt x="730" y="7823"/>
                    <a:pt x="791" y="7640"/>
                    <a:pt x="852" y="7458"/>
                  </a:cubicBezTo>
                  <a:cubicBezTo>
                    <a:pt x="1217" y="6242"/>
                    <a:pt x="1794" y="5087"/>
                    <a:pt x="2554" y="4054"/>
                  </a:cubicBezTo>
                  <a:cubicBezTo>
                    <a:pt x="3253" y="3142"/>
                    <a:pt x="4135" y="2412"/>
                    <a:pt x="5107" y="1835"/>
                  </a:cubicBezTo>
                  <a:cubicBezTo>
                    <a:pt x="6314" y="1119"/>
                    <a:pt x="7673" y="761"/>
                    <a:pt x="9044" y="761"/>
                  </a:cubicBezTo>
                  <a:cubicBezTo>
                    <a:pt x="9710" y="761"/>
                    <a:pt x="10379" y="845"/>
                    <a:pt x="11035" y="1014"/>
                  </a:cubicBezTo>
                  <a:cubicBezTo>
                    <a:pt x="17782" y="2625"/>
                    <a:pt x="19606" y="11379"/>
                    <a:pt x="14044" y="15574"/>
                  </a:cubicBezTo>
                  <a:cubicBezTo>
                    <a:pt x="13041" y="16334"/>
                    <a:pt x="11886" y="16881"/>
                    <a:pt x="10639" y="17154"/>
                  </a:cubicBezTo>
                  <a:cubicBezTo>
                    <a:pt x="10079" y="17277"/>
                    <a:pt x="9506" y="17339"/>
                    <a:pt x="8931" y="17339"/>
                  </a:cubicBezTo>
                  <a:cubicBezTo>
                    <a:pt x="8229" y="17339"/>
                    <a:pt x="7525" y="17247"/>
                    <a:pt x="6840" y="17063"/>
                  </a:cubicBezTo>
                  <a:cubicBezTo>
                    <a:pt x="5928" y="16820"/>
                    <a:pt x="5047" y="16425"/>
                    <a:pt x="4256" y="15908"/>
                  </a:cubicBezTo>
                  <a:cubicBezTo>
                    <a:pt x="2037" y="14419"/>
                    <a:pt x="609" y="12017"/>
                    <a:pt x="335" y="9373"/>
                  </a:cubicBezTo>
                  <a:cubicBezTo>
                    <a:pt x="335" y="9191"/>
                    <a:pt x="275" y="9069"/>
                    <a:pt x="244" y="8917"/>
                  </a:cubicBezTo>
                  <a:cubicBezTo>
                    <a:pt x="244" y="8887"/>
                    <a:pt x="214" y="8856"/>
                    <a:pt x="214" y="8856"/>
                  </a:cubicBezTo>
                  <a:cubicBezTo>
                    <a:pt x="183" y="8887"/>
                    <a:pt x="153" y="8917"/>
                    <a:pt x="153" y="8947"/>
                  </a:cubicBezTo>
                  <a:lnTo>
                    <a:pt x="153" y="9586"/>
                  </a:lnTo>
                  <a:cubicBezTo>
                    <a:pt x="153" y="9920"/>
                    <a:pt x="214" y="10285"/>
                    <a:pt x="305" y="10619"/>
                  </a:cubicBezTo>
                  <a:cubicBezTo>
                    <a:pt x="396" y="10954"/>
                    <a:pt x="457" y="11288"/>
                    <a:pt x="578" y="11622"/>
                  </a:cubicBezTo>
                  <a:cubicBezTo>
                    <a:pt x="1217" y="13568"/>
                    <a:pt x="2493" y="15270"/>
                    <a:pt x="4226" y="16394"/>
                  </a:cubicBezTo>
                  <a:cubicBezTo>
                    <a:pt x="5168" y="17002"/>
                    <a:pt x="6232" y="17428"/>
                    <a:pt x="7357" y="17641"/>
                  </a:cubicBezTo>
                  <a:cubicBezTo>
                    <a:pt x="7863" y="17725"/>
                    <a:pt x="8371" y="17766"/>
                    <a:pt x="8877" y="17766"/>
                  </a:cubicBezTo>
                  <a:cubicBezTo>
                    <a:pt x="10744" y="17766"/>
                    <a:pt x="12581" y="17203"/>
                    <a:pt x="14135" y="16151"/>
                  </a:cubicBezTo>
                  <a:cubicBezTo>
                    <a:pt x="14409" y="15938"/>
                    <a:pt x="14682" y="15726"/>
                    <a:pt x="14925" y="15483"/>
                  </a:cubicBezTo>
                  <a:cubicBezTo>
                    <a:pt x="20153" y="10832"/>
                    <a:pt x="18178" y="2260"/>
                    <a:pt x="11460" y="345"/>
                  </a:cubicBezTo>
                  <a:cubicBezTo>
                    <a:pt x="10666" y="116"/>
                    <a:pt x="9843" y="1"/>
                    <a:pt x="9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912;p25">
              <a:extLst>
                <a:ext uri="{FF2B5EF4-FFF2-40B4-BE49-F238E27FC236}">
                  <a16:creationId xmlns:a16="http://schemas.microsoft.com/office/drawing/2014/main" id="{076C7908-E76B-4444-BFEE-8D590E6CC3F7}"/>
                </a:ext>
              </a:extLst>
            </p:cNvPr>
            <p:cNvGrpSpPr/>
            <p:nvPr/>
          </p:nvGrpSpPr>
          <p:grpSpPr>
            <a:xfrm>
              <a:off x="2915183" y="2770764"/>
              <a:ext cx="231510" cy="257457"/>
              <a:chOff x="2887088" y="2741869"/>
              <a:chExt cx="282501" cy="314163"/>
            </a:xfrm>
          </p:grpSpPr>
          <p:sp>
            <p:nvSpPr>
              <p:cNvPr id="76" name="Google Shape;913;p25">
                <a:extLst>
                  <a:ext uri="{FF2B5EF4-FFF2-40B4-BE49-F238E27FC236}">
                    <a16:creationId xmlns:a16="http://schemas.microsoft.com/office/drawing/2014/main" id="{FBFABE01-8A27-42EB-88C6-98934760A4F7}"/>
                  </a:ext>
                </a:extLst>
              </p:cNvPr>
              <p:cNvSpPr/>
              <p:nvPr/>
            </p:nvSpPr>
            <p:spPr>
              <a:xfrm>
                <a:off x="2887088" y="2741869"/>
                <a:ext cx="129561" cy="111190"/>
              </a:xfrm>
              <a:custGeom>
                <a:avLst/>
                <a:gdLst/>
                <a:ahLst/>
                <a:cxnLst/>
                <a:rect l="l" t="t" r="r" b="b"/>
                <a:pathLst>
                  <a:path w="5381" h="4618" extrusionOk="0">
                    <a:moveTo>
                      <a:pt x="2961" y="1"/>
                    </a:moveTo>
                    <a:cubicBezTo>
                      <a:pt x="2465" y="1"/>
                      <a:pt x="1968" y="152"/>
                      <a:pt x="1550" y="422"/>
                    </a:cubicBezTo>
                    <a:cubicBezTo>
                      <a:pt x="1489" y="483"/>
                      <a:pt x="1429" y="543"/>
                      <a:pt x="1337" y="604"/>
                    </a:cubicBezTo>
                    <a:cubicBezTo>
                      <a:pt x="0" y="1820"/>
                      <a:pt x="517" y="4008"/>
                      <a:pt x="2249" y="4525"/>
                    </a:cubicBezTo>
                    <a:cubicBezTo>
                      <a:pt x="2446" y="4584"/>
                      <a:pt x="2642" y="4618"/>
                      <a:pt x="2846" y="4618"/>
                    </a:cubicBezTo>
                    <a:cubicBezTo>
                      <a:pt x="2959" y="4618"/>
                      <a:pt x="3073" y="4607"/>
                      <a:pt x="3192" y="4586"/>
                    </a:cubicBezTo>
                    <a:cubicBezTo>
                      <a:pt x="3708" y="4495"/>
                      <a:pt x="4225" y="4252"/>
                      <a:pt x="4651" y="3887"/>
                    </a:cubicBezTo>
                    <a:cubicBezTo>
                      <a:pt x="4711" y="3796"/>
                      <a:pt x="4803" y="3735"/>
                      <a:pt x="4894" y="3644"/>
                    </a:cubicBezTo>
                    <a:cubicBezTo>
                      <a:pt x="5228" y="3401"/>
                      <a:pt x="5380" y="2945"/>
                      <a:pt x="5259" y="2519"/>
                    </a:cubicBezTo>
                    <a:cubicBezTo>
                      <a:pt x="5259" y="2519"/>
                      <a:pt x="5259" y="2519"/>
                      <a:pt x="5259" y="2489"/>
                    </a:cubicBezTo>
                    <a:cubicBezTo>
                      <a:pt x="5259" y="2428"/>
                      <a:pt x="5228" y="2337"/>
                      <a:pt x="5137" y="2337"/>
                    </a:cubicBezTo>
                    <a:cubicBezTo>
                      <a:pt x="5113" y="2329"/>
                      <a:pt x="5088" y="2325"/>
                      <a:pt x="5065" y="2325"/>
                    </a:cubicBezTo>
                    <a:cubicBezTo>
                      <a:pt x="5001" y="2325"/>
                      <a:pt x="4946" y="2353"/>
                      <a:pt x="4924" y="2397"/>
                    </a:cubicBezTo>
                    <a:cubicBezTo>
                      <a:pt x="4863" y="2489"/>
                      <a:pt x="4803" y="2549"/>
                      <a:pt x="4742" y="2641"/>
                    </a:cubicBezTo>
                    <a:cubicBezTo>
                      <a:pt x="4559" y="2884"/>
                      <a:pt x="4438" y="3097"/>
                      <a:pt x="4255" y="3340"/>
                    </a:cubicBezTo>
                    <a:cubicBezTo>
                      <a:pt x="4104" y="3522"/>
                      <a:pt x="3921" y="3674"/>
                      <a:pt x="3739" y="3826"/>
                    </a:cubicBezTo>
                    <a:cubicBezTo>
                      <a:pt x="3475" y="3988"/>
                      <a:pt x="3185" y="4069"/>
                      <a:pt x="2894" y="4069"/>
                    </a:cubicBezTo>
                    <a:cubicBezTo>
                      <a:pt x="2749" y="4069"/>
                      <a:pt x="2604" y="4049"/>
                      <a:pt x="2462" y="4008"/>
                    </a:cubicBezTo>
                    <a:cubicBezTo>
                      <a:pt x="2310" y="3978"/>
                      <a:pt x="2189" y="3917"/>
                      <a:pt x="2037" y="3856"/>
                    </a:cubicBezTo>
                    <a:cubicBezTo>
                      <a:pt x="1611" y="3644"/>
                      <a:pt x="1307" y="3249"/>
                      <a:pt x="1155" y="2793"/>
                    </a:cubicBezTo>
                    <a:cubicBezTo>
                      <a:pt x="1003" y="2337"/>
                      <a:pt x="1034" y="1820"/>
                      <a:pt x="1246" y="1394"/>
                    </a:cubicBezTo>
                    <a:cubicBezTo>
                      <a:pt x="1603" y="732"/>
                      <a:pt x="2280" y="347"/>
                      <a:pt x="2990" y="347"/>
                    </a:cubicBezTo>
                    <a:cubicBezTo>
                      <a:pt x="3128" y="347"/>
                      <a:pt x="3266" y="362"/>
                      <a:pt x="3404" y="391"/>
                    </a:cubicBezTo>
                    <a:cubicBezTo>
                      <a:pt x="3648" y="452"/>
                      <a:pt x="3860" y="513"/>
                      <a:pt x="4043" y="635"/>
                    </a:cubicBezTo>
                    <a:cubicBezTo>
                      <a:pt x="4407" y="847"/>
                      <a:pt x="4711" y="1182"/>
                      <a:pt x="4894" y="1577"/>
                    </a:cubicBezTo>
                    <a:cubicBezTo>
                      <a:pt x="4985" y="1790"/>
                      <a:pt x="5046" y="2002"/>
                      <a:pt x="5076" y="2215"/>
                    </a:cubicBezTo>
                    <a:cubicBezTo>
                      <a:pt x="5107" y="2245"/>
                      <a:pt x="5137" y="2276"/>
                      <a:pt x="5137" y="2337"/>
                    </a:cubicBezTo>
                    <a:lnTo>
                      <a:pt x="5167" y="2337"/>
                    </a:lnTo>
                    <a:cubicBezTo>
                      <a:pt x="5198" y="2306"/>
                      <a:pt x="5228" y="2306"/>
                      <a:pt x="5228" y="2306"/>
                    </a:cubicBezTo>
                    <a:cubicBezTo>
                      <a:pt x="5228" y="2245"/>
                      <a:pt x="5228" y="2185"/>
                      <a:pt x="5228" y="2124"/>
                    </a:cubicBezTo>
                    <a:cubicBezTo>
                      <a:pt x="5198" y="1942"/>
                      <a:pt x="5167" y="1759"/>
                      <a:pt x="5107" y="1607"/>
                    </a:cubicBezTo>
                    <a:cubicBezTo>
                      <a:pt x="4955" y="1090"/>
                      <a:pt x="4620" y="635"/>
                      <a:pt x="4164" y="331"/>
                    </a:cubicBezTo>
                    <a:cubicBezTo>
                      <a:pt x="3891" y="179"/>
                      <a:pt x="3617" y="57"/>
                      <a:pt x="3313" y="27"/>
                    </a:cubicBezTo>
                    <a:cubicBezTo>
                      <a:pt x="3196" y="9"/>
                      <a:pt x="3079" y="1"/>
                      <a:pt x="2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14;p25">
                <a:extLst>
                  <a:ext uri="{FF2B5EF4-FFF2-40B4-BE49-F238E27FC236}">
                    <a16:creationId xmlns:a16="http://schemas.microsoft.com/office/drawing/2014/main" id="{B7AAF702-3D4C-4528-AC87-5743F551E412}"/>
                  </a:ext>
                </a:extLst>
              </p:cNvPr>
              <p:cNvSpPr/>
              <p:nvPr/>
            </p:nvSpPr>
            <p:spPr>
              <a:xfrm>
                <a:off x="2894407" y="2944601"/>
                <a:ext cx="122241" cy="111431"/>
              </a:xfrm>
              <a:custGeom>
                <a:avLst/>
                <a:gdLst/>
                <a:ahLst/>
                <a:cxnLst/>
                <a:rect l="l" t="t" r="r" b="b"/>
                <a:pathLst>
                  <a:path w="5077" h="4628" extrusionOk="0">
                    <a:moveTo>
                      <a:pt x="2661" y="0"/>
                    </a:moveTo>
                    <a:cubicBezTo>
                      <a:pt x="2163" y="0"/>
                      <a:pt x="1665" y="156"/>
                      <a:pt x="1246" y="452"/>
                    </a:cubicBezTo>
                    <a:cubicBezTo>
                      <a:pt x="1185" y="482"/>
                      <a:pt x="1125" y="543"/>
                      <a:pt x="1033" y="604"/>
                    </a:cubicBezTo>
                    <a:cubicBezTo>
                      <a:pt x="730" y="908"/>
                      <a:pt x="486" y="1272"/>
                      <a:pt x="395" y="1668"/>
                    </a:cubicBezTo>
                    <a:cubicBezTo>
                      <a:pt x="0" y="2914"/>
                      <a:pt x="730" y="4190"/>
                      <a:pt x="1945" y="4555"/>
                    </a:cubicBezTo>
                    <a:cubicBezTo>
                      <a:pt x="2168" y="4600"/>
                      <a:pt x="2390" y="4628"/>
                      <a:pt x="2625" y="4628"/>
                    </a:cubicBezTo>
                    <a:cubicBezTo>
                      <a:pt x="2711" y="4628"/>
                      <a:pt x="2798" y="4624"/>
                      <a:pt x="2888" y="4616"/>
                    </a:cubicBezTo>
                    <a:cubicBezTo>
                      <a:pt x="3404" y="4525"/>
                      <a:pt x="3921" y="4282"/>
                      <a:pt x="4347" y="3917"/>
                    </a:cubicBezTo>
                    <a:cubicBezTo>
                      <a:pt x="4407" y="3826"/>
                      <a:pt x="4499" y="3734"/>
                      <a:pt x="4590" y="3674"/>
                    </a:cubicBezTo>
                    <a:cubicBezTo>
                      <a:pt x="4924" y="3400"/>
                      <a:pt x="5076" y="2975"/>
                      <a:pt x="4955" y="2549"/>
                    </a:cubicBezTo>
                    <a:cubicBezTo>
                      <a:pt x="4955" y="2549"/>
                      <a:pt x="4955" y="2519"/>
                      <a:pt x="4955" y="2519"/>
                    </a:cubicBezTo>
                    <a:cubicBezTo>
                      <a:pt x="4955" y="2427"/>
                      <a:pt x="4924" y="2336"/>
                      <a:pt x="4833" y="2336"/>
                    </a:cubicBezTo>
                    <a:cubicBezTo>
                      <a:pt x="4742" y="2336"/>
                      <a:pt x="4651" y="2367"/>
                      <a:pt x="4620" y="2427"/>
                    </a:cubicBezTo>
                    <a:cubicBezTo>
                      <a:pt x="4559" y="2488"/>
                      <a:pt x="4499" y="2579"/>
                      <a:pt x="4438" y="2671"/>
                    </a:cubicBezTo>
                    <a:cubicBezTo>
                      <a:pt x="4255" y="2914"/>
                      <a:pt x="4134" y="3127"/>
                      <a:pt x="3951" y="3370"/>
                    </a:cubicBezTo>
                    <a:cubicBezTo>
                      <a:pt x="3800" y="3552"/>
                      <a:pt x="3617" y="3704"/>
                      <a:pt x="3435" y="3826"/>
                    </a:cubicBezTo>
                    <a:cubicBezTo>
                      <a:pt x="3158" y="3996"/>
                      <a:pt x="2850" y="4092"/>
                      <a:pt x="2545" y="4092"/>
                    </a:cubicBezTo>
                    <a:cubicBezTo>
                      <a:pt x="2415" y="4092"/>
                      <a:pt x="2285" y="4075"/>
                      <a:pt x="2158" y="4038"/>
                    </a:cubicBezTo>
                    <a:cubicBezTo>
                      <a:pt x="2006" y="4008"/>
                      <a:pt x="1885" y="3947"/>
                      <a:pt x="1733" y="3886"/>
                    </a:cubicBezTo>
                    <a:cubicBezTo>
                      <a:pt x="1307" y="3643"/>
                      <a:pt x="1003" y="3279"/>
                      <a:pt x="851" y="2823"/>
                    </a:cubicBezTo>
                    <a:cubicBezTo>
                      <a:pt x="578" y="2093"/>
                      <a:pt x="821" y="1272"/>
                      <a:pt x="1429" y="817"/>
                    </a:cubicBezTo>
                    <a:cubicBezTo>
                      <a:pt x="1769" y="499"/>
                      <a:pt x="2211" y="333"/>
                      <a:pt x="2654" y="333"/>
                    </a:cubicBezTo>
                    <a:cubicBezTo>
                      <a:pt x="2804" y="333"/>
                      <a:pt x="2954" y="352"/>
                      <a:pt x="3100" y="391"/>
                    </a:cubicBezTo>
                    <a:cubicBezTo>
                      <a:pt x="3344" y="452"/>
                      <a:pt x="3556" y="543"/>
                      <a:pt x="3739" y="634"/>
                    </a:cubicBezTo>
                    <a:cubicBezTo>
                      <a:pt x="4103" y="877"/>
                      <a:pt x="4407" y="1212"/>
                      <a:pt x="4590" y="1607"/>
                    </a:cubicBezTo>
                    <a:cubicBezTo>
                      <a:pt x="4681" y="1789"/>
                      <a:pt x="4742" y="2002"/>
                      <a:pt x="4772" y="2215"/>
                    </a:cubicBezTo>
                    <a:cubicBezTo>
                      <a:pt x="4803" y="2275"/>
                      <a:pt x="4833" y="2306"/>
                      <a:pt x="4833" y="2336"/>
                    </a:cubicBezTo>
                    <a:lnTo>
                      <a:pt x="4863" y="2336"/>
                    </a:lnTo>
                    <a:cubicBezTo>
                      <a:pt x="4894" y="2306"/>
                      <a:pt x="4924" y="2306"/>
                      <a:pt x="4924" y="2306"/>
                    </a:cubicBezTo>
                    <a:cubicBezTo>
                      <a:pt x="4924" y="2245"/>
                      <a:pt x="4924" y="2215"/>
                      <a:pt x="4924" y="2154"/>
                    </a:cubicBezTo>
                    <a:cubicBezTo>
                      <a:pt x="4894" y="1972"/>
                      <a:pt x="4863" y="1789"/>
                      <a:pt x="4803" y="1607"/>
                    </a:cubicBezTo>
                    <a:cubicBezTo>
                      <a:pt x="4651" y="1090"/>
                      <a:pt x="4316" y="634"/>
                      <a:pt x="3860" y="361"/>
                    </a:cubicBezTo>
                    <a:cubicBezTo>
                      <a:pt x="3587" y="178"/>
                      <a:pt x="3313" y="57"/>
                      <a:pt x="3009" y="26"/>
                    </a:cubicBezTo>
                    <a:cubicBezTo>
                      <a:pt x="2894" y="9"/>
                      <a:pt x="2777"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15;p25">
                <a:extLst>
                  <a:ext uri="{FF2B5EF4-FFF2-40B4-BE49-F238E27FC236}">
                    <a16:creationId xmlns:a16="http://schemas.microsoft.com/office/drawing/2014/main" id="{5C9DF412-1B05-4BDD-9451-D25BBD3D4274}"/>
                  </a:ext>
                </a:extLst>
              </p:cNvPr>
              <p:cNvSpPr/>
              <p:nvPr/>
            </p:nvSpPr>
            <p:spPr>
              <a:xfrm>
                <a:off x="3040028" y="2843187"/>
                <a:ext cx="129561" cy="111599"/>
              </a:xfrm>
              <a:custGeom>
                <a:avLst/>
                <a:gdLst/>
                <a:ahLst/>
                <a:cxnLst/>
                <a:rect l="l" t="t" r="r" b="b"/>
                <a:pathLst>
                  <a:path w="5381" h="4635" extrusionOk="0">
                    <a:moveTo>
                      <a:pt x="2946" y="351"/>
                    </a:moveTo>
                    <a:cubicBezTo>
                      <a:pt x="3097" y="351"/>
                      <a:pt x="3251" y="370"/>
                      <a:pt x="3405" y="408"/>
                    </a:cubicBezTo>
                    <a:cubicBezTo>
                      <a:pt x="3618" y="469"/>
                      <a:pt x="3831" y="560"/>
                      <a:pt x="4043" y="652"/>
                    </a:cubicBezTo>
                    <a:cubicBezTo>
                      <a:pt x="4408" y="895"/>
                      <a:pt x="4682" y="1229"/>
                      <a:pt x="4864" y="1594"/>
                    </a:cubicBezTo>
                    <a:cubicBezTo>
                      <a:pt x="4955" y="1807"/>
                      <a:pt x="5046" y="2019"/>
                      <a:pt x="5077" y="2232"/>
                    </a:cubicBezTo>
                    <a:cubicBezTo>
                      <a:pt x="5077" y="2273"/>
                      <a:pt x="5091" y="2301"/>
                      <a:pt x="5109" y="2323"/>
                    </a:cubicBezTo>
                    <a:lnTo>
                      <a:pt x="5109" y="2323"/>
                    </a:lnTo>
                    <a:cubicBezTo>
                      <a:pt x="5109" y="2323"/>
                      <a:pt x="5108" y="2323"/>
                      <a:pt x="5107" y="2323"/>
                    </a:cubicBezTo>
                    <a:cubicBezTo>
                      <a:pt x="5046" y="2323"/>
                      <a:pt x="4955" y="2354"/>
                      <a:pt x="4894" y="2414"/>
                    </a:cubicBezTo>
                    <a:cubicBezTo>
                      <a:pt x="4834" y="2506"/>
                      <a:pt x="4773" y="2566"/>
                      <a:pt x="4743" y="2658"/>
                    </a:cubicBezTo>
                    <a:cubicBezTo>
                      <a:pt x="4560" y="2901"/>
                      <a:pt x="4439" y="3114"/>
                      <a:pt x="4256" y="3357"/>
                    </a:cubicBezTo>
                    <a:cubicBezTo>
                      <a:pt x="4104" y="3539"/>
                      <a:pt x="3922" y="3721"/>
                      <a:pt x="3709" y="3843"/>
                    </a:cubicBezTo>
                    <a:cubicBezTo>
                      <a:pt x="3453" y="4014"/>
                      <a:pt x="3152" y="4109"/>
                      <a:pt x="2849" y="4109"/>
                    </a:cubicBezTo>
                    <a:cubicBezTo>
                      <a:pt x="2720" y="4109"/>
                      <a:pt x="2590" y="4092"/>
                      <a:pt x="2463" y="4056"/>
                    </a:cubicBezTo>
                    <a:cubicBezTo>
                      <a:pt x="2311" y="4025"/>
                      <a:pt x="2159" y="3965"/>
                      <a:pt x="2037" y="3904"/>
                    </a:cubicBezTo>
                    <a:cubicBezTo>
                      <a:pt x="1612" y="3661"/>
                      <a:pt x="1277" y="3296"/>
                      <a:pt x="1156" y="2840"/>
                    </a:cubicBezTo>
                    <a:cubicBezTo>
                      <a:pt x="882" y="2111"/>
                      <a:pt x="1125" y="1290"/>
                      <a:pt x="1733" y="834"/>
                    </a:cubicBezTo>
                    <a:cubicBezTo>
                      <a:pt x="2074" y="516"/>
                      <a:pt x="2499" y="351"/>
                      <a:pt x="2946" y="351"/>
                    </a:cubicBezTo>
                    <a:close/>
                    <a:moveTo>
                      <a:pt x="3040" y="0"/>
                    </a:moveTo>
                    <a:cubicBezTo>
                      <a:pt x="2502" y="0"/>
                      <a:pt x="1993" y="153"/>
                      <a:pt x="1551" y="439"/>
                    </a:cubicBezTo>
                    <a:cubicBezTo>
                      <a:pt x="1460" y="500"/>
                      <a:pt x="1399" y="530"/>
                      <a:pt x="1338" y="621"/>
                    </a:cubicBezTo>
                    <a:cubicBezTo>
                      <a:pt x="1" y="1807"/>
                      <a:pt x="518" y="4025"/>
                      <a:pt x="2250" y="4542"/>
                    </a:cubicBezTo>
                    <a:cubicBezTo>
                      <a:pt x="2427" y="4601"/>
                      <a:pt x="2629" y="4635"/>
                      <a:pt x="2832" y="4635"/>
                    </a:cubicBezTo>
                    <a:cubicBezTo>
                      <a:pt x="2943" y="4635"/>
                      <a:pt x="3054" y="4624"/>
                      <a:pt x="3162" y="4603"/>
                    </a:cubicBezTo>
                    <a:cubicBezTo>
                      <a:pt x="3709" y="4512"/>
                      <a:pt x="4226" y="4269"/>
                      <a:pt x="4621" y="3904"/>
                    </a:cubicBezTo>
                    <a:cubicBezTo>
                      <a:pt x="4712" y="3813"/>
                      <a:pt x="4773" y="3721"/>
                      <a:pt x="4864" y="3661"/>
                    </a:cubicBezTo>
                    <a:cubicBezTo>
                      <a:pt x="5229" y="3418"/>
                      <a:pt x="5381" y="2962"/>
                      <a:pt x="5259" y="2536"/>
                    </a:cubicBezTo>
                    <a:lnTo>
                      <a:pt x="5259" y="2506"/>
                    </a:lnTo>
                    <a:cubicBezTo>
                      <a:pt x="5237" y="2440"/>
                      <a:pt x="5215" y="2373"/>
                      <a:pt x="5170" y="2342"/>
                    </a:cubicBezTo>
                    <a:lnTo>
                      <a:pt x="5170" y="2342"/>
                    </a:lnTo>
                    <a:cubicBezTo>
                      <a:pt x="5176" y="2323"/>
                      <a:pt x="5198" y="2323"/>
                      <a:pt x="5198" y="2323"/>
                    </a:cubicBezTo>
                    <a:cubicBezTo>
                      <a:pt x="5229" y="2262"/>
                      <a:pt x="5229" y="2202"/>
                      <a:pt x="5198" y="2171"/>
                    </a:cubicBezTo>
                    <a:cubicBezTo>
                      <a:pt x="5198" y="1989"/>
                      <a:pt x="5138" y="1807"/>
                      <a:pt x="5077" y="1624"/>
                    </a:cubicBezTo>
                    <a:cubicBezTo>
                      <a:pt x="4925" y="1107"/>
                      <a:pt x="4591" y="652"/>
                      <a:pt x="4135" y="348"/>
                    </a:cubicBezTo>
                    <a:cubicBezTo>
                      <a:pt x="3891" y="165"/>
                      <a:pt x="3618" y="74"/>
                      <a:pt x="3314" y="13"/>
                    </a:cubicBezTo>
                    <a:cubicBezTo>
                      <a:pt x="3222" y="4"/>
                      <a:pt x="3130" y="0"/>
                      <a:pt x="30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16;p25">
                <a:extLst>
                  <a:ext uri="{FF2B5EF4-FFF2-40B4-BE49-F238E27FC236}">
                    <a16:creationId xmlns:a16="http://schemas.microsoft.com/office/drawing/2014/main" id="{882F439E-142C-49AE-AF94-D97E50FC74FE}"/>
                  </a:ext>
                </a:extLst>
              </p:cNvPr>
              <p:cNvSpPr/>
              <p:nvPr/>
            </p:nvSpPr>
            <p:spPr>
              <a:xfrm>
                <a:off x="2998326" y="2824455"/>
                <a:ext cx="69536" cy="48588"/>
              </a:xfrm>
              <a:custGeom>
                <a:avLst/>
                <a:gdLst/>
                <a:ahLst/>
                <a:cxnLst/>
                <a:rect l="l" t="t" r="r" b="b"/>
                <a:pathLst>
                  <a:path w="2888" h="2018" extrusionOk="0">
                    <a:moveTo>
                      <a:pt x="31" y="1"/>
                    </a:moveTo>
                    <a:lnTo>
                      <a:pt x="0" y="31"/>
                    </a:lnTo>
                    <a:cubicBezTo>
                      <a:pt x="31" y="31"/>
                      <a:pt x="31" y="31"/>
                      <a:pt x="31" y="62"/>
                    </a:cubicBezTo>
                    <a:lnTo>
                      <a:pt x="152" y="123"/>
                    </a:lnTo>
                    <a:cubicBezTo>
                      <a:pt x="243" y="183"/>
                      <a:pt x="335" y="274"/>
                      <a:pt x="426" y="335"/>
                    </a:cubicBezTo>
                    <a:cubicBezTo>
                      <a:pt x="487" y="396"/>
                      <a:pt x="547" y="426"/>
                      <a:pt x="608" y="457"/>
                    </a:cubicBezTo>
                    <a:cubicBezTo>
                      <a:pt x="730" y="518"/>
                      <a:pt x="882" y="609"/>
                      <a:pt x="1003" y="700"/>
                    </a:cubicBezTo>
                    <a:lnTo>
                      <a:pt x="1034" y="730"/>
                    </a:lnTo>
                    <a:lnTo>
                      <a:pt x="1307" y="882"/>
                    </a:lnTo>
                    <a:lnTo>
                      <a:pt x="1672" y="1156"/>
                    </a:lnTo>
                    <a:lnTo>
                      <a:pt x="2006" y="1399"/>
                    </a:lnTo>
                    <a:cubicBezTo>
                      <a:pt x="2067" y="1430"/>
                      <a:pt x="2128" y="1490"/>
                      <a:pt x="2189" y="1521"/>
                    </a:cubicBezTo>
                    <a:cubicBezTo>
                      <a:pt x="2310" y="1582"/>
                      <a:pt x="2401" y="1673"/>
                      <a:pt x="2462" y="1794"/>
                    </a:cubicBezTo>
                    <a:cubicBezTo>
                      <a:pt x="2493" y="1794"/>
                      <a:pt x="2523" y="1825"/>
                      <a:pt x="2523" y="1855"/>
                    </a:cubicBezTo>
                    <a:cubicBezTo>
                      <a:pt x="2523" y="1973"/>
                      <a:pt x="2578" y="2018"/>
                      <a:pt x="2659" y="2018"/>
                    </a:cubicBezTo>
                    <a:cubicBezTo>
                      <a:pt x="2683" y="2018"/>
                      <a:pt x="2709" y="2014"/>
                      <a:pt x="2736" y="2007"/>
                    </a:cubicBezTo>
                    <a:cubicBezTo>
                      <a:pt x="2766" y="2007"/>
                      <a:pt x="2797" y="2007"/>
                      <a:pt x="2827" y="1977"/>
                    </a:cubicBezTo>
                    <a:cubicBezTo>
                      <a:pt x="2857" y="1916"/>
                      <a:pt x="2888" y="1885"/>
                      <a:pt x="2888" y="1825"/>
                    </a:cubicBezTo>
                    <a:cubicBezTo>
                      <a:pt x="2888" y="1794"/>
                      <a:pt x="2888" y="1764"/>
                      <a:pt x="2888" y="1703"/>
                    </a:cubicBezTo>
                    <a:cubicBezTo>
                      <a:pt x="2888" y="1612"/>
                      <a:pt x="2827" y="1521"/>
                      <a:pt x="2766" y="1460"/>
                    </a:cubicBezTo>
                    <a:cubicBezTo>
                      <a:pt x="2705" y="1430"/>
                      <a:pt x="2645" y="1369"/>
                      <a:pt x="2553" y="1338"/>
                    </a:cubicBezTo>
                    <a:cubicBezTo>
                      <a:pt x="2432" y="1278"/>
                      <a:pt x="2310" y="1217"/>
                      <a:pt x="2219" y="1126"/>
                    </a:cubicBezTo>
                    <a:lnTo>
                      <a:pt x="2098" y="1065"/>
                    </a:lnTo>
                    <a:cubicBezTo>
                      <a:pt x="1946" y="974"/>
                      <a:pt x="1824" y="913"/>
                      <a:pt x="1702" y="822"/>
                    </a:cubicBezTo>
                    <a:cubicBezTo>
                      <a:pt x="1581" y="761"/>
                      <a:pt x="1398" y="670"/>
                      <a:pt x="1338" y="639"/>
                    </a:cubicBezTo>
                    <a:cubicBezTo>
                      <a:pt x="1246" y="609"/>
                      <a:pt x="1186" y="548"/>
                      <a:pt x="1125" y="518"/>
                    </a:cubicBezTo>
                    <a:cubicBezTo>
                      <a:pt x="973" y="457"/>
                      <a:pt x="821" y="366"/>
                      <a:pt x="699" y="274"/>
                    </a:cubicBezTo>
                    <a:cubicBezTo>
                      <a:pt x="639" y="244"/>
                      <a:pt x="578" y="214"/>
                      <a:pt x="547" y="214"/>
                    </a:cubicBezTo>
                    <a:cubicBezTo>
                      <a:pt x="426" y="153"/>
                      <a:pt x="335" y="92"/>
                      <a:pt x="243" y="31"/>
                    </a:cubicBezTo>
                    <a:cubicBezTo>
                      <a:pt x="183" y="31"/>
                      <a:pt x="122"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17;p25">
                <a:extLst>
                  <a:ext uri="{FF2B5EF4-FFF2-40B4-BE49-F238E27FC236}">
                    <a16:creationId xmlns:a16="http://schemas.microsoft.com/office/drawing/2014/main" id="{5AFF6D22-04AF-46F9-B659-30C629C47D04}"/>
                  </a:ext>
                </a:extLst>
              </p:cNvPr>
              <p:cNvSpPr/>
              <p:nvPr/>
            </p:nvSpPr>
            <p:spPr>
              <a:xfrm>
                <a:off x="2996135" y="2925460"/>
                <a:ext cx="68813" cy="49792"/>
              </a:xfrm>
              <a:custGeom>
                <a:avLst/>
                <a:gdLst/>
                <a:ahLst/>
                <a:cxnLst/>
                <a:rect l="l" t="t" r="r" b="b"/>
                <a:pathLst>
                  <a:path w="2858" h="2068" extrusionOk="0">
                    <a:moveTo>
                      <a:pt x="2796" y="1"/>
                    </a:moveTo>
                    <a:lnTo>
                      <a:pt x="2705" y="92"/>
                    </a:lnTo>
                    <a:lnTo>
                      <a:pt x="2401" y="274"/>
                    </a:lnTo>
                    <a:cubicBezTo>
                      <a:pt x="2341" y="304"/>
                      <a:pt x="2280" y="365"/>
                      <a:pt x="2219" y="396"/>
                    </a:cubicBezTo>
                    <a:cubicBezTo>
                      <a:pt x="2128" y="517"/>
                      <a:pt x="2006" y="578"/>
                      <a:pt x="1885" y="669"/>
                    </a:cubicBezTo>
                    <a:lnTo>
                      <a:pt x="1824" y="700"/>
                    </a:lnTo>
                    <a:lnTo>
                      <a:pt x="1581" y="882"/>
                    </a:lnTo>
                    <a:lnTo>
                      <a:pt x="1216" y="1125"/>
                    </a:lnTo>
                    <a:lnTo>
                      <a:pt x="851" y="1368"/>
                    </a:lnTo>
                    <a:cubicBezTo>
                      <a:pt x="790" y="1399"/>
                      <a:pt x="730" y="1429"/>
                      <a:pt x="669" y="1490"/>
                    </a:cubicBezTo>
                    <a:cubicBezTo>
                      <a:pt x="578" y="1551"/>
                      <a:pt x="456" y="1612"/>
                      <a:pt x="334" y="1642"/>
                    </a:cubicBezTo>
                    <a:cubicBezTo>
                      <a:pt x="319" y="1657"/>
                      <a:pt x="304" y="1665"/>
                      <a:pt x="289" y="1665"/>
                    </a:cubicBezTo>
                    <a:cubicBezTo>
                      <a:pt x="274" y="1665"/>
                      <a:pt x="258" y="1657"/>
                      <a:pt x="243" y="1642"/>
                    </a:cubicBezTo>
                    <a:cubicBezTo>
                      <a:pt x="222" y="1637"/>
                      <a:pt x="202" y="1634"/>
                      <a:pt x="184" y="1634"/>
                    </a:cubicBezTo>
                    <a:cubicBezTo>
                      <a:pt x="93" y="1634"/>
                      <a:pt x="30" y="1693"/>
                      <a:pt x="30" y="1794"/>
                    </a:cubicBezTo>
                    <a:cubicBezTo>
                      <a:pt x="0" y="1824"/>
                      <a:pt x="0" y="1855"/>
                      <a:pt x="61" y="1915"/>
                    </a:cubicBezTo>
                    <a:cubicBezTo>
                      <a:pt x="61" y="1946"/>
                      <a:pt x="91" y="1976"/>
                      <a:pt x="152" y="2007"/>
                    </a:cubicBezTo>
                    <a:cubicBezTo>
                      <a:pt x="182" y="2037"/>
                      <a:pt x="213" y="2037"/>
                      <a:pt x="243" y="2067"/>
                    </a:cubicBezTo>
                    <a:cubicBezTo>
                      <a:pt x="334" y="2067"/>
                      <a:pt x="456" y="2067"/>
                      <a:pt x="517" y="2007"/>
                    </a:cubicBezTo>
                    <a:cubicBezTo>
                      <a:pt x="578" y="1946"/>
                      <a:pt x="699" y="1946"/>
                      <a:pt x="730" y="1915"/>
                    </a:cubicBezTo>
                    <a:cubicBezTo>
                      <a:pt x="821" y="1824"/>
                      <a:pt x="942" y="1733"/>
                      <a:pt x="1034" y="1672"/>
                    </a:cubicBezTo>
                    <a:lnTo>
                      <a:pt x="1155" y="1581"/>
                    </a:lnTo>
                    <a:cubicBezTo>
                      <a:pt x="1277" y="1490"/>
                      <a:pt x="1398" y="1399"/>
                      <a:pt x="1489" y="1308"/>
                    </a:cubicBezTo>
                    <a:cubicBezTo>
                      <a:pt x="1611" y="1216"/>
                      <a:pt x="1763" y="1064"/>
                      <a:pt x="1824" y="1004"/>
                    </a:cubicBezTo>
                    <a:cubicBezTo>
                      <a:pt x="1854" y="973"/>
                      <a:pt x="1945" y="912"/>
                      <a:pt x="1976" y="882"/>
                    </a:cubicBezTo>
                    <a:cubicBezTo>
                      <a:pt x="2097" y="760"/>
                      <a:pt x="2219" y="639"/>
                      <a:pt x="2371" y="548"/>
                    </a:cubicBezTo>
                    <a:cubicBezTo>
                      <a:pt x="2432" y="517"/>
                      <a:pt x="2462" y="487"/>
                      <a:pt x="2523" y="426"/>
                    </a:cubicBezTo>
                    <a:lnTo>
                      <a:pt x="2766" y="213"/>
                    </a:lnTo>
                    <a:cubicBezTo>
                      <a:pt x="2796" y="183"/>
                      <a:pt x="2827" y="122"/>
                      <a:pt x="2857" y="92"/>
                    </a:cubicBezTo>
                    <a:lnTo>
                      <a:pt x="2857" y="31"/>
                    </a:lnTo>
                    <a:lnTo>
                      <a:pt x="2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18;p25">
                <a:extLst>
                  <a:ext uri="{FF2B5EF4-FFF2-40B4-BE49-F238E27FC236}">
                    <a16:creationId xmlns:a16="http://schemas.microsoft.com/office/drawing/2014/main" id="{FD5A7F8D-AEA4-4298-8021-8AF87D085C74}"/>
                  </a:ext>
                </a:extLst>
              </p:cNvPr>
              <p:cNvSpPr/>
              <p:nvPr/>
            </p:nvSpPr>
            <p:spPr>
              <a:xfrm>
                <a:off x="2903172" y="2749814"/>
                <a:ext cx="74688" cy="52272"/>
              </a:xfrm>
              <a:custGeom>
                <a:avLst/>
                <a:gdLst/>
                <a:ahLst/>
                <a:cxnLst/>
                <a:rect l="l" t="t" r="r" b="b"/>
                <a:pathLst>
                  <a:path w="3102" h="2171" extrusionOk="0">
                    <a:moveTo>
                      <a:pt x="3040" y="1"/>
                    </a:moveTo>
                    <a:cubicBezTo>
                      <a:pt x="3010" y="31"/>
                      <a:pt x="2980" y="61"/>
                      <a:pt x="2949" y="61"/>
                    </a:cubicBezTo>
                    <a:lnTo>
                      <a:pt x="2584" y="274"/>
                    </a:lnTo>
                    <a:cubicBezTo>
                      <a:pt x="2524" y="305"/>
                      <a:pt x="2463" y="335"/>
                      <a:pt x="2402" y="396"/>
                    </a:cubicBezTo>
                    <a:cubicBezTo>
                      <a:pt x="2280" y="487"/>
                      <a:pt x="2159" y="578"/>
                      <a:pt x="2037" y="669"/>
                    </a:cubicBezTo>
                    <a:lnTo>
                      <a:pt x="1977" y="700"/>
                    </a:lnTo>
                    <a:lnTo>
                      <a:pt x="1703" y="882"/>
                    </a:lnTo>
                    <a:lnTo>
                      <a:pt x="1308" y="1156"/>
                    </a:lnTo>
                    <a:lnTo>
                      <a:pt x="913" y="1399"/>
                    </a:lnTo>
                    <a:cubicBezTo>
                      <a:pt x="852" y="1429"/>
                      <a:pt x="791" y="1490"/>
                      <a:pt x="730" y="1551"/>
                    </a:cubicBezTo>
                    <a:cubicBezTo>
                      <a:pt x="609" y="1612"/>
                      <a:pt x="487" y="1703"/>
                      <a:pt x="335" y="1733"/>
                    </a:cubicBezTo>
                    <a:cubicBezTo>
                      <a:pt x="305" y="1764"/>
                      <a:pt x="274" y="1764"/>
                      <a:pt x="244" y="1764"/>
                    </a:cubicBezTo>
                    <a:cubicBezTo>
                      <a:pt x="224" y="1750"/>
                      <a:pt x="203" y="1744"/>
                      <a:pt x="181" y="1744"/>
                    </a:cubicBezTo>
                    <a:cubicBezTo>
                      <a:pt x="105" y="1744"/>
                      <a:pt x="31" y="1821"/>
                      <a:pt x="31" y="1915"/>
                    </a:cubicBezTo>
                    <a:cubicBezTo>
                      <a:pt x="1" y="1946"/>
                      <a:pt x="1" y="2007"/>
                      <a:pt x="31" y="2037"/>
                    </a:cubicBezTo>
                    <a:cubicBezTo>
                      <a:pt x="62" y="2067"/>
                      <a:pt x="92" y="2098"/>
                      <a:pt x="153" y="2128"/>
                    </a:cubicBezTo>
                    <a:cubicBezTo>
                      <a:pt x="183" y="2159"/>
                      <a:pt x="214" y="2159"/>
                      <a:pt x="274" y="2159"/>
                    </a:cubicBezTo>
                    <a:cubicBezTo>
                      <a:pt x="299" y="2167"/>
                      <a:pt x="323" y="2171"/>
                      <a:pt x="348" y="2171"/>
                    </a:cubicBezTo>
                    <a:cubicBezTo>
                      <a:pt x="414" y="2171"/>
                      <a:pt x="481" y="2142"/>
                      <a:pt x="548" y="2098"/>
                    </a:cubicBezTo>
                    <a:cubicBezTo>
                      <a:pt x="609" y="2067"/>
                      <a:pt x="700" y="2037"/>
                      <a:pt x="761" y="1976"/>
                    </a:cubicBezTo>
                    <a:cubicBezTo>
                      <a:pt x="882" y="1885"/>
                      <a:pt x="1004" y="1794"/>
                      <a:pt x="1125" y="1703"/>
                    </a:cubicBezTo>
                    <a:lnTo>
                      <a:pt x="1247" y="1612"/>
                    </a:lnTo>
                    <a:cubicBezTo>
                      <a:pt x="1369" y="1520"/>
                      <a:pt x="1490" y="1429"/>
                      <a:pt x="1612" y="1338"/>
                    </a:cubicBezTo>
                    <a:cubicBezTo>
                      <a:pt x="1733" y="1247"/>
                      <a:pt x="1885" y="1095"/>
                      <a:pt x="1946" y="1034"/>
                    </a:cubicBezTo>
                    <a:cubicBezTo>
                      <a:pt x="2007" y="973"/>
                      <a:pt x="2098" y="943"/>
                      <a:pt x="2159" y="882"/>
                    </a:cubicBezTo>
                    <a:cubicBezTo>
                      <a:pt x="2280" y="760"/>
                      <a:pt x="2402" y="639"/>
                      <a:pt x="2554" y="548"/>
                    </a:cubicBezTo>
                    <a:cubicBezTo>
                      <a:pt x="2615" y="517"/>
                      <a:pt x="2676" y="487"/>
                      <a:pt x="2706" y="426"/>
                    </a:cubicBezTo>
                    <a:lnTo>
                      <a:pt x="2980" y="213"/>
                    </a:lnTo>
                    <a:cubicBezTo>
                      <a:pt x="3040" y="153"/>
                      <a:pt x="3071" y="122"/>
                      <a:pt x="3101" y="61"/>
                    </a:cubicBezTo>
                    <a:lnTo>
                      <a:pt x="3101" y="31"/>
                    </a:lnTo>
                    <a:cubicBezTo>
                      <a:pt x="3101" y="1"/>
                      <a:pt x="3101" y="1"/>
                      <a:pt x="3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19;p25">
                <a:extLst>
                  <a:ext uri="{FF2B5EF4-FFF2-40B4-BE49-F238E27FC236}">
                    <a16:creationId xmlns:a16="http://schemas.microsoft.com/office/drawing/2014/main" id="{8986055B-7A57-4876-BC28-A54E2519D53F}"/>
                  </a:ext>
                </a:extLst>
              </p:cNvPr>
              <p:cNvSpPr/>
              <p:nvPr/>
            </p:nvSpPr>
            <p:spPr>
              <a:xfrm>
                <a:off x="2909022" y="2763394"/>
                <a:ext cx="85668" cy="59640"/>
              </a:xfrm>
              <a:custGeom>
                <a:avLst/>
                <a:gdLst/>
                <a:ahLst/>
                <a:cxnLst/>
                <a:rect l="l" t="t" r="r" b="b"/>
                <a:pathLst>
                  <a:path w="3558" h="2477" extrusionOk="0">
                    <a:moveTo>
                      <a:pt x="3502" y="1"/>
                    </a:moveTo>
                    <a:cubicBezTo>
                      <a:pt x="3496" y="1"/>
                      <a:pt x="3486" y="4"/>
                      <a:pt x="3466" y="14"/>
                    </a:cubicBezTo>
                    <a:cubicBezTo>
                      <a:pt x="3436" y="44"/>
                      <a:pt x="3375" y="75"/>
                      <a:pt x="3344" y="105"/>
                    </a:cubicBezTo>
                    <a:lnTo>
                      <a:pt x="2980" y="348"/>
                    </a:lnTo>
                    <a:cubicBezTo>
                      <a:pt x="2889" y="379"/>
                      <a:pt x="2828" y="409"/>
                      <a:pt x="2767" y="470"/>
                    </a:cubicBezTo>
                    <a:cubicBezTo>
                      <a:pt x="2615" y="592"/>
                      <a:pt x="2463" y="713"/>
                      <a:pt x="2311" y="804"/>
                    </a:cubicBezTo>
                    <a:lnTo>
                      <a:pt x="2250" y="835"/>
                    </a:lnTo>
                    <a:lnTo>
                      <a:pt x="1946" y="1048"/>
                    </a:lnTo>
                    <a:lnTo>
                      <a:pt x="1490" y="1351"/>
                    </a:lnTo>
                    <a:lnTo>
                      <a:pt x="1065" y="1655"/>
                    </a:lnTo>
                    <a:cubicBezTo>
                      <a:pt x="1004" y="1686"/>
                      <a:pt x="913" y="1747"/>
                      <a:pt x="852" y="1777"/>
                    </a:cubicBezTo>
                    <a:cubicBezTo>
                      <a:pt x="700" y="1899"/>
                      <a:pt x="578" y="1959"/>
                      <a:pt x="426" y="2020"/>
                    </a:cubicBezTo>
                    <a:cubicBezTo>
                      <a:pt x="396" y="2020"/>
                      <a:pt x="366" y="2051"/>
                      <a:pt x="305" y="2051"/>
                    </a:cubicBezTo>
                    <a:cubicBezTo>
                      <a:pt x="279" y="2038"/>
                      <a:pt x="253" y="2032"/>
                      <a:pt x="228" y="2032"/>
                    </a:cubicBezTo>
                    <a:cubicBezTo>
                      <a:pt x="136" y="2032"/>
                      <a:pt x="55" y="2113"/>
                      <a:pt x="31" y="2233"/>
                    </a:cubicBezTo>
                    <a:cubicBezTo>
                      <a:pt x="1" y="2233"/>
                      <a:pt x="1" y="2263"/>
                      <a:pt x="31" y="2324"/>
                    </a:cubicBezTo>
                    <a:cubicBezTo>
                      <a:pt x="62" y="2355"/>
                      <a:pt x="92" y="2415"/>
                      <a:pt x="153" y="2446"/>
                    </a:cubicBezTo>
                    <a:cubicBezTo>
                      <a:pt x="183" y="2446"/>
                      <a:pt x="214" y="2446"/>
                      <a:pt x="275" y="2476"/>
                    </a:cubicBezTo>
                    <a:cubicBezTo>
                      <a:pt x="396" y="2476"/>
                      <a:pt x="487" y="2446"/>
                      <a:pt x="609" y="2385"/>
                    </a:cubicBezTo>
                    <a:cubicBezTo>
                      <a:pt x="700" y="2355"/>
                      <a:pt x="761" y="2294"/>
                      <a:pt x="852" y="2233"/>
                    </a:cubicBezTo>
                    <a:cubicBezTo>
                      <a:pt x="974" y="2142"/>
                      <a:pt x="1126" y="2051"/>
                      <a:pt x="1278" y="1959"/>
                    </a:cubicBezTo>
                    <a:lnTo>
                      <a:pt x="1399" y="1838"/>
                    </a:lnTo>
                    <a:cubicBezTo>
                      <a:pt x="1551" y="1747"/>
                      <a:pt x="1734" y="1625"/>
                      <a:pt x="1855" y="1534"/>
                    </a:cubicBezTo>
                    <a:cubicBezTo>
                      <a:pt x="1946" y="1412"/>
                      <a:pt x="2098" y="1291"/>
                      <a:pt x="2220" y="1169"/>
                    </a:cubicBezTo>
                    <a:cubicBezTo>
                      <a:pt x="2281" y="1108"/>
                      <a:pt x="2372" y="1078"/>
                      <a:pt x="2433" y="1017"/>
                    </a:cubicBezTo>
                    <a:cubicBezTo>
                      <a:pt x="2585" y="865"/>
                      <a:pt x="2737" y="744"/>
                      <a:pt x="2919" y="622"/>
                    </a:cubicBezTo>
                    <a:cubicBezTo>
                      <a:pt x="2980" y="592"/>
                      <a:pt x="3041" y="561"/>
                      <a:pt x="3071" y="500"/>
                    </a:cubicBezTo>
                    <a:lnTo>
                      <a:pt x="3405" y="227"/>
                    </a:lnTo>
                    <a:cubicBezTo>
                      <a:pt x="3436" y="166"/>
                      <a:pt x="3496" y="136"/>
                      <a:pt x="3557" y="75"/>
                    </a:cubicBezTo>
                    <a:cubicBezTo>
                      <a:pt x="3557" y="75"/>
                      <a:pt x="3557" y="44"/>
                      <a:pt x="3557" y="44"/>
                    </a:cubicBezTo>
                    <a:lnTo>
                      <a:pt x="3527" y="14"/>
                    </a:lnTo>
                    <a:cubicBezTo>
                      <a:pt x="3507" y="14"/>
                      <a:pt x="3513" y="1"/>
                      <a:pt x="3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20;p25">
                <a:extLst>
                  <a:ext uri="{FF2B5EF4-FFF2-40B4-BE49-F238E27FC236}">
                    <a16:creationId xmlns:a16="http://schemas.microsoft.com/office/drawing/2014/main" id="{8896D5E6-0C46-4040-A46C-002E5531F5C4}"/>
                  </a:ext>
                </a:extLst>
              </p:cNvPr>
              <p:cNvSpPr/>
              <p:nvPr/>
            </p:nvSpPr>
            <p:spPr>
              <a:xfrm>
                <a:off x="2927321" y="2790794"/>
                <a:ext cx="78348" cy="51983"/>
              </a:xfrm>
              <a:custGeom>
                <a:avLst/>
                <a:gdLst/>
                <a:ahLst/>
                <a:cxnLst/>
                <a:rect l="l" t="t" r="r" b="b"/>
                <a:pathLst>
                  <a:path w="3254" h="2159" extrusionOk="0">
                    <a:moveTo>
                      <a:pt x="3192" y="1"/>
                    </a:moveTo>
                    <a:cubicBezTo>
                      <a:pt x="3162" y="31"/>
                      <a:pt x="3101" y="62"/>
                      <a:pt x="3071" y="92"/>
                    </a:cubicBezTo>
                    <a:lnTo>
                      <a:pt x="2676" y="274"/>
                    </a:lnTo>
                    <a:cubicBezTo>
                      <a:pt x="2615" y="305"/>
                      <a:pt x="2554" y="335"/>
                      <a:pt x="2493" y="396"/>
                    </a:cubicBezTo>
                    <a:cubicBezTo>
                      <a:pt x="2372" y="487"/>
                      <a:pt x="2250" y="578"/>
                      <a:pt x="2098" y="669"/>
                    </a:cubicBezTo>
                    <a:cubicBezTo>
                      <a:pt x="2068" y="669"/>
                      <a:pt x="2037" y="700"/>
                      <a:pt x="2037" y="700"/>
                    </a:cubicBezTo>
                    <a:lnTo>
                      <a:pt x="1764" y="882"/>
                    </a:lnTo>
                    <a:lnTo>
                      <a:pt x="1338" y="1156"/>
                    </a:lnTo>
                    <a:lnTo>
                      <a:pt x="943" y="1399"/>
                    </a:lnTo>
                    <a:cubicBezTo>
                      <a:pt x="882" y="1429"/>
                      <a:pt x="822" y="1490"/>
                      <a:pt x="730" y="1551"/>
                    </a:cubicBezTo>
                    <a:cubicBezTo>
                      <a:pt x="639" y="1612"/>
                      <a:pt x="487" y="1703"/>
                      <a:pt x="366" y="1733"/>
                    </a:cubicBezTo>
                    <a:lnTo>
                      <a:pt x="274" y="1733"/>
                    </a:lnTo>
                    <a:cubicBezTo>
                      <a:pt x="254" y="1728"/>
                      <a:pt x="234" y="1726"/>
                      <a:pt x="214" y="1726"/>
                    </a:cubicBezTo>
                    <a:cubicBezTo>
                      <a:pt x="116" y="1726"/>
                      <a:pt x="31" y="1789"/>
                      <a:pt x="31" y="1916"/>
                    </a:cubicBezTo>
                    <a:cubicBezTo>
                      <a:pt x="1" y="1916"/>
                      <a:pt x="1" y="1946"/>
                      <a:pt x="31" y="2007"/>
                    </a:cubicBezTo>
                    <a:cubicBezTo>
                      <a:pt x="62" y="2037"/>
                      <a:pt x="92" y="2068"/>
                      <a:pt x="153" y="2098"/>
                    </a:cubicBezTo>
                    <a:cubicBezTo>
                      <a:pt x="183" y="2128"/>
                      <a:pt x="214" y="2128"/>
                      <a:pt x="274" y="2159"/>
                    </a:cubicBezTo>
                    <a:cubicBezTo>
                      <a:pt x="366" y="2159"/>
                      <a:pt x="457" y="2128"/>
                      <a:pt x="548" y="2098"/>
                    </a:cubicBezTo>
                    <a:cubicBezTo>
                      <a:pt x="609" y="2037"/>
                      <a:pt x="700" y="2037"/>
                      <a:pt x="761" y="1976"/>
                    </a:cubicBezTo>
                    <a:cubicBezTo>
                      <a:pt x="882" y="1885"/>
                      <a:pt x="1004" y="1794"/>
                      <a:pt x="1156" y="1703"/>
                    </a:cubicBezTo>
                    <a:lnTo>
                      <a:pt x="1277" y="1612"/>
                    </a:lnTo>
                    <a:cubicBezTo>
                      <a:pt x="1399" y="1521"/>
                      <a:pt x="1521" y="1429"/>
                      <a:pt x="1642" y="1338"/>
                    </a:cubicBezTo>
                    <a:cubicBezTo>
                      <a:pt x="1794" y="1247"/>
                      <a:pt x="1916" y="1125"/>
                      <a:pt x="2037" y="1034"/>
                    </a:cubicBezTo>
                    <a:cubicBezTo>
                      <a:pt x="2098" y="973"/>
                      <a:pt x="2159" y="943"/>
                      <a:pt x="2220" y="882"/>
                    </a:cubicBezTo>
                    <a:cubicBezTo>
                      <a:pt x="2372" y="761"/>
                      <a:pt x="2493" y="669"/>
                      <a:pt x="2645" y="548"/>
                    </a:cubicBezTo>
                    <a:cubicBezTo>
                      <a:pt x="2706" y="517"/>
                      <a:pt x="2767" y="487"/>
                      <a:pt x="2828" y="426"/>
                    </a:cubicBezTo>
                    <a:lnTo>
                      <a:pt x="3132" y="213"/>
                    </a:lnTo>
                    <a:cubicBezTo>
                      <a:pt x="3162" y="153"/>
                      <a:pt x="3223" y="122"/>
                      <a:pt x="3253" y="92"/>
                    </a:cubicBezTo>
                    <a:lnTo>
                      <a:pt x="3253" y="31"/>
                    </a:lnTo>
                    <a:cubicBezTo>
                      <a:pt x="3223" y="31"/>
                      <a:pt x="3223" y="1"/>
                      <a:pt x="3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21;p25">
                <a:extLst>
                  <a:ext uri="{FF2B5EF4-FFF2-40B4-BE49-F238E27FC236}">
                    <a16:creationId xmlns:a16="http://schemas.microsoft.com/office/drawing/2014/main" id="{7E1D5E6D-7215-4E30-BB3E-D7BEDE362380}"/>
                  </a:ext>
                </a:extLst>
              </p:cNvPr>
              <p:cNvSpPr/>
              <p:nvPr/>
            </p:nvSpPr>
            <p:spPr>
              <a:xfrm>
                <a:off x="3056136" y="2849351"/>
                <a:ext cx="69560" cy="47168"/>
              </a:xfrm>
              <a:custGeom>
                <a:avLst/>
                <a:gdLst/>
                <a:ahLst/>
                <a:cxnLst/>
                <a:rect l="l" t="t" r="r" b="b"/>
                <a:pathLst>
                  <a:path w="2889" h="1959" extrusionOk="0">
                    <a:moveTo>
                      <a:pt x="2827" y="0"/>
                    </a:moveTo>
                    <a:cubicBezTo>
                      <a:pt x="2797" y="31"/>
                      <a:pt x="2767" y="61"/>
                      <a:pt x="2736" y="92"/>
                    </a:cubicBezTo>
                    <a:lnTo>
                      <a:pt x="2402" y="274"/>
                    </a:lnTo>
                    <a:cubicBezTo>
                      <a:pt x="2341" y="304"/>
                      <a:pt x="2280" y="335"/>
                      <a:pt x="2250" y="365"/>
                    </a:cubicBezTo>
                    <a:cubicBezTo>
                      <a:pt x="2128" y="456"/>
                      <a:pt x="2007" y="548"/>
                      <a:pt x="1885" y="608"/>
                    </a:cubicBezTo>
                    <a:lnTo>
                      <a:pt x="1824" y="669"/>
                    </a:lnTo>
                    <a:lnTo>
                      <a:pt x="1581" y="821"/>
                    </a:lnTo>
                    <a:lnTo>
                      <a:pt x="1216" y="1064"/>
                    </a:lnTo>
                    <a:lnTo>
                      <a:pt x="852" y="1277"/>
                    </a:lnTo>
                    <a:cubicBezTo>
                      <a:pt x="791" y="1307"/>
                      <a:pt x="730" y="1338"/>
                      <a:pt x="669" y="1368"/>
                    </a:cubicBezTo>
                    <a:cubicBezTo>
                      <a:pt x="578" y="1459"/>
                      <a:pt x="456" y="1520"/>
                      <a:pt x="335" y="1551"/>
                    </a:cubicBezTo>
                    <a:lnTo>
                      <a:pt x="244" y="1551"/>
                    </a:lnTo>
                    <a:cubicBezTo>
                      <a:pt x="211" y="1534"/>
                      <a:pt x="179" y="1527"/>
                      <a:pt x="148" y="1527"/>
                    </a:cubicBezTo>
                    <a:cubicBezTo>
                      <a:pt x="66" y="1527"/>
                      <a:pt x="0" y="1583"/>
                      <a:pt x="0" y="1672"/>
                    </a:cubicBezTo>
                    <a:cubicBezTo>
                      <a:pt x="0" y="1703"/>
                      <a:pt x="0" y="1733"/>
                      <a:pt x="31" y="1794"/>
                    </a:cubicBezTo>
                    <a:cubicBezTo>
                      <a:pt x="61" y="1824"/>
                      <a:pt x="92" y="1855"/>
                      <a:pt x="122" y="1885"/>
                    </a:cubicBezTo>
                    <a:cubicBezTo>
                      <a:pt x="152" y="1915"/>
                      <a:pt x="183" y="1915"/>
                      <a:pt x="244" y="1946"/>
                    </a:cubicBezTo>
                    <a:cubicBezTo>
                      <a:pt x="270" y="1955"/>
                      <a:pt x="297" y="1958"/>
                      <a:pt x="324" y="1958"/>
                    </a:cubicBezTo>
                    <a:cubicBezTo>
                      <a:pt x="388" y="1958"/>
                      <a:pt x="453" y="1937"/>
                      <a:pt x="517" y="1915"/>
                    </a:cubicBezTo>
                    <a:cubicBezTo>
                      <a:pt x="578" y="1855"/>
                      <a:pt x="669" y="1855"/>
                      <a:pt x="700" y="1824"/>
                    </a:cubicBezTo>
                    <a:cubicBezTo>
                      <a:pt x="821" y="1733"/>
                      <a:pt x="912" y="1672"/>
                      <a:pt x="1034" y="1611"/>
                    </a:cubicBezTo>
                    <a:lnTo>
                      <a:pt x="1156" y="1520"/>
                    </a:lnTo>
                    <a:cubicBezTo>
                      <a:pt x="1277" y="1429"/>
                      <a:pt x="1399" y="1368"/>
                      <a:pt x="1490" y="1277"/>
                    </a:cubicBezTo>
                    <a:cubicBezTo>
                      <a:pt x="1611" y="1186"/>
                      <a:pt x="1703" y="1064"/>
                      <a:pt x="1824" y="973"/>
                    </a:cubicBezTo>
                    <a:cubicBezTo>
                      <a:pt x="1885" y="943"/>
                      <a:pt x="1946" y="912"/>
                      <a:pt x="2007" y="851"/>
                    </a:cubicBezTo>
                    <a:cubicBezTo>
                      <a:pt x="2128" y="730"/>
                      <a:pt x="2250" y="639"/>
                      <a:pt x="2371" y="548"/>
                    </a:cubicBezTo>
                    <a:cubicBezTo>
                      <a:pt x="2432" y="517"/>
                      <a:pt x="2493" y="487"/>
                      <a:pt x="2523" y="426"/>
                    </a:cubicBezTo>
                    <a:lnTo>
                      <a:pt x="2767" y="213"/>
                    </a:lnTo>
                    <a:cubicBezTo>
                      <a:pt x="2827" y="183"/>
                      <a:pt x="2858" y="152"/>
                      <a:pt x="2888" y="92"/>
                    </a:cubicBezTo>
                    <a:cubicBezTo>
                      <a:pt x="2888" y="92"/>
                      <a:pt x="2888" y="61"/>
                      <a:pt x="2888" y="61"/>
                    </a:cubicBezTo>
                    <a:lnTo>
                      <a:pt x="2888" y="31"/>
                    </a:lnTo>
                    <a:cubicBezTo>
                      <a:pt x="2858" y="31"/>
                      <a:pt x="2858" y="0"/>
                      <a:pt x="2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22;p25">
                <a:extLst>
                  <a:ext uri="{FF2B5EF4-FFF2-40B4-BE49-F238E27FC236}">
                    <a16:creationId xmlns:a16="http://schemas.microsoft.com/office/drawing/2014/main" id="{5B34C0E2-0E16-4A5C-AFD8-EFE617252F6C}"/>
                  </a:ext>
                </a:extLst>
              </p:cNvPr>
              <p:cNvSpPr/>
              <p:nvPr/>
            </p:nvSpPr>
            <p:spPr>
              <a:xfrm>
                <a:off x="3059073" y="2864905"/>
                <a:ext cx="87835" cy="53548"/>
              </a:xfrm>
              <a:custGeom>
                <a:avLst/>
                <a:gdLst/>
                <a:ahLst/>
                <a:cxnLst/>
                <a:rect l="l" t="t" r="r" b="b"/>
                <a:pathLst>
                  <a:path w="3648" h="2224" extrusionOk="0">
                    <a:moveTo>
                      <a:pt x="3617" y="0"/>
                    </a:moveTo>
                    <a:cubicBezTo>
                      <a:pt x="3610" y="0"/>
                      <a:pt x="3602" y="8"/>
                      <a:pt x="3587" y="23"/>
                    </a:cubicBezTo>
                    <a:cubicBezTo>
                      <a:pt x="3556" y="23"/>
                      <a:pt x="3496" y="84"/>
                      <a:pt x="3465" y="84"/>
                    </a:cubicBezTo>
                    <a:lnTo>
                      <a:pt x="3070" y="297"/>
                    </a:lnTo>
                    <a:cubicBezTo>
                      <a:pt x="2979" y="327"/>
                      <a:pt x="2918" y="388"/>
                      <a:pt x="2827" y="449"/>
                    </a:cubicBezTo>
                    <a:cubicBezTo>
                      <a:pt x="2705" y="540"/>
                      <a:pt x="2553" y="631"/>
                      <a:pt x="2401" y="722"/>
                    </a:cubicBezTo>
                    <a:lnTo>
                      <a:pt x="2341" y="753"/>
                    </a:lnTo>
                    <a:lnTo>
                      <a:pt x="2006" y="935"/>
                    </a:lnTo>
                    <a:lnTo>
                      <a:pt x="1520" y="1209"/>
                    </a:lnTo>
                    <a:lnTo>
                      <a:pt x="1094" y="1482"/>
                    </a:lnTo>
                    <a:cubicBezTo>
                      <a:pt x="1003" y="1512"/>
                      <a:pt x="942" y="1543"/>
                      <a:pt x="851" y="1604"/>
                    </a:cubicBezTo>
                    <a:cubicBezTo>
                      <a:pt x="730" y="1695"/>
                      <a:pt x="578" y="1756"/>
                      <a:pt x="426" y="1786"/>
                    </a:cubicBezTo>
                    <a:lnTo>
                      <a:pt x="334" y="1786"/>
                    </a:lnTo>
                    <a:cubicBezTo>
                      <a:pt x="314" y="1781"/>
                      <a:pt x="292" y="1778"/>
                      <a:pt x="270" y="1778"/>
                    </a:cubicBezTo>
                    <a:cubicBezTo>
                      <a:pt x="164" y="1778"/>
                      <a:pt x="56" y="1837"/>
                      <a:pt x="30" y="1938"/>
                    </a:cubicBezTo>
                    <a:cubicBezTo>
                      <a:pt x="0" y="1968"/>
                      <a:pt x="0" y="1999"/>
                      <a:pt x="30" y="2060"/>
                    </a:cubicBezTo>
                    <a:cubicBezTo>
                      <a:pt x="61" y="2090"/>
                      <a:pt x="91" y="2151"/>
                      <a:pt x="122" y="2181"/>
                    </a:cubicBezTo>
                    <a:cubicBezTo>
                      <a:pt x="182" y="2181"/>
                      <a:pt x="213" y="2212"/>
                      <a:pt x="243" y="2212"/>
                    </a:cubicBezTo>
                    <a:cubicBezTo>
                      <a:pt x="276" y="2220"/>
                      <a:pt x="308" y="2223"/>
                      <a:pt x="340" y="2223"/>
                    </a:cubicBezTo>
                    <a:cubicBezTo>
                      <a:pt x="428" y="2223"/>
                      <a:pt x="511" y="2195"/>
                      <a:pt x="578" y="2151"/>
                    </a:cubicBezTo>
                    <a:cubicBezTo>
                      <a:pt x="669" y="2120"/>
                      <a:pt x="760" y="2120"/>
                      <a:pt x="851" y="2060"/>
                    </a:cubicBezTo>
                    <a:cubicBezTo>
                      <a:pt x="973" y="1968"/>
                      <a:pt x="1125" y="1877"/>
                      <a:pt x="1277" y="1816"/>
                    </a:cubicBezTo>
                    <a:lnTo>
                      <a:pt x="1398" y="1725"/>
                    </a:lnTo>
                    <a:cubicBezTo>
                      <a:pt x="1550" y="1634"/>
                      <a:pt x="1733" y="1543"/>
                      <a:pt x="1854" y="1421"/>
                    </a:cubicBezTo>
                    <a:cubicBezTo>
                      <a:pt x="2006" y="1330"/>
                      <a:pt x="2128" y="1209"/>
                      <a:pt x="2280" y="1117"/>
                    </a:cubicBezTo>
                    <a:cubicBezTo>
                      <a:pt x="2341" y="1057"/>
                      <a:pt x="2432" y="1026"/>
                      <a:pt x="2493" y="965"/>
                    </a:cubicBezTo>
                    <a:cubicBezTo>
                      <a:pt x="2645" y="844"/>
                      <a:pt x="2827" y="722"/>
                      <a:pt x="2979" y="631"/>
                    </a:cubicBezTo>
                    <a:cubicBezTo>
                      <a:pt x="3070" y="570"/>
                      <a:pt x="3131" y="540"/>
                      <a:pt x="3161" y="479"/>
                    </a:cubicBezTo>
                    <a:lnTo>
                      <a:pt x="3496" y="236"/>
                    </a:lnTo>
                    <a:cubicBezTo>
                      <a:pt x="3556" y="205"/>
                      <a:pt x="3617" y="145"/>
                      <a:pt x="3648" y="114"/>
                    </a:cubicBezTo>
                    <a:cubicBezTo>
                      <a:pt x="3648" y="84"/>
                      <a:pt x="3648" y="84"/>
                      <a:pt x="3648" y="53"/>
                    </a:cubicBezTo>
                    <a:lnTo>
                      <a:pt x="3648" y="23"/>
                    </a:lnTo>
                    <a:cubicBezTo>
                      <a:pt x="3632" y="8"/>
                      <a:pt x="3625" y="0"/>
                      <a:pt x="3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23;p25">
                <a:extLst>
                  <a:ext uri="{FF2B5EF4-FFF2-40B4-BE49-F238E27FC236}">
                    <a16:creationId xmlns:a16="http://schemas.microsoft.com/office/drawing/2014/main" id="{1B9CA6EE-8D7A-4296-B51B-C9E06646D907}"/>
                  </a:ext>
                </a:extLst>
              </p:cNvPr>
              <p:cNvSpPr/>
              <p:nvPr/>
            </p:nvSpPr>
            <p:spPr>
              <a:xfrm>
                <a:off x="3075157" y="2886671"/>
                <a:ext cx="82730" cy="53741"/>
              </a:xfrm>
              <a:custGeom>
                <a:avLst/>
                <a:gdLst/>
                <a:ahLst/>
                <a:cxnLst/>
                <a:rect l="l" t="t" r="r" b="b"/>
                <a:pathLst>
                  <a:path w="3436" h="2232" extrusionOk="0">
                    <a:moveTo>
                      <a:pt x="3344" y="1"/>
                    </a:moveTo>
                    <a:cubicBezTo>
                      <a:pt x="3314" y="31"/>
                      <a:pt x="3284" y="61"/>
                      <a:pt x="3223" y="92"/>
                    </a:cubicBezTo>
                    <a:lnTo>
                      <a:pt x="2858" y="274"/>
                    </a:lnTo>
                    <a:cubicBezTo>
                      <a:pt x="2767" y="335"/>
                      <a:pt x="2706" y="365"/>
                      <a:pt x="2645" y="426"/>
                    </a:cubicBezTo>
                    <a:cubicBezTo>
                      <a:pt x="2524" y="517"/>
                      <a:pt x="2372" y="608"/>
                      <a:pt x="2220" y="700"/>
                    </a:cubicBezTo>
                    <a:lnTo>
                      <a:pt x="2159" y="730"/>
                    </a:lnTo>
                    <a:lnTo>
                      <a:pt x="1855" y="912"/>
                    </a:lnTo>
                    <a:lnTo>
                      <a:pt x="1429" y="1186"/>
                    </a:lnTo>
                    <a:lnTo>
                      <a:pt x="1004" y="1429"/>
                    </a:lnTo>
                    <a:cubicBezTo>
                      <a:pt x="943" y="1490"/>
                      <a:pt x="852" y="1520"/>
                      <a:pt x="791" y="1581"/>
                    </a:cubicBezTo>
                    <a:cubicBezTo>
                      <a:pt x="669" y="1672"/>
                      <a:pt x="518" y="1733"/>
                      <a:pt x="396" y="1794"/>
                    </a:cubicBezTo>
                    <a:cubicBezTo>
                      <a:pt x="376" y="1794"/>
                      <a:pt x="342" y="1807"/>
                      <a:pt x="313" y="1807"/>
                    </a:cubicBezTo>
                    <a:cubicBezTo>
                      <a:pt x="298" y="1807"/>
                      <a:pt x="284" y="1804"/>
                      <a:pt x="274" y="1794"/>
                    </a:cubicBezTo>
                    <a:cubicBezTo>
                      <a:pt x="258" y="1790"/>
                      <a:pt x="242" y="1788"/>
                      <a:pt x="227" y="1788"/>
                    </a:cubicBezTo>
                    <a:cubicBezTo>
                      <a:pt x="123" y="1788"/>
                      <a:pt x="31" y="1871"/>
                      <a:pt x="31" y="1976"/>
                    </a:cubicBezTo>
                    <a:cubicBezTo>
                      <a:pt x="1" y="2007"/>
                      <a:pt x="1" y="2037"/>
                      <a:pt x="31" y="2067"/>
                    </a:cubicBezTo>
                    <a:cubicBezTo>
                      <a:pt x="31" y="2128"/>
                      <a:pt x="92" y="2159"/>
                      <a:pt x="122" y="2189"/>
                    </a:cubicBezTo>
                    <a:cubicBezTo>
                      <a:pt x="153" y="2219"/>
                      <a:pt x="214" y="2219"/>
                      <a:pt x="244" y="2219"/>
                    </a:cubicBezTo>
                    <a:cubicBezTo>
                      <a:pt x="277" y="2228"/>
                      <a:pt x="307" y="2231"/>
                      <a:pt x="336" y="2231"/>
                    </a:cubicBezTo>
                    <a:cubicBezTo>
                      <a:pt x="414" y="2231"/>
                      <a:pt x="481" y="2203"/>
                      <a:pt x="548" y="2159"/>
                    </a:cubicBezTo>
                    <a:cubicBezTo>
                      <a:pt x="609" y="2128"/>
                      <a:pt x="730" y="2098"/>
                      <a:pt x="821" y="2037"/>
                    </a:cubicBezTo>
                    <a:cubicBezTo>
                      <a:pt x="943" y="1915"/>
                      <a:pt x="1065" y="1824"/>
                      <a:pt x="1186" y="1764"/>
                    </a:cubicBezTo>
                    <a:cubicBezTo>
                      <a:pt x="1247" y="1733"/>
                      <a:pt x="1277" y="1703"/>
                      <a:pt x="1338" y="1672"/>
                    </a:cubicBezTo>
                    <a:lnTo>
                      <a:pt x="1733" y="1368"/>
                    </a:lnTo>
                    <a:cubicBezTo>
                      <a:pt x="1855" y="1277"/>
                      <a:pt x="1977" y="1156"/>
                      <a:pt x="2128" y="1064"/>
                    </a:cubicBezTo>
                    <a:cubicBezTo>
                      <a:pt x="2189" y="1004"/>
                      <a:pt x="2250" y="973"/>
                      <a:pt x="2341" y="912"/>
                    </a:cubicBezTo>
                    <a:cubicBezTo>
                      <a:pt x="2463" y="791"/>
                      <a:pt x="2645" y="669"/>
                      <a:pt x="2797" y="578"/>
                    </a:cubicBezTo>
                    <a:cubicBezTo>
                      <a:pt x="2858" y="548"/>
                      <a:pt x="2919" y="487"/>
                      <a:pt x="2980" y="456"/>
                    </a:cubicBezTo>
                    <a:lnTo>
                      <a:pt x="3284" y="213"/>
                    </a:lnTo>
                    <a:cubicBezTo>
                      <a:pt x="3344" y="183"/>
                      <a:pt x="3435" y="92"/>
                      <a:pt x="3435" y="92"/>
                    </a:cubicBezTo>
                    <a:cubicBezTo>
                      <a:pt x="3435" y="92"/>
                      <a:pt x="3435" y="61"/>
                      <a:pt x="3435" y="31"/>
                    </a:cubicBezTo>
                    <a:lnTo>
                      <a:pt x="34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24;p25">
                <a:extLst>
                  <a:ext uri="{FF2B5EF4-FFF2-40B4-BE49-F238E27FC236}">
                    <a16:creationId xmlns:a16="http://schemas.microsoft.com/office/drawing/2014/main" id="{A2EB7A9E-E990-4908-AAC2-926EA76435EA}"/>
                  </a:ext>
                </a:extLst>
              </p:cNvPr>
              <p:cNvSpPr/>
              <p:nvPr/>
            </p:nvSpPr>
            <p:spPr>
              <a:xfrm>
                <a:off x="2903172" y="2951801"/>
                <a:ext cx="71029" cy="52730"/>
              </a:xfrm>
              <a:custGeom>
                <a:avLst/>
                <a:gdLst/>
                <a:ahLst/>
                <a:cxnLst/>
                <a:rect l="l" t="t" r="r" b="b"/>
                <a:pathLst>
                  <a:path w="2950" h="2190" extrusionOk="0">
                    <a:moveTo>
                      <a:pt x="2888" y="1"/>
                    </a:moveTo>
                    <a:cubicBezTo>
                      <a:pt x="2858" y="31"/>
                      <a:pt x="2797" y="62"/>
                      <a:pt x="2767" y="92"/>
                    </a:cubicBezTo>
                    <a:lnTo>
                      <a:pt x="2432" y="305"/>
                    </a:lnTo>
                    <a:cubicBezTo>
                      <a:pt x="2372" y="335"/>
                      <a:pt x="2341" y="366"/>
                      <a:pt x="2280" y="426"/>
                    </a:cubicBezTo>
                    <a:cubicBezTo>
                      <a:pt x="2159" y="548"/>
                      <a:pt x="2037" y="639"/>
                      <a:pt x="1916" y="700"/>
                    </a:cubicBezTo>
                    <a:lnTo>
                      <a:pt x="1855" y="761"/>
                    </a:lnTo>
                    <a:lnTo>
                      <a:pt x="1612" y="943"/>
                    </a:lnTo>
                    <a:lnTo>
                      <a:pt x="1247" y="1217"/>
                    </a:lnTo>
                    <a:lnTo>
                      <a:pt x="882" y="1460"/>
                    </a:lnTo>
                    <a:cubicBezTo>
                      <a:pt x="821" y="1490"/>
                      <a:pt x="761" y="1521"/>
                      <a:pt x="700" y="1581"/>
                    </a:cubicBezTo>
                    <a:cubicBezTo>
                      <a:pt x="578" y="1673"/>
                      <a:pt x="457" y="1733"/>
                      <a:pt x="335" y="1764"/>
                    </a:cubicBezTo>
                    <a:cubicBezTo>
                      <a:pt x="320" y="1779"/>
                      <a:pt x="305" y="1787"/>
                      <a:pt x="290" y="1787"/>
                    </a:cubicBezTo>
                    <a:cubicBezTo>
                      <a:pt x="274" y="1787"/>
                      <a:pt x="259" y="1779"/>
                      <a:pt x="244" y="1764"/>
                    </a:cubicBezTo>
                    <a:cubicBezTo>
                      <a:pt x="224" y="1759"/>
                      <a:pt x="204" y="1756"/>
                      <a:pt x="186" y="1756"/>
                    </a:cubicBezTo>
                    <a:cubicBezTo>
                      <a:pt x="95" y="1756"/>
                      <a:pt x="31" y="1819"/>
                      <a:pt x="31" y="1946"/>
                    </a:cubicBezTo>
                    <a:cubicBezTo>
                      <a:pt x="1" y="1946"/>
                      <a:pt x="1" y="1976"/>
                      <a:pt x="31" y="2037"/>
                    </a:cubicBezTo>
                    <a:cubicBezTo>
                      <a:pt x="62" y="2098"/>
                      <a:pt x="92" y="2128"/>
                      <a:pt x="153" y="2128"/>
                    </a:cubicBezTo>
                    <a:cubicBezTo>
                      <a:pt x="183" y="2159"/>
                      <a:pt x="214" y="2189"/>
                      <a:pt x="274" y="2189"/>
                    </a:cubicBezTo>
                    <a:cubicBezTo>
                      <a:pt x="366" y="2189"/>
                      <a:pt x="457" y="2189"/>
                      <a:pt x="548" y="2128"/>
                    </a:cubicBezTo>
                    <a:cubicBezTo>
                      <a:pt x="609" y="2098"/>
                      <a:pt x="700" y="2068"/>
                      <a:pt x="730" y="2007"/>
                    </a:cubicBezTo>
                    <a:cubicBezTo>
                      <a:pt x="852" y="1916"/>
                      <a:pt x="973" y="1825"/>
                      <a:pt x="1065" y="1764"/>
                    </a:cubicBezTo>
                    <a:lnTo>
                      <a:pt x="1186" y="1673"/>
                    </a:lnTo>
                    <a:cubicBezTo>
                      <a:pt x="1308" y="1581"/>
                      <a:pt x="1429" y="1490"/>
                      <a:pt x="1551" y="1369"/>
                    </a:cubicBezTo>
                    <a:cubicBezTo>
                      <a:pt x="1673" y="1277"/>
                      <a:pt x="1825" y="1125"/>
                      <a:pt x="1885" y="1065"/>
                    </a:cubicBezTo>
                    <a:cubicBezTo>
                      <a:pt x="1916" y="1004"/>
                      <a:pt x="2007" y="973"/>
                      <a:pt x="2037" y="913"/>
                    </a:cubicBezTo>
                    <a:cubicBezTo>
                      <a:pt x="2159" y="791"/>
                      <a:pt x="2280" y="669"/>
                      <a:pt x="2432" y="578"/>
                    </a:cubicBezTo>
                    <a:cubicBezTo>
                      <a:pt x="2493" y="548"/>
                      <a:pt x="2524" y="487"/>
                      <a:pt x="2584" y="457"/>
                    </a:cubicBezTo>
                    <a:lnTo>
                      <a:pt x="2828" y="214"/>
                    </a:lnTo>
                    <a:cubicBezTo>
                      <a:pt x="2858" y="183"/>
                      <a:pt x="2919" y="122"/>
                      <a:pt x="2949" y="62"/>
                    </a:cubicBezTo>
                    <a:lnTo>
                      <a:pt x="2949" y="31"/>
                    </a:lnTo>
                    <a:lnTo>
                      <a:pt x="29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25;p25">
                <a:extLst>
                  <a:ext uri="{FF2B5EF4-FFF2-40B4-BE49-F238E27FC236}">
                    <a16:creationId xmlns:a16="http://schemas.microsoft.com/office/drawing/2014/main" id="{091DAC2A-2215-44DB-AE43-1DFB3E69992F}"/>
                  </a:ext>
                </a:extLst>
              </p:cNvPr>
              <p:cNvSpPr/>
              <p:nvPr/>
            </p:nvSpPr>
            <p:spPr>
              <a:xfrm>
                <a:off x="2911238" y="2969040"/>
                <a:ext cx="84921" cy="60362"/>
              </a:xfrm>
              <a:custGeom>
                <a:avLst/>
                <a:gdLst/>
                <a:ahLst/>
                <a:cxnLst/>
                <a:rect l="l" t="t" r="r" b="b"/>
                <a:pathLst>
                  <a:path w="3527" h="2507" extrusionOk="0">
                    <a:moveTo>
                      <a:pt x="3487" y="1"/>
                    </a:moveTo>
                    <a:cubicBezTo>
                      <a:pt x="3482" y="1"/>
                      <a:pt x="3475" y="4"/>
                      <a:pt x="3465" y="14"/>
                    </a:cubicBezTo>
                    <a:cubicBezTo>
                      <a:pt x="3404" y="45"/>
                      <a:pt x="3374" y="75"/>
                      <a:pt x="3313" y="105"/>
                    </a:cubicBezTo>
                    <a:lnTo>
                      <a:pt x="2949" y="349"/>
                    </a:lnTo>
                    <a:cubicBezTo>
                      <a:pt x="2888" y="379"/>
                      <a:pt x="2797" y="440"/>
                      <a:pt x="2736" y="501"/>
                    </a:cubicBezTo>
                    <a:cubicBezTo>
                      <a:pt x="2614" y="622"/>
                      <a:pt x="2462" y="713"/>
                      <a:pt x="2310" y="805"/>
                    </a:cubicBezTo>
                    <a:lnTo>
                      <a:pt x="2249" y="865"/>
                    </a:lnTo>
                    <a:lnTo>
                      <a:pt x="1945" y="1078"/>
                    </a:lnTo>
                    <a:lnTo>
                      <a:pt x="1490" y="1382"/>
                    </a:lnTo>
                    <a:lnTo>
                      <a:pt x="1064" y="1656"/>
                    </a:lnTo>
                    <a:cubicBezTo>
                      <a:pt x="973" y="1716"/>
                      <a:pt x="912" y="1747"/>
                      <a:pt x="821" y="1808"/>
                    </a:cubicBezTo>
                    <a:cubicBezTo>
                      <a:pt x="699" y="1899"/>
                      <a:pt x="547" y="1990"/>
                      <a:pt x="395" y="2051"/>
                    </a:cubicBezTo>
                    <a:cubicBezTo>
                      <a:pt x="365" y="2051"/>
                      <a:pt x="334" y="2081"/>
                      <a:pt x="304" y="2081"/>
                    </a:cubicBezTo>
                    <a:cubicBezTo>
                      <a:pt x="278" y="2068"/>
                      <a:pt x="251" y="2062"/>
                      <a:pt x="224" y="2062"/>
                    </a:cubicBezTo>
                    <a:cubicBezTo>
                      <a:pt x="125" y="2062"/>
                      <a:pt x="31" y="2144"/>
                      <a:pt x="31" y="2264"/>
                    </a:cubicBezTo>
                    <a:cubicBezTo>
                      <a:pt x="0" y="2264"/>
                      <a:pt x="0" y="2294"/>
                      <a:pt x="31" y="2355"/>
                    </a:cubicBezTo>
                    <a:cubicBezTo>
                      <a:pt x="61" y="2385"/>
                      <a:pt x="91" y="2446"/>
                      <a:pt x="122" y="2476"/>
                    </a:cubicBezTo>
                    <a:cubicBezTo>
                      <a:pt x="152" y="2476"/>
                      <a:pt x="213" y="2476"/>
                      <a:pt x="243" y="2507"/>
                    </a:cubicBezTo>
                    <a:cubicBezTo>
                      <a:pt x="365" y="2507"/>
                      <a:pt x="486" y="2476"/>
                      <a:pt x="578" y="2416"/>
                    </a:cubicBezTo>
                    <a:cubicBezTo>
                      <a:pt x="669" y="2385"/>
                      <a:pt x="760" y="2324"/>
                      <a:pt x="851" y="2264"/>
                    </a:cubicBezTo>
                    <a:cubicBezTo>
                      <a:pt x="973" y="2172"/>
                      <a:pt x="1125" y="2051"/>
                      <a:pt x="1246" y="1960"/>
                    </a:cubicBezTo>
                    <a:lnTo>
                      <a:pt x="1398" y="1868"/>
                    </a:lnTo>
                    <a:cubicBezTo>
                      <a:pt x="1550" y="1747"/>
                      <a:pt x="1702" y="1656"/>
                      <a:pt x="1824" y="1534"/>
                    </a:cubicBezTo>
                    <a:cubicBezTo>
                      <a:pt x="1945" y="1443"/>
                      <a:pt x="2067" y="1321"/>
                      <a:pt x="2219" y="1200"/>
                    </a:cubicBezTo>
                    <a:cubicBezTo>
                      <a:pt x="2280" y="1139"/>
                      <a:pt x="2371" y="1078"/>
                      <a:pt x="2432" y="1048"/>
                    </a:cubicBezTo>
                    <a:cubicBezTo>
                      <a:pt x="2584" y="896"/>
                      <a:pt x="2736" y="774"/>
                      <a:pt x="2888" y="653"/>
                    </a:cubicBezTo>
                    <a:cubicBezTo>
                      <a:pt x="2949" y="622"/>
                      <a:pt x="3009" y="561"/>
                      <a:pt x="3070" y="501"/>
                    </a:cubicBezTo>
                    <a:lnTo>
                      <a:pt x="3374" y="227"/>
                    </a:lnTo>
                    <a:cubicBezTo>
                      <a:pt x="3435" y="197"/>
                      <a:pt x="3496" y="136"/>
                      <a:pt x="3526" y="105"/>
                    </a:cubicBezTo>
                    <a:cubicBezTo>
                      <a:pt x="3526" y="75"/>
                      <a:pt x="3526" y="75"/>
                      <a:pt x="3526" y="45"/>
                    </a:cubicBezTo>
                    <a:cubicBezTo>
                      <a:pt x="3526" y="14"/>
                      <a:pt x="3526" y="14"/>
                      <a:pt x="3496" y="14"/>
                    </a:cubicBezTo>
                    <a:cubicBezTo>
                      <a:pt x="3496" y="14"/>
                      <a:pt x="3496" y="1"/>
                      <a:pt x="3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26;p25">
                <a:extLst>
                  <a:ext uri="{FF2B5EF4-FFF2-40B4-BE49-F238E27FC236}">
                    <a16:creationId xmlns:a16="http://schemas.microsoft.com/office/drawing/2014/main" id="{6E56A046-40DA-42A6-A00C-09B6586CD83E}"/>
                  </a:ext>
                </a:extLst>
              </p:cNvPr>
              <p:cNvSpPr/>
              <p:nvPr/>
            </p:nvSpPr>
            <p:spPr>
              <a:xfrm>
                <a:off x="2929536" y="2996633"/>
                <a:ext cx="76133" cy="50635"/>
              </a:xfrm>
              <a:custGeom>
                <a:avLst/>
                <a:gdLst/>
                <a:ahLst/>
                <a:cxnLst/>
                <a:rect l="l" t="t" r="r" b="b"/>
                <a:pathLst>
                  <a:path w="3162" h="2103" extrusionOk="0">
                    <a:moveTo>
                      <a:pt x="3131" y="1"/>
                    </a:moveTo>
                    <a:cubicBezTo>
                      <a:pt x="3123" y="1"/>
                      <a:pt x="3116" y="8"/>
                      <a:pt x="3100" y="23"/>
                    </a:cubicBezTo>
                    <a:cubicBezTo>
                      <a:pt x="3070" y="23"/>
                      <a:pt x="3040" y="54"/>
                      <a:pt x="3009" y="84"/>
                    </a:cubicBezTo>
                    <a:lnTo>
                      <a:pt x="2644" y="297"/>
                    </a:lnTo>
                    <a:cubicBezTo>
                      <a:pt x="2584" y="327"/>
                      <a:pt x="2523" y="358"/>
                      <a:pt x="2462" y="418"/>
                    </a:cubicBezTo>
                    <a:cubicBezTo>
                      <a:pt x="2341" y="510"/>
                      <a:pt x="2219" y="601"/>
                      <a:pt x="2097" y="692"/>
                    </a:cubicBezTo>
                    <a:lnTo>
                      <a:pt x="2037" y="722"/>
                    </a:lnTo>
                    <a:lnTo>
                      <a:pt x="1763" y="905"/>
                    </a:lnTo>
                    <a:lnTo>
                      <a:pt x="1337" y="1148"/>
                    </a:lnTo>
                    <a:lnTo>
                      <a:pt x="973" y="1391"/>
                    </a:lnTo>
                    <a:cubicBezTo>
                      <a:pt x="882" y="1422"/>
                      <a:pt x="821" y="1452"/>
                      <a:pt x="760" y="1513"/>
                    </a:cubicBezTo>
                    <a:cubicBezTo>
                      <a:pt x="638" y="1604"/>
                      <a:pt x="517" y="1665"/>
                      <a:pt x="395" y="1695"/>
                    </a:cubicBezTo>
                    <a:lnTo>
                      <a:pt x="304" y="1695"/>
                    </a:lnTo>
                    <a:cubicBezTo>
                      <a:pt x="277" y="1682"/>
                      <a:pt x="251" y="1676"/>
                      <a:pt x="225" y="1676"/>
                    </a:cubicBezTo>
                    <a:cubicBezTo>
                      <a:pt x="133" y="1676"/>
                      <a:pt x="54" y="1752"/>
                      <a:pt x="30" y="1847"/>
                    </a:cubicBezTo>
                    <a:cubicBezTo>
                      <a:pt x="30" y="1847"/>
                      <a:pt x="0" y="1877"/>
                      <a:pt x="30" y="1938"/>
                    </a:cubicBezTo>
                    <a:cubicBezTo>
                      <a:pt x="61" y="1999"/>
                      <a:pt x="91" y="2029"/>
                      <a:pt x="152" y="2060"/>
                    </a:cubicBezTo>
                    <a:cubicBezTo>
                      <a:pt x="182" y="2060"/>
                      <a:pt x="213" y="2090"/>
                      <a:pt x="243" y="2090"/>
                    </a:cubicBezTo>
                    <a:cubicBezTo>
                      <a:pt x="279" y="2099"/>
                      <a:pt x="312" y="2103"/>
                      <a:pt x="343" y="2103"/>
                    </a:cubicBezTo>
                    <a:cubicBezTo>
                      <a:pt x="418" y="2103"/>
                      <a:pt x="483" y="2081"/>
                      <a:pt x="547" y="2060"/>
                    </a:cubicBezTo>
                    <a:cubicBezTo>
                      <a:pt x="608" y="1999"/>
                      <a:pt x="699" y="1999"/>
                      <a:pt x="790" y="1969"/>
                    </a:cubicBezTo>
                    <a:cubicBezTo>
                      <a:pt x="912" y="1877"/>
                      <a:pt x="1033" y="1786"/>
                      <a:pt x="1155" y="1725"/>
                    </a:cubicBezTo>
                    <a:lnTo>
                      <a:pt x="1277" y="1634"/>
                    </a:lnTo>
                    <a:cubicBezTo>
                      <a:pt x="1398" y="1543"/>
                      <a:pt x="1520" y="1452"/>
                      <a:pt x="1641" y="1361"/>
                    </a:cubicBezTo>
                    <a:cubicBezTo>
                      <a:pt x="1763" y="1270"/>
                      <a:pt x="1945" y="1118"/>
                      <a:pt x="2006" y="1057"/>
                    </a:cubicBezTo>
                    <a:cubicBezTo>
                      <a:pt x="2067" y="996"/>
                      <a:pt x="2128" y="966"/>
                      <a:pt x="2189" y="905"/>
                    </a:cubicBezTo>
                    <a:cubicBezTo>
                      <a:pt x="2341" y="783"/>
                      <a:pt x="2462" y="692"/>
                      <a:pt x="2614" y="601"/>
                    </a:cubicBezTo>
                    <a:cubicBezTo>
                      <a:pt x="2675" y="540"/>
                      <a:pt x="2705" y="510"/>
                      <a:pt x="2766" y="449"/>
                    </a:cubicBezTo>
                    <a:lnTo>
                      <a:pt x="3040" y="236"/>
                    </a:lnTo>
                    <a:cubicBezTo>
                      <a:pt x="3100" y="206"/>
                      <a:pt x="3131" y="145"/>
                      <a:pt x="3161" y="114"/>
                    </a:cubicBezTo>
                    <a:lnTo>
                      <a:pt x="3161" y="54"/>
                    </a:lnTo>
                    <a:cubicBezTo>
                      <a:pt x="3161" y="54"/>
                      <a:pt x="3161" y="54"/>
                      <a:pt x="3161" y="23"/>
                    </a:cubicBezTo>
                    <a:cubicBezTo>
                      <a:pt x="3146" y="8"/>
                      <a:pt x="3138" y="1"/>
                      <a:pt x="31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927;p25">
              <a:extLst>
                <a:ext uri="{FF2B5EF4-FFF2-40B4-BE49-F238E27FC236}">
                  <a16:creationId xmlns:a16="http://schemas.microsoft.com/office/drawing/2014/main" id="{931D5599-D506-4D8D-BD72-F482331CAE3B}"/>
                </a:ext>
              </a:extLst>
            </p:cNvPr>
            <p:cNvSpPr txBox="1"/>
            <p:nvPr/>
          </p:nvSpPr>
          <p:spPr>
            <a:xfrm>
              <a:off x="2389973" y="1518349"/>
              <a:ext cx="1261800" cy="63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200" b="1" dirty="0">
                  <a:solidFill>
                    <a:schemeClr val="dk1"/>
                  </a:solidFill>
                  <a:latin typeface="Roboto"/>
                  <a:ea typeface="Roboto"/>
                  <a:cs typeface="Roboto"/>
                  <a:sym typeface="Roboto"/>
                </a:rPr>
                <a:t>Deskripsi Data</a:t>
              </a:r>
              <a:endParaRPr sz="1200" b="1" dirty="0">
                <a:solidFill>
                  <a:schemeClr val="dk1"/>
                </a:solidFill>
                <a:latin typeface="Roboto"/>
                <a:ea typeface="Roboto"/>
                <a:cs typeface="Roboto"/>
                <a:sym typeface="Roboto"/>
              </a:endParaRPr>
            </a:p>
          </p:txBody>
        </p:sp>
        <p:sp>
          <p:nvSpPr>
            <p:cNvPr id="75" name="Google Shape;928;p25">
              <a:extLst>
                <a:ext uri="{FF2B5EF4-FFF2-40B4-BE49-F238E27FC236}">
                  <a16:creationId xmlns:a16="http://schemas.microsoft.com/office/drawing/2014/main" id="{F803F4B4-2089-447F-AAE0-A9F998D0D7B7}"/>
                </a:ext>
              </a:extLst>
            </p:cNvPr>
            <p:cNvSpPr txBox="1"/>
            <p:nvPr/>
          </p:nvSpPr>
          <p:spPr>
            <a:xfrm>
              <a:off x="2389973" y="1240726"/>
              <a:ext cx="1261800" cy="18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grpSp>
        <p:nvGrpSpPr>
          <p:cNvPr id="96" name="Google Shape;929;p25">
            <a:extLst>
              <a:ext uri="{FF2B5EF4-FFF2-40B4-BE49-F238E27FC236}">
                <a16:creationId xmlns:a16="http://schemas.microsoft.com/office/drawing/2014/main" id="{B6FF7F8F-FBB2-4B92-AE1D-798D0199FC91}"/>
              </a:ext>
            </a:extLst>
          </p:cNvPr>
          <p:cNvGrpSpPr/>
          <p:nvPr/>
        </p:nvGrpSpPr>
        <p:grpSpPr>
          <a:xfrm>
            <a:off x="5370408" y="1217325"/>
            <a:ext cx="1491125" cy="1954785"/>
            <a:chOff x="5370408" y="1217325"/>
            <a:chExt cx="1491125" cy="1954785"/>
          </a:xfrm>
        </p:grpSpPr>
        <p:sp>
          <p:nvSpPr>
            <p:cNvPr id="97" name="Google Shape;930;p25">
              <a:extLst>
                <a:ext uri="{FF2B5EF4-FFF2-40B4-BE49-F238E27FC236}">
                  <a16:creationId xmlns:a16="http://schemas.microsoft.com/office/drawing/2014/main" id="{634D17D3-563E-46B1-B9B4-341162EA72AB}"/>
                </a:ext>
              </a:extLst>
            </p:cNvPr>
            <p:cNvSpPr/>
            <p:nvPr/>
          </p:nvSpPr>
          <p:spPr>
            <a:xfrm>
              <a:off x="5847811" y="2754197"/>
              <a:ext cx="417913" cy="417913"/>
            </a:xfrm>
            <a:custGeom>
              <a:avLst/>
              <a:gdLst/>
              <a:ahLst/>
              <a:cxnLst/>
              <a:rect l="l" t="t" r="r" b="b"/>
              <a:pathLst>
                <a:path w="17357" h="17357" extrusionOk="0">
                  <a:moveTo>
                    <a:pt x="8663" y="1"/>
                  </a:moveTo>
                  <a:cubicBezTo>
                    <a:pt x="3891" y="1"/>
                    <a:pt x="0" y="3892"/>
                    <a:pt x="0" y="8694"/>
                  </a:cubicBezTo>
                  <a:cubicBezTo>
                    <a:pt x="0" y="13466"/>
                    <a:pt x="3891" y="17357"/>
                    <a:pt x="8663" y="17357"/>
                  </a:cubicBezTo>
                  <a:cubicBezTo>
                    <a:pt x="13466" y="17357"/>
                    <a:pt x="17356" y="13466"/>
                    <a:pt x="17356" y="8694"/>
                  </a:cubicBezTo>
                  <a:cubicBezTo>
                    <a:pt x="17356" y="3892"/>
                    <a:pt x="13466" y="1"/>
                    <a:pt x="8663" y="1"/>
                  </a:cubicBezTo>
                  <a:close/>
                </a:path>
              </a:pathLst>
            </a:custGeom>
            <a:solidFill>
              <a:srgbClr val="000000">
                <a:alpha val="14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31;p25">
              <a:extLst>
                <a:ext uri="{FF2B5EF4-FFF2-40B4-BE49-F238E27FC236}">
                  <a16:creationId xmlns:a16="http://schemas.microsoft.com/office/drawing/2014/main" id="{FA2D4A5D-3AD9-4B8E-920C-ACC663F555EC}"/>
                </a:ext>
              </a:extLst>
            </p:cNvPr>
            <p:cNvSpPr/>
            <p:nvPr/>
          </p:nvSpPr>
          <p:spPr>
            <a:xfrm>
              <a:off x="5915878" y="2690536"/>
              <a:ext cx="417913" cy="417913"/>
            </a:xfrm>
            <a:custGeom>
              <a:avLst/>
              <a:gdLst/>
              <a:ahLst/>
              <a:cxnLst/>
              <a:rect l="l" t="t" r="r" b="b"/>
              <a:pathLst>
                <a:path w="17357" h="17357" extrusionOk="0">
                  <a:moveTo>
                    <a:pt x="8693" y="1"/>
                  </a:moveTo>
                  <a:cubicBezTo>
                    <a:pt x="3891" y="1"/>
                    <a:pt x="0" y="3891"/>
                    <a:pt x="0" y="8663"/>
                  </a:cubicBezTo>
                  <a:cubicBezTo>
                    <a:pt x="0" y="13466"/>
                    <a:pt x="3891" y="17356"/>
                    <a:pt x="8693" y="17356"/>
                  </a:cubicBezTo>
                  <a:cubicBezTo>
                    <a:pt x="13465" y="17356"/>
                    <a:pt x="17356" y="13466"/>
                    <a:pt x="17356" y="8663"/>
                  </a:cubicBezTo>
                  <a:cubicBezTo>
                    <a:pt x="17356" y="3891"/>
                    <a:pt x="13465" y="1"/>
                    <a:pt x="8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32;p25">
              <a:extLst>
                <a:ext uri="{FF2B5EF4-FFF2-40B4-BE49-F238E27FC236}">
                  <a16:creationId xmlns:a16="http://schemas.microsoft.com/office/drawing/2014/main" id="{E6791E61-7656-4E5A-8AB5-1F57D234A40E}"/>
                </a:ext>
              </a:extLst>
            </p:cNvPr>
            <p:cNvSpPr/>
            <p:nvPr/>
          </p:nvSpPr>
          <p:spPr>
            <a:xfrm>
              <a:off x="6114205" y="2275391"/>
              <a:ext cx="21236" cy="422295"/>
            </a:xfrm>
            <a:custGeom>
              <a:avLst/>
              <a:gdLst/>
              <a:ahLst/>
              <a:cxnLst/>
              <a:rect l="l" t="t" r="r" b="b"/>
              <a:pathLst>
                <a:path w="882" h="17539" extrusionOk="0">
                  <a:moveTo>
                    <a:pt x="558" y="0"/>
                  </a:moveTo>
                  <a:cubicBezTo>
                    <a:pt x="486" y="0"/>
                    <a:pt x="420" y="50"/>
                    <a:pt x="395" y="99"/>
                  </a:cubicBezTo>
                  <a:cubicBezTo>
                    <a:pt x="335" y="221"/>
                    <a:pt x="274" y="343"/>
                    <a:pt x="244" y="464"/>
                  </a:cubicBezTo>
                  <a:cubicBezTo>
                    <a:pt x="122" y="890"/>
                    <a:pt x="61" y="1346"/>
                    <a:pt x="61" y="1771"/>
                  </a:cubicBezTo>
                  <a:cubicBezTo>
                    <a:pt x="61" y="2136"/>
                    <a:pt x="0" y="2531"/>
                    <a:pt x="31" y="2957"/>
                  </a:cubicBezTo>
                  <a:cubicBezTo>
                    <a:pt x="61" y="3656"/>
                    <a:pt x="61" y="4385"/>
                    <a:pt x="61" y="5084"/>
                  </a:cubicBezTo>
                  <a:lnTo>
                    <a:pt x="61" y="5814"/>
                  </a:lnTo>
                  <a:cubicBezTo>
                    <a:pt x="61" y="6543"/>
                    <a:pt x="92" y="7303"/>
                    <a:pt x="92" y="8033"/>
                  </a:cubicBezTo>
                  <a:cubicBezTo>
                    <a:pt x="122" y="8762"/>
                    <a:pt x="183" y="9522"/>
                    <a:pt x="213" y="10252"/>
                  </a:cubicBezTo>
                  <a:cubicBezTo>
                    <a:pt x="244" y="10616"/>
                    <a:pt x="244" y="11011"/>
                    <a:pt x="244" y="11376"/>
                  </a:cubicBezTo>
                  <a:cubicBezTo>
                    <a:pt x="244" y="12227"/>
                    <a:pt x="365" y="13048"/>
                    <a:pt x="335" y="13899"/>
                  </a:cubicBezTo>
                  <a:cubicBezTo>
                    <a:pt x="335" y="14203"/>
                    <a:pt x="365" y="14507"/>
                    <a:pt x="365" y="14841"/>
                  </a:cubicBezTo>
                  <a:cubicBezTo>
                    <a:pt x="395" y="15388"/>
                    <a:pt x="426" y="15966"/>
                    <a:pt x="456" y="16543"/>
                  </a:cubicBezTo>
                  <a:cubicBezTo>
                    <a:pt x="456" y="16817"/>
                    <a:pt x="487" y="17091"/>
                    <a:pt x="517" y="17394"/>
                  </a:cubicBezTo>
                  <a:cubicBezTo>
                    <a:pt x="517" y="17425"/>
                    <a:pt x="547" y="17486"/>
                    <a:pt x="578" y="17516"/>
                  </a:cubicBezTo>
                  <a:cubicBezTo>
                    <a:pt x="578" y="17531"/>
                    <a:pt x="578" y="17539"/>
                    <a:pt x="582" y="17539"/>
                  </a:cubicBezTo>
                  <a:cubicBezTo>
                    <a:pt x="585" y="17539"/>
                    <a:pt x="593" y="17531"/>
                    <a:pt x="608" y="17516"/>
                  </a:cubicBezTo>
                  <a:cubicBezTo>
                    <a:pt x="608" y="17516"/>
                    <a:pt x="639" y="17486"/>
                    <a:pt x="639" y="17486"/>
                  </a:cubicBezTo>
                  <a:cubicBezTo>
                    <a:pt x="669" y="17425"/>
                    <a:pt x="669" y="17364"/>
                    <a:pt x="669" y="17303"/>
                  </a:cubicBezTo>
                  <a:lnTo>
                    <a:pt x="669" y="16635"/>
                  </a:lnTo>
                  <a:lnTo>
                    <a:pt x="669" y="14750"/>
                  </a:lnTo>
                  <a:cubicBezTo>
                    <a:pt x="669" y="14385"/>
                    <a:pt x="699" y="14051"/>
                    <a:pt x="669" y="13686"/>
                  </a:cubicBezTo>
                  <a:cubicBezTo>
                    <a:pt x="639" y="12957"/>
                    <a:pt x="639" y="12227"/>
                    <a:pt x="639" y="11467"/>
                  </a:cubicBezTo>
                  <a:lnTo>
                    <a:pt x="639" y="11133"/>
                  </a:lnTo>
                  <a:lnTo>
                    <a:pt x="639" y="9583"/>
                  </a:lnTo>
                  <a:lnTo>
                    <a:pt x="639" y="7273"/>
                  </a:lnTo>
                  <a:lnTo>
                    <a:pt x="639" y="5145"/>
                  </a:lnTo>
                  <a:lnTo>
                    <a:pt x="639" y="4020"/>
                  </a:lnTo>
                  <a:cubicBezTo>
                    <a:pt x="608" y="3352"/>
                    <a:pt x="639" y="2683"/>
                    <a:pt x="699" y="2014"/>
                  </a:cubicBezTo>
                  <a:cubicBezTo>
                    <a:pt x="699" y="1893"/>
                    <a:pt x="699" y="1741"/>
                    <a:pt x="730" y="1619"/>
                  </a:cubicBezTo>
                  <a:cubicBezTo>
                    <a:pt x="882" y="1163"/>
                    <a:pt x="882" y="677"/>
                    <a:pt x="730" y="221"/>
                  </a:cubicBezTo>
                  <a:lnTo>
                    <a:pt x="730" y="191"/>
                  </a:lnTo>
                  <a:cubicBezTo>
                    <a:pt x="730" y="99"/>
                    <a:pt x="699" y="8"/>
                    <a:pt x="608" y="8"/>
                  </a:cubicBezTo>
                  <a:cubicBezTo>
                    <a:pt x="592" y="3"/>
                    <a:pt x="575"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33;p25">
              <a:extLst>
                <a:ext uri="{FF2B5EF4-FFF2-40B4-BE49-F238E27FC236}">
                  <a16:creationId xmlns:a16="http://schemas.microsoft.com/office/drawing/2014/main" id="{17AD90B5-675E-401C-A128-0527CD7E6225}"/>
                </a:ext>
              </a:extLst>
            </p:cNvPr>
            <p:cNvSpPr/>
            <p:nvPr/>
          </p:nvSpPr>
          <p:spPr>
            <a:xfrm>
              <a:off x="5907090" y="2685889"/>
              <a:ext cx="485234" cy="427785"/>
            </a:xfrm>
            <a:custGeom>
              <a:avLst/>
              <a:gdLst/>
              <a:ahLst/>
              <a:cxnLst/>
              <a:rect l="l" t="t" r="r" b="b"/>
              <a:pathLst>
                <a:path w="20153" h="17767" extrusionOk="0">
                  <a:moveTo>
                    <a:pt x="9021" y="1"/>
                  </a:moveTo>
                  <a:cubicBezTo>
                    <a:pt x="8647" y="1"/>
                    <a:pt x="8274" y="24"/>
                    <a:pt x="7903" y="72"/>
                  </a:cubicBezTo>
                  <a:cubicBezTo>
                    <a:pt x="5776" y="376"/>
                    <a:pt x="3830" y="1379"/>
                    <a:pt x="2371" y="2929"/>
                  </a:cubicBezTo>
                  <a:lnTo>
                    <a:pt x="2158" y="3172"/>
                  </a:lnTo>
                  <a:lnTo>
                    <a:pt x="1946" y="3415"/>
                  </a:lnTo>
                  <a:cubicBezTo>
                    <a:pt x="1794" y="3598"/>
                    <a:pt x="1642" y="3750"/>
                    <a:pt x="1520" y="3902"/>
                  </a:cubicBezTo>
                  <a:cubicBezTo>
                    <a:pt x="517" y="5057"/>
                    <a:pt x="0" y="6546"/>
                    <a:pt x="92" y="8066"/>
                  </a:cubicBezTo>
                  <a:lnTo>
                    <a:pt x="92" y="8218"/>
                  </a:lnTo>
                  <a:cubicBezTo>
                    <a:pt x="92" y="8522"/>
                    <a:pt x="122" y="8795"/>
                    <a:pt x="244" y="8856"/>
                  </a:cubicBezTo>
                  <a:cubicBezTo>
                    <a:pt x="264" y="8867"/>
                    <a:pt x="284" y="8872"/>
                    <a:pt x="303" y="8872"/>
                  </a:cubicBezTo>
                  <a:cubicBezTo>
                    <a:pt x="396" y="8872"/>
                    <a:pt x="472" y="8749"/>
                    <a:pt x="547" y="8522"/>
                  </a:cubicBezTo>
                  <a:cubicBezTo>
                    <a:pt x="578" y="8370"/>
                    <a:pt x="608" y="8188"/>
                    <a:pt x="669" y="8005"/>
                  </a:cubicBezTo>
                  <a:cubicBezTo>
                    <a:pt x="730" y="7823"/>
                    <a:pt x="791" y="7640"/>
                    <a:pt x="851" y="7458"/>
                  </a:cubicBezTo>
                  <a:cubicBezTo>
                    <a:pt x="1216" y="6242"/>
                    <a:pt x="1794" y="5087"/>
                    <a:pt x="2554" y="4054"/>
                  </a:cubicBezTo>
                  <a:cubicBezTo>
                    <a:pt x="3253" y="3142"/>
                    <a:pt x="4134" y="2412"/>
                    <a:pt x="5137" y="1835"/>
                  </a:cubicBezTo>
                  <a:cubicBezTo>
                    <a:pt x="6356" y="1133"/>
                    <a:pt x="7729" y="767"/>
                    <a:pt x="9113" y="767"/>
                  </a:cubicBezTo>
                  <a:cubicBezTo>
                    <a:pt x="9766" y="767"/>
                    <a:pt x="10421" y="849"/>
                    <a:pt x="11064" y="1014"/>
                  </a:cubicBezTo>
                  <a:cubicBezTo>
                    <a:pt x="16384" y="2291"/>
                    <a:pt x="18967" y="8279"/>
                    <a:pt x="16292" y="13051"/>
                  </a:cubicBezTo>
                  <a:cubicBezTo>
                    <a:pt x="15745" y="14024"/>
                    <a:pt x="14985" y="14905"/>
                    <a:pt x="14074" y="15574"/>
                  </a:cubicBezTo>
                  <a:cubicBezTo>
                    <a:pt x="13071" y="16364"/>
                    <a:pt x="11915" y="16911"/>
                    <a:pt x="10669" y="17185"/>
                  </a:cubicBezTo>
                  <a:cubicBezTo>
                    <a:pt x="10107" y="17305"/>
                    <a:pt x="9539" y="17367"/>
                    <a:pt x="8976" y="17367"/>
                  </a:cubicBezTo>
                  <a:cubicBezTo>
                    <a:pt x="8259" y="17367"/>
                    <a:pt x="7550" y="17267"/>
                    <a:pt x="6870" y="17063"/>
                  </a:cubicBezTo>
                  <a:cubicBezTo>
                    <a:pt x="5928" y="16820"/>
                    <a:pt x="5076" y="16455"/>
                    <a:pt x="4256" y="15938"/>
                  </a:cubicBezTo>
                  <a:cubicBezTo>
                    <a:pt x="2037" y="14449"/>
                    <a:pt x="578" y="12017"/>
                    <a:pt x="335" y="9373"/>
                  </a:cubicBezTo>
                  <a:cubicBezTo>
                    <a:pt x="335" y="9191"/>
                    <a:pt x="274" y="9069"/>
                    <a:pt x="244" y="8917"/>
                  </a:cubicBezTo>
                  <a:cubicBezTo>
                    <a:pt x="244" y="8887"/>
                    <a:pt x="213" y="8856"/>
                    <a:pt x="213" y="8856"/>
                  </a:cubicBezTo>
                  <a:cubicBezTo>
                    <a:pt x="183" y="8887"/>
                    <a:pt x="152" y="8917"/>
                    <a:pt x="152" y="8947"/>
                  </a:cubicBezTo>
                  <a:lnTo>
                    <a:pt x="152" y="9586"/>
                  </a:lnTo>
                  <a:cubicBezTo>
                    <a:pt x="152" y="9920"/>
                    <a:pt x="213" y="10285"/>
                    <a:pt x="304" y="10619"/>
                  </a:cubicBezTo>
                  <a:cubicBezTo>
                    <a:pt x="365" y="10954"/>
                    <a:pt x="456" y="11288"/>
                    <a:pt x="578" y="11622"/>
                  </a:cubicBezTo>
                  <a:cubicBezTo>
                    <a:pt x="1216" y="13568"/>
                    <a:pt x="2493" y="15270"/>
                    <a:pt x="4225" y="16394"/>
                  </a:cubicBezTo>
                  <a:cubicBezTo>
                    <a:pt x="5168" y="17002"/>
                    <a:pt x="6231" y="17428"/>
                    <a:pt x="7356" y="17641"/>
                  </a:cubicBezTo>
                  <a:cubicBezTo>
                    <a:pt x="7862" y="17725"/>
                    <a:pt x="8369" y="17766"/>
                    <a:pt x="8874" y="17766"/>
                  </a:cubicBezTo>
                  <a:cubicBezTo>
                    <a:pt x="10734" y="17766"/>
                    <a:pt x="12556" y="17203"/>
                    <a:pt x="14134" y="16151"/>
                  </a:cubicBezTo>
                  <a:cubicBezTo>
                    <a:pt x="14408" y="15938"/>
                    <a:pt x="14681" y="15726"/>
                    <a:pt x="14925" y="15483"/>
                  </a:cubicBezTo>
                  <a:cubicBezTo>
                    <a:pt x="20153" y="10832"/>
                    <a:pt x="18207" y="2260"/>
                    <a:pt x="11460" y="345"/>
                  </a:cubicBezTo>
                  <a:cubicBezTo>
                    <a:pt x="10665" y="116"/>
                    <a:pt x="9843" y="1"/>
                    <a:pt x="9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934;p25">
              <a:extLst>
                <a:ext uri="{FF2B5EF4-FFF2-40B4-BE49-F238E27FC236}">
                  <a16:creationId xmlns:a16="http://schemas.microsoft.com/office/drawing/2014/main" id="{853B73C8-F675-475E-9B0D-D7208A793CAA}"/>
                </a:ext>
              </a:extLst>
            </p:cNvPr>
            <p:cNvGrpSpPr/>
            <p:nvPr/>
          </p:nvGrpSpPr>
          <p:grpSpPr>
            <a:xfrm>
              <a:off x="5965647" y="2754991"/>
              <a:ext cx="306651" cy="286883"/>
              <a:chOff x="5965647" y="2754991"/>
              <a:chExt cx="306651" cy="286883"/>
            </a:xfrm>
          </p:grpSpPr>
          <p:sp>
            <p:nvSpPr>
              <p:cNvPr id="111" name="Google Shape;935;p25">
                <a:extLst>
                  <a:ext uri="{FF2B5EF4-FFF2-40B4-BE49-F238E27FC236}">
                    <a16:creationId xmlns:a16="http://schemas.microsoft.com/office/drawing/2014/main" id="{A2A5D905-9E7C-458E-B7FA-890F9C61CB6D}"/>
                  </a:ext>
                </a:extLst>
              </p:cNvPr>
              <p:cNvSpPr/>
              <p:nvPr/>
            </p:nvSpPr>
            <p:spPr>
              <a:xfrm>
                <a:off x="5965647" y="2754991"/>
                <a:ext cx="306651" cy="286883"/>
              </a:xfrm>
              <a:custGeom>
                <a:avLst/>
                <a:gdLst/>
                <a:ahLst/>
                <a:cxnLst/>
                <a:rect l="l" t="t" r="r" b="b"/>
                <a:pathLst>
                  <a:path w="12736" h="11915" extrusionOk="0">
                    <a:moveTo>
                      <a:pt x="6642" y="337"/>
                    </a:moveTo>
                    <a:cubicBezTo>
                      <a:pt x="7127" y="337"/>
                      <a:pt x="7616" y="407"/>
                      <a:pt x="8085" y="545"/>
                    </a:cubicBezTo>
                    <a:cubicBezTo>
                      <a:pt x="8693" y="697"/>
                      <a:pt x="9301" y="971"/>
                      <a:pt x="9818" y="1305"/>
                    </a:cubicBezTo>
                    <a:cubicBezTo>
                      <a:pt x="10821" y="1944"/>
                      <a:pt x="11581" y="2856"/>
                      <a:pt x="12006" y="3950"/>
                    </a:cubicBezTo>
                    <a:cubicBezTo>
                      <a:pt x="12249" y="4497"/>
                      <a:pt x="12401" y="5074"/>
                      <a:pt x="12462" y="5652"/>
                    </a:cubicBezTo>
                    <a:cubicBezTo>
                      <a:pt x="12462" y="5774"/>
                      <a:pt x="12493" y="5865"/>
                      <a:pt x="12523" y="5956"/>
                    </a:cubicBezTo>
                    <a:cubicBezTo>
                      <a:pt x="12523" y="5968"/>
                      <a:pt x="12523" y="5978"/>
                      <a:pt x="12523" y="5986"/>
                    </a:cubicBezTo>
                    <a:lnTo>
                      <a:pt x="12523" y="5986"/>
                    </a:lnTo>
                    <a:cubicBezTo>
                      <a:pt x="12523" y="5986"/>
                      <a:pt x="12523" y="5986"/>
                      <a:pt x="12523" y="5986"/>
                    </a:cubicBezTo>
                    <a:cubicBezTo>
                      <a:pt x="12513" y="5983"/>
                      <a:pt x="12504" y="5982"/>
                      <a:pt x="12494" y="5982"/>
                    </a:cubicBezTo>
                    <a:cubicBezTo>
                      <a:pt x="12413" y="5982"/>
                      <a:pt x="12337" y="6090"/>
                      <a:pt x="12310" y="6199"/>
                    </a:cubicBezTo>
                    <a:cubicBezTo>
                      <a:pt x="12280" y="6321"/>
                      <a:pt x="12249" y="6442"/>
                      <a:pt x="12219" y="6564"/>
                    </a:cubicBezTo>
                    <a:cubicBezTo>
                      <a:pt x="12158" y="6685"/>
                      <a:pt x="12128" y="6777"/>
                      <a:pt x="12097" y="6898"/>
                    </a:cubicBezTo>
                    <a:cubicBezTo>
                      <a:pt x="11824" y="7719"/>
                      <a:pt x="11459" y="8509"/>
                      <a:pt x="10942" y="9178"/>
                    </a:cubicBezTo>
                    <a:cubicBezTo>
                      <a:pt x="10456" y="9786"/>
                      <a:pt x="9879" y="10272"/>
                      <a:pt x="9210" y="10667"/>
                    </a:cubicBezTo>
                    <a:cubicBezTo>
                      <a:pt x="8408" y="11140"/>
                      <a:pt x="7509" y="11377"/>
                      <a:pt x="6597" y="11377"/>
                    </a:cubicBezTo>
                    <a:cubicBezTo>
                      <a:pt x="6161" y="11377"/>
                      <a:pt x="5722" y="11323"/>
                      <a:pt x="5289" y="11214"/>
                    </a:cubicBezTo>
                    <a:cubicBezTo>
                      <a:pt x="4833" y="11093"/>
                      <a:pt x="4407" y="10941"/>
                      <a:pt x="3982" y="10698"/>
                    </a:cubicBezTo>
                    <a:cubicBezTo>
                      <a:pt x="1337" y="9239"/>
                      <a:pt x="365" y="5895"/>
                      <a:pt x="1793" y="3220"/>
                    </a:cubicBezTo>
                    <a:cubicBezTo>
                      <a:pt x="2189" y="2582"/>
                      <a:pt x="2675" y="2004"/>
                      <a:pt x="3283" y="1549"/>
                    </a:cubicBezTo>
                    <a:cubicBezTo>
                      <a:pt x="3951" y="1001"/>
                      <a:pt x="4742" y="637"/>
                      <a:pt x="5562" y="454"/>
                    </a:cubicBezTo>
                    <a:cubicBezTo>
                      <a:pt x="5914" y="376"/>
                      <a:pt x="6277" y="337"/>
                      <a:pt x="6642" y="337"/>
                    </a:cubicBezTo>
                    <a:close/>
                    <a:moveTo>
                      <a:pt x="6744" y="1"/>
                    </a:moveTo>
                    <a:cubicBezTo>
                      <a:pt x="5501" y="1"/>
                      <a:pt x="4268" y="379"/>
                      <a:pt x="3222" y="1093"/>
                    </a:cubicBezTo>
                    <a:cubicBezTo>
                      <a:pt x="3040" y="1214"/>
                      <a:pt x="2857" y="1366"/>
                      <a:pt x="2705" y="1518"/>
                    </a:cubicBezTo>
                    <a:cubicBezTo>
                      <a:pt x="1885" y="2278"/>
                      <a:pt x="1277" y="3220"/>
                      <a:pt x="942" y="4284"/>
                    </a:cubicBezTo>
                    <a:cubicBezTo>
                      <a:pt x="0" y="7445"/>
                      <a:pt x="1824" y="10789"/>
                      <a:pt x="5015" y="11701"/>
                    </a:cubicBezTo>
                    <a:cubicBezTo>
                      <a:pt x="5534" y="11840"/>
                      <a:pt x="6054" y="11915"/>
                      <a:pt x="6581" y="11915"/>
                    </a:cubicBezTo>
                    <a:cubicBezTo>
                      <a:pt x="6857" y="11915"/>
                      <a:pt x="7135" y="11894"/>
                      <a:pt x="7417" y="11853"/>
                    </a:cubicBezTo>
                    <a:cubicBezTo>
                      <a:pt x="8815" y="11670"/>
                      <a:pt x="10122" y="11002"/>
                      <a:pt x="11125" y="9968"/>
                    </a:cubicBezTo>
                    <a:cubicBezTo>
                      <a:pt x="11216" y="9847"/>
                      <a:pt x="11307" y="9755"/>
                      <a:pt x="11398" y="9634"/>
                    </a:cubicBezTo>
                    <a:cubicBezTo>
                      <a:pt x="11490" y="9512"/>
                      <a:pt x="11611" y="9421"/>
                      <a:pt x="11672" y="9299"/>
                    </a:cubicBezTo>
                    <a:cubicBezTo>
                      <a:pt x="12371" y="8540"/>
                      <a:pt x="12736" y="7536"/>
                      <a:pt x="12645" y="6503"/>
                    </a:cubicBezTo>
                    <a:lnTo>
                      <a:pt x="12645" y="6412"/>
                    </a:lnTo>
                    <a:cubicBezTo>
                      <a:pt x="12645" y="6231"/>
                      <a:pt x="12623" y="6072"/>
                      <a:pt x="12560" y="6010"/>
                    </a:cubicBezTo>
                    <a:lnTo>
                      <a:pt x="12560" y="6010"/>
                    </a:lnTo>
                    <a:cubicBezTo>
                      <a:pt x="12588" y="5982"/>
                      <a:pt x="12614" y="5954"/>
                      <a:pt x="12614" y="5925"/>
                    </a:cubicBezTo>
                    <a:cubicBezTo>
                      <a:pt x="12614" y="5804"/>
                      <a:pt x="12614" y="5652"/>
                      <a:pt x="12614" y="5500"/>
                    </a:cubicBezTo>
                    <a:cubicBezTo>
                      <a:pt x="12584" y="5287"/>
                      <a:pt x="12553" y="5044"/>
                      <a:pt x="12493" y="4831"/>
                    </a:cubicBezTo>
                    <a:cubicBezTo>
                      <a:pt x="12432" y="4588"/>
                      <a:pt x="12371" y="4375"/>
                      <a:pt x="12310" y="4163"/>
                    </a:cubicBezTo>
                    <a:cubicBezTo>
                      <a:pt x="11885" y="2825"/>
                      <a:pt x="11034" y="1700"/>
                      <a:pt x="9879" y="941"/>
                    </a:cubicBezTo>
                    <a:cubicBezTo>
                      <a:pt x="9240" y="515"/>
                      <a:pt x="8541" y="242"/>
                      <a:pt x="7781" y="90"/>
                    </a:cubicBezTo>
                    <a:cubicBezTo>
                      <a:pt x="7437" y="30"/>
                      <a:pt x="7090" y="1"/>
                      <a:pt x="6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36;p25">
                <a:extLst>
                  <a:ext uri="{FF2B5EF4-FFF2-40B4-BE49-F238E27FC236}">
                    <a16:creationId xmlns:a16="http://schemas.microsoft.com/office/drawing/2014/main" id="{20835E29-381B-4F1D-921D-A8AB87DAC3EE}"/>
                  </a:ext>
                </a:extLst>
              </p:cNvPr>
              <p:cNvSpPr/>
              <p:nvPr/>
            </p:nvSpPr>
            <p:spPr>
              <a:xfrm>
                <a:off x="6118587" y="2805433"/>
                <a:ext cx="68813" cy="105700"/>
              </a:xfrm>
              <a:custGeom>
                <a:avLst/>
                <a:gdLst/>
                <a:ahLst/>
                <a:cxnLst/>
                <a:rect l="l" t="t" r="r" b="b"/>
                <a:pathLst>
                  <a:path w="2858" h="4390" extrusionOk="0">
                    <a:moveTo>
                      <a:pt x="396" y="1"/>
                    </a:moveTo>
                    <a:cubicBezTo>
                      <a:pt x="335" y="1"/>
                      <a:pt x="274" y="1"/>
                      <a:pt x="244" y="31"/>
                    </a:cubicBezTo>
                    <a:cubicBezTo>
                      <a:pt x="213" y="92"/>
                      <a:pt x="183" y="153"/>
                      <a:pt x="153" y="213"/>
                    </a:cubicBezTo>
                    <a:cubicBezTo>
                      <a:pt x="62" y="365"/>
                      <a:pt x="31" y="578"/>
                      <a:pt x="31" y="761"/>
                    </a:cubicBezTo>
                    <a:cubicBezTo>
                      <a:pt x="1" y="943"/>
                      <a:pt x="1" y="1095"/>
                      <a:pt x="1" y="1277"/>
                    </a:cubicBezTo>
                    <a:cubicBezTo>
                      <a:pt x="31" y="1581"/>
                      <a:pt x="31" y="1885"/>
                      <a:pt x="31" y="2189"/>
                    </a:cubicBezTo>
                    <a:lnTo>
                      <a:pt x="31" y="2493"/>
                    </a:lnTo>
                    <a:cubicBezTo>
                      <a:pt x="31" y="2827"/>
                      <a:pt x="62" y="3131"/>
                      <a:pt x="62" y="3466"/>
                    </a:cubicBezTo>
                    <a:cubicBezTo>
                      <a:pt x="62" y="3648"/>
                      <a:pt x="92" y="3830"/>
                      <a:pt x="92" y="3982"/>
                    </a:cubicBezTo>
                    <a:cubicBezTo>
                      <a:pt x="92" y="4104"/>
                      <a:pt x="122" y="4226"/>
                      <a:pt x="183" y="4286"/>
                    </a:cubicBezTo>
                    <a:cubicBezTo>
                      <a:pt x="251" y="4355"/>
                      <a:pt x="320" y="4389"/>
                      <a:pt x="401" y="4389"/>
                    </a:cubicBezTo>
                    <a:cubicBezTo>
                      <a:pt x="428" y="4389"/>
                      <a:pt x="457" y="4385"/>
                      <a:pt x="487" y="4378"/>
                    </a:cubicBezTo>
                    <a:cubicBezTo>
                      <a:pt x="578" y="4347"/>
                      <a:pt x="700" y="4286"/>
                      <a:pt x="761" y="4195"/>
                    </a:cubicBezTo>
                    <a:lnTo>
                      <a:pt x="973" y="4043"/>
                    </a:lnTo>
                    <a:cubicBezTo>
                      <a:pt x="1247" y="3770"/>
                      <a:pt x="1460" y="3496"/>
                      <a:pt x="1764" y="3283"/>
                    </a:cubicBezTo>
                    <a:cubicBezTo>
                      <a:pt x="1855" y="3192"/>
                      <a:pt x="1946" y="3101"/>
                      <a:pt x="2037" y="2979"/>
                    </a:cubicBezTo>
                    <a:cubicBezTo>
                      <a:pt x="2220" y="2827"/>
                      <a:pt x="2402" y="2645"/>
                      <a:pt x="2584" y="2493"/>
                    </a:cubicBezTo>
                    <a:cubicBezTo>
                      <a:pt x="2676" y="2402"/>
                      <a:pt x="2767" y="2311"/>
                      <a:pt x="2828" y="2220"/>
                    </a:cubicBezTo>
                    <a:cubicBezTo>
                      <a:pt x="2858" y="2189"/>
                      <a:pt x="2858" y="2159"/>
                      <a:pt x="2858" y="2128"/>
                    </a:cubicBezTo>
                    <a:lnTo>
                      <a:pt x="2828" y="2098"/>
                    </a:lnTo>
                    <a:cubicBezTo>
                      <a:pt x="2797" y="2098"/>
                      <a:pt x="2767" y="2128"/>
                      <a:pt x="2767" y="2159"/>
                    </a:cubicBezTo>
                    <a:cubicBezTo>
                      <a:pt x="2676" y="2220"/>
                      <a:pt x="2615" y="2280"/>
                      <a:pt x="2554" y="2341"/>
                    </a:cubicBezTo>
                    <a:lnTo>
                      <a:pt x="1916" y="2858"/>
                    </a:lnTo>
                    <a:cubicBezTo>
                      <a:pt x="1794" y="2949"/>
                      <a:pt x="1672" y="3040"/>
                      <a:pt x="1551" y="3162"/>
                    </a:cubicBezTo>
                    <a:cubicBezTo>
                      <a:pt x="1338" y="3375"/>
                      <a:pt x="1095" y="3587"/>
                      <a:pt x="821" y="3800"/>
                    </a:cubicBezTo>
                    <a:lnTo>
                      <a:pt x="730" y="3891"/>
                    </a:lnTo>
                    <a:lnTo>
                      <a:pt x="548" y="4043"/>
                    </a:lnTo>
                    <a:cubicBezTo>
                      <a:pt x="535" y="4056"/>
                      <a:pt x="512" y="4063"/>
                      <a:pt x="487" y="4063"/>
                    </a:cubicBezTo>
                    <a:cubicBezTo>
                      <a:pt x="452" y="4063"/>
                      <a:pt x="414" y="4048"/>
                      <a:pt x="396" y="4013"/>
                    </a:cubicBezTo>
                    <a:cubicBezTo>
                      <a:pt x="396" y="3952"/>
                      <a:pt x="396" y="3922"/>
                      <a:pt x="396" y="3861"/>
                    </a:cubicBezTo>
                    <a:lnTo>
                      <a:pt x="396" y="2220"/>
                    </a:lnTo>
                    <a:lnTo>
                      <a:pt x="396" y="1733"/>
                    </a:lnTo>
                    <a:cubicBezTo>
                      <a:pt x="396" y="1429"/>
                      <a:pt x="396" y="1156"/>
                      <a:pt x="457" y="852"/>
                    </a:cubicBezTo>
                    <a:cubicBezTo>
                      <a:pt x="457" y="791"/>
                      <a:pt x="457" y="730"/>
                      <a:pt x="487" y="669"/>
                    </a:cubicBezTo>
                    <a:cubicBezTo>
                      <a:pt x="578" y="487"/>
                      <a:pt x="578" y="274"/>
                      <a:pt x="487" y="92"/>
                    </a:cubicBezTo>
                    <a:cubicBezTo>
                      <a:pt x="487" y="31"/>
                      <a:pt x="426"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37;p25">
                <a:extLst>
                  <a:ext uri="{FF2B5EF4-FFF2-40B4-BE49-F238E27FC236}">
                    <a16:creationId xmlns:a16="http://schemas.microsoft.com/office/drawing/2014/main" id="{B822DE17-1AB7-4671-B302-AE971BDE3205}"/>
                  </a:ext>
                </a:extLst>
              </p:cNvPr>
              <p:cNvSpPr/>
              <p:nvPr/>
            </p:nvSpPr>
            <p:spPr>
              <a:xfrm>
                <a:off x="6113458" y="2770304"/>
                <a:ext cx="19792" cy="17023"/>
              </a:xfrm>
              <a:custGeom>
                <a:avLst/>
                <a:gdLst/>
                <a:ahLst/>
                <a:cxnLst/>
                <a:rect l="l" t="t" r="r" b="b"/>
                <a:pathLst>
                  <a:path w="822" h="707" extrusionOk="0">
                    <a:moveTo>
                      <a:pt x="487" y="1"/>
                    </a:moveTo>
                    <a:cubicBezTo>
                      <a:pt x="153" y="1"/>
                      <a:pt x="1" y="365"/>
                      <a:pt x="244" y="609"/>
                    </a:cubicBezTo>
                    <a:cubicBezTo>
                      <a:pt x="312" y="676"/>
                      <a:pt x="394" y="707"/>
                      <a:pt x="476" y="707"/>
                    </a:cubicBezTo>
                    <a:cubicBezTo>
                      <a:pt x="651" y="707"/>
                      <a:pt x="822" y="563"/>
                      <a:pt x="822" y="335"/>
                    </a:cubicBezTo>
                    <a:cubicBezTo>
                      <a:pt x="822" y="153"/>
                      <a:pt x="670"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38;p25">
                <a:extLst>
                  <a:ext uri="{FF2B5EF4-FFF2-40B4-BE49-F238E27FC236}">
                    <a16:creationId xmlns:a16="http://schemas.microsoft.com/office/drawing/2014/main" id="{CD143D2F-4F7E-4D81-A908-811E54201F36}"/>
                  </a:ext>
                </a:extLst>
              </p:cNvPr>
              <p:cNvSpPr/>
              <p:nvPr/>
            </p:nvSpPr>
            <p:spPr>
              <a:xfrm>
                <a:off x="6113458" y="3000846"/>
                <a:ext cx="19792" cy="17047"/>
              </a:xfrm>
              <a:custGeom>
                <a:avLst/>
                <a:gdLst/>
                <a:ahLst/>
                <a:cxnLst/>
                <a:rect l="l" t="t" r="r" b="b"/>
                <a:pathLst>
                  <a:path w="822" h="708" extrusionOk="0">
                    <a:moveTo>
                      <a:pt x="487" y="0"/>
                    </a:moveTo>
                    <a:cubicBezTo>
                      <a:pt x="153" y="0"/>
                      <a:pt x="1" y="365"/>
                      <a:pt x="244" y="608"/>
                    </a:cubicBezTo>
                    <a:cubicBezTo>
                      <a:pt x="313" y="677"/>
                      <a:pt x="397" y="707"/>
                      <a:pt x="480" y="707"/>
                    </a:cubicBezTo>
                    <a:cubicBezTo>
                      <a:pt x="654" y="707"/>
                      <a:pt x="822" y="571"/>
                      <a:pt x="822" y="365"/>
                    </a:cubicBezTo>
                    <a:cubicBezTo>
                      <a:pt x="822" y="152"/>
                      <a:pt x="670"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39;p25">
                <a:extLst>
                  <a:ext uri="{FF2B5EF4-FFF2-40B4-BE49-F238E27FC236}">
                    <a16:creationId xmlns:a16="http://schemas.microsoft.com/office/drawing/2014/main" id="{803018BE-8AAD-48AD-8347-14597AA88B53}"/>
                  </a:ext>
                </a:extLst>
              </p:cNvPr>
              <p:cNvSpPr/>
              <p:nvPr/>
            </p:nvSpPr>
            <p:spPr>
              <a:xfrm>
                <a:off x="6229103" y="2885419"/>
                <a:ext cx="19792" cy="17384"/>
              </a:xfrm>
              <a:custGeom>
                <a:avLst/>
                <a:gdLst/>
                <a:ahLst/>
                <a:cxnLst/>
                <a:rect l="l" t="t" r="r" b="b"/>
                <a:pathLst>
                  <a:path w="822" h="722" extrusionOk="0">
                    <a:moveTo>
                      <a:pt x="457" y="1"/>
                    </a:moveTo>
                    <a:cubicBezTo>
                      <a:pt x="370" y="1"/>
                      <a:pt x="282" y="35"/>
                      <a:pt x="213" y="113"/>
                    </a:cubicBezTo>
                    <a:cubicBezTo>
                      <a:pt x="0" y="326"/>
                      <a:pt x="152" y="721"/>
                      <a:pt x="456" y="721"/>
                    </a:cubicBezTo>
                    <a:cubicBezTo>
                      <a:pt x="669" y="721"/>
                      <a:pt x="821" y="539"/>
                      <a:pt x="821" y="357"/>
                    </a:cubicBezTo>
                    <a:cubicBezTo>
                      <a:pt x="821" y="151"/>
                      <a:pt x="640"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40;p25">
                <a:extLst>
                  <a:ext uri="{FF2B5EF4-FFF2-40B4-BE49-F238E27FC236}">
                    <a16:creationId xmlns:a16="http://schemas.microsoft.com/office/drawing/2014/main" id="{E8219265-D3B7-4516-870C-1961A9EED411}"/>
                  </a:ext>
                </a:extLst>
              </p:cNvPr>
              <p:cNvSpPr/>
              <p:nvPr/>
            </p:nvSpPr>
            <p:spPr>
              <a:xfrm>
                <a:off x="6000029" y="2885106"/>
                <a:ext cx="18323" cy="17071"/>
              </a:xfrm>
              <a:custGeom>
                <a:avLst/>
                <a:gdLst/>
                <a:ahLst/>
                <a:cxnLst/>
                <a:rect l="l" t="t" r="r" b="b"/>
                <a:pathLst>
                  <a:path w="761" h="709" extrusionOk="0">
                    <a:moveTo>
                      <a:pt x="392" y="0"/>
                    </a:moveTo>
                    <a:cubicBezTo>
                      <a:pt x="208" y="0"/>
                      <a:pt x="58" y="118"/>
                      <a:pt x="31" y="309"/>
                    </a:cubicBezTo>
                    <a:cubicBezTo>
                      <a:pt x="1" y="491"/>
                      <a:pt x="153" y="673"/>
                      <a:pt x="335" y="704"/>
                    </a:cubicBezTo>
                    <a:cubicBezTo>
                      <a:pt x="354" y="707"/>
                      <a:pt x="373" y="709"/>
                      <a:pt x="391" y="709"/>
                    </a:cubicBezTo>
                    <a:cubicBezTo>
                      <a:pt x="553" y="709"/>
                      <a:pt x="703" y="594"/>
                      <a:pt x="730" y="430"/>
                    </a:cubicBezTo>
                    <a:cubicBezTo>
                      <a:pt x="761" y="218"/>
                      <a:pt x="639" y="35"/>
                      <a:pt x="457" y="5"/>
                    </a:cubicBezTo>
                    <a:cubicBezTo>
                      <a:pt x="435" y="2"/>
                      <a:pt x="413" y="0"/>
                      <a:pt x="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941;p25">
              <a:extLst>
                <a:ext uri="{FF2B5EF4-FFF2-40B4-BE49-F238E27FC236}">
                  <a16:creationId xmlns:a16="http://schemas.microsoft.com/office/drawing/2014/main" id="{E6D68036-F5E1-4F2B-A514-69BA8F3B9E36}"/>
                </a:ext>
              </a:extLst>
            </p:cNvPr>
            <p:cNvGrpSpPr/>
            <p:nvPr/>
          </p:nvGrpSpPr>
          <p:grpSpPr>
            <a:xfrm>
              <a:off x="5370408" y="1217325"/>
              <a:ext cx="1491125" cy="1123414"/>
              <a:chOff x="5365164" y="1252738"/>
              <a:chExt cx="1491125" cy="1123414"/>
            </a:xfrm>
          </p:grpSpPr>
          <p:sp>
            <p:nvSpPr>
              <p:cNvPr id="105" name="Google Shape;942;p25">
                <a:extLst>
                  <a:ext uri="{FF2B5EF4-FFF2-40B4-BE49-F238E27FC236}">
                    <a16:creationId xmlns:a16="http://schemas.microsoft.com/office/drawing/2014/main" id="{CF605053-9203-4CD6-A0B1-6C81BD87D2F1}"/>
                  </a:ext>
                </a:extLst>
              </p:cNvPr>
              <p:cNvSpPr/>
              <p:nvPr/>
            </p:nvSpPr>
            <p:spPr>
              <a:xfrm>
                <a:off x="5365164" y="1326637"/>
                <a:ext cx="1448724" cy="1049514"/>
              </a:xfrm>
              <a:custGeom>
                <a:avLst/>
                <a:gdLst/>
                <a:ahLst/>
                <a:cxnLst/>
                <a:rect l="l" t="t" r="r" b="b"/>
                <a:pathLst>
                  <a:path w="46112" h="43589" extrusionOk="0">
                    <a:moveTo>
                      <a:pt x="3618" y="1"/>
                    </a:moveTo>
                    <a:cubicBezTo>
                      <a:pt x="1612" y="1"/>
                      <a:pt x="1" y="1612"/>
                      <a:pt x="1" y="3618"/>
                    </a:cubicBezTo>
                    <a:lnTo>
                      <a:pt x="1" y="37813"/>
                    </a:lnTo>
                    <a:cubicBezTo>
                      <a:pt x="1" y="39819"/>
                      <a:pt x="1612" y="41430"/>
                      <a:pt x="3618" y="41430"/>
                    </a:cubicBezTo>
                    <a:lnTo>
                      <a:pt x="19272" y="41430"/>
                    </a:lnTo>
                    <a:cubicBezTo>
                      <a:pt x="20001" y="41430"/>
                      <a:pt x="20700" y="41704"/>
                      <a:pt x="21247" y="42190"/>
                    </a:cubicBezTo>
                    <a:lnTo>
                      <a:pt x="22676" y="43467"/>
                    </a:lnTo>
                    <a:cubicBezTo>
                      <a:pt x="22767" y="43558"/>
                      <a:pt x="22919" y="43588"/>
                      <a:pt x="23041" y="43588"/>
                    </a:cubicBezTo>
                    <a:cubicBezTo>
                      <a:pt x="23193" y="43588"/>
                      <a:pt x="23314" y="43558"/>
                      <a:pt x="23436" y="43467"/>
                    </a:cubicBezTo>
                    <a:lnTo>
                      <a:pt x="24834" y="42190"/>
                    </a:lnTo>
                    <a:cubicBezTo>
                      <a:pt x="25381" y="41704"/>
                      <a:pt x="26111" y="41430"/>
                      <a:pt x="26840" y="41430"/>
                    </a:cubicBezTo>
                    <a:lnTo>
                      <a:pt x="42494" y="41430"/>
                    </a:lnTo>
                    <a:cubicBezTo>
                      <a:pt x="44500" y="41430"/>
                      <a:pt x="46111" y="39819"/>
                      <a:pt x="46111" y="37813"/>
                    </a:cubicBezTo>
                    <a:lnTo>
                      <a:pt x="46111" y="3618"/>
                    </a:lnTo>
                    <a:cubicBezTo>
                      <a:pt x="46111" y="1612"/>
                      <a:pt x="44500" y="1"/>
                      <a:pt x="42494" y="1"/>
                    </a:cubicBezTo>
                    <a:close/>
                  </a:path>
                </a:pathLst>
              </a:custGeom>
              <a:solidFill>
                <a:srgbClr val="000000">
                  <a:alpha val="14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943;p25">
                <a:extLst>
                  <a:ext uri="{FF2B5EF4-FFF2-40B4-BE49-F238E27FC236}">
                    <a16:creationId xmlns:a16="http://schemas.microsoft.com/office/drawing/2014/main" id="{46E40E26-E6A7-42C6-99A1-3958DC7C2CA9}"/>
                  </a:ext>
                </a:extLst>
              </p:cNvPr>
              <p:cNvGrpSpPr/>
              <p:nvPr/>
            </p:nvGrpSpPr>
            <p:grpSpPr>
              <a:xfrm>
                <a:off x="5407598" y="1252738"/>
                <a:ext cx="1448692" cy="1063384"/>
                <a:chOff x="2463325" y="1217325"/>
                <a:chExt cx="1448692" cy="1063384"/>
              </a:xfrm>
            </p:grpSpPr>
            <p:sp>
              <p:nvSpPr>
                <p:cNvPr id="107" name="Google Shape;944;p25">
                  <a:extLst>
                    <a:ext uri="{FF2B5EF4-FFF2-40B4-BE49-F238E27FC236}">
                      <a16:creationId xmlns:a16="http://schemas.microsoft.com/office/drawing/2014/main" id="{F7092099-49CA-47A2-A717-3D2243BB098A}"/>
                    </a:ext>
                  </a:extLst>
                </p:cNvPr>
                <p:cNvSpPr/>
                <p:nvPr/>
              </p:nvSpPr>
              <p:spPr>
                <a:xfrm>
                  <a:off x="2469925" y="1450775"/>
                  <a:ext cx="1408023" cy="821885"/>
                </a:xfrm>
                <a:custGeom>
                  <a:avLst/>
                  <a:gdLst/>
                  <a:ahLst/>
                  <a:cxnLst/>
                  <a:rect l="l" t="t" r="r" b="b"/>
                  <a:pathLst>
                    <a:path w="46142" h="34135" extrusionOk="0">
                      <a:moveTo>
                        <a:pt x="1" y="0"/>
                      </a:moveTo>
                      <a:lnTo>
                        <a:pt x="1" y="28329"/>
                      </a:lnTo>
                      <a:cubicBezTo>
                        <a:pt x="1" y="30335"/>
                        <a:pt x="1612" y="31976"/>
                        <a:pt x="3618" y="31976"/>
                      </a:cubicBezTo>
                      <a:lnTo>
                        <a:pt x="19302" y="31976"/>
                      </a:lnTo>
                      <a:cubicBezTo>
                        <a:pt x="20031" y="31976"/>
                        <a:pt x="20730" y="32250"/>
                        <a:pt x="21278" y="32736"/>
                      </a:cubicBezTo>
                      <a:lnTo>
                        <a:pt x="22706" y="33983"/>
                      </a:lnTo>
                      <a:cubicBezTo>
                        <a:pt x="22797" y="34074"/>
                        <a:pt x="22949" y="34135"/>
                        <a:pt x="23071" y="34135"/>
                      </a:cubicBezTo>
                      <a:cubicBezTo>
                        <a:pt x="23223" y="34135"/>
                        <a:pt x="23344" y="34074"/>
                        <a:pt x="23466" y="33983"/>
                      </a:cubicBezTo>
                      <a:lnTo>
                        <a:pt x="24864" y="32736"/>
                      </a:lnTo>
                      <a:cubicBezTo>
                        <a:pt x="25411" y="32250"/>
                        <a:pt x="26141" y="31976"/>
                        <a:pt x="26870" y="31976"/>
                      </a:cubicBezTo>
                      <a:lnTo>
                        <a:pt x="42524" y="31976"/>
                      </a:lnTo>
                      <a:cubicBezTo>
                        <a:pt x="44530" y="31976"/>
                        <a:pt x="46141" y="30335"/>
                        <a:pt x="46141" y="28329"/>
                      </a:cubicBezTo>
                      <a:lnTo>
                        <a:pt x="46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945;p25">
                  <a:extLst>
                    <a:ext uri="{FF2B5EF4-FFF2-40B4-BE49-F238E27FC236}">
                      <a16:creationId xmlns:a16="http://schemas.microsoft.com/office/drawing/2014/main" id="{D33BC4E6-D13E-4FC4-A612-F4886674D1FA}"/>
                    </a:ext>
                  </a:extLst>
                </p:cNvPr>
                <p:cNvSpPr/>
                <p:nvPr/>
              </p:nvSpPr>
              <p:spPr>
                <a:xfrm>
                  <a:off x="2469926" y="1222425"/>
                  <a:ext cx="1408023" cy="228375"/>
                </a:xfrm>
                <a:custGeom>
                  <a:avLst/>
                  <a:gdLst/>
                  <a:ahLst/>
                  <a:cxnLst/>
                  <a:rect l="l" t="t" r="r" b="b"/>
                  <a:pathLst>
                    <a:path w="46142" h="9485" extrusionOk="0">
                      <a:moveTo>
                        <a:pt x="3618" y="1"/>
                      </a:moveTo>
                      <a:cubicBezTo>
                        <a:pt x="1612" y="1"/>
                        <a:pt x="1" y="1642"/>
                        <a:pt x="1" y="3648"/>
                      </a:cubicBezTo>
                      <a:lnTo>
                        <a:pt x="1" y="9484"/>
                      </a:lnTo>
                      <a:lnTo>
                        <a:pt x="46141" y="9484"/>
                      </a:lnTo>
                      <a:lnTo>
                        <a:pt x="46141" y="3648"/>
                      </a:lnTo>
                      <a:cubicBezTo>
                        <a:pt x="46141" y="1642"/>
                        <a:pt x="44530" y="1"/>
                        <a:pt x="42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 name="Google Shape;946;p25">
                  <a:extLst>
                    <a:ext uri="{FF2B5EF4-FFF2-40B4-BE49-F238E27FC236}">
                      <a16:creationId xmlns:a16="http://schemas.microsoft.com/office/drawing/2014/main" id="{6C8C0159-3163-4465-B2A5-0AAC29C64BE5}"/>
                    </a:ext>
                  </a:extLst>
                </p:cNvPr>
                <p:cNvSpPr/>
                <p:nvPr/>
              </p:nvSpPr>
              <p:spPr>
                <a:xfrm>
                  <a:off x="2464280" y="1445316"/>
                  <a:ext cx="1447737" cy="835393"/>
                </a:xfrm>
                <a:custGeom>
                  <a:avLst/>
                  <a:gdLst/>
                  <a:ahLst/>
                  <a:cxnLst/>
                  <a:rect l="l" t="t" r="r" b="b"/>
                  <a:pathLst>
                    <a:path w="46993" h="34696" extrusionOk="0">
                      <a:moveTo>
                        <a:pt x="15580" y="1"/>
                      </a:moveTo>
                      <a:cubicBezTo>
                        <a:pt x="14546" y="1"/>
                        <a:pt x="13516" y="4"/>
                        <a:pt x="12493" y="14"/>
                      </a:cubicBezTo>
                      <a:lnTo>
                        <a:pt x="6383" y="75"/>
                      </a:lnTo>
                      <a:lnTo>
                        <a:pt x="0" y="75"/>
                      </a:lnTo>
                      <a:lnTo>
                        <a:pt x="0" y="7765"/>
                      </a:lnTo>
                      <a:lnTo>
                        <a:pt x="0" y="10653"/>
                      </a:lnTo>
                      <a:lnTo>
                        <a:pt x="0" y="24240"/>
                      </a:lnTo>
                      <a:lnTo>
                        <a:pt x="0" y="28708"/>
                      </a:lnTo>
                      <a:lnTo>
                        <a:pt x="31" y="29042"/>
                      </a:lnTo>
                      <a:cubicBezTo>
                        <a:pt x="31" y="29164"/>
                        <a:pt x="61" y="29255"/>
                        <a:pt x="61" y="29377"/>
                      </a:cubicBezTo>
                      <a:cubicBezTo>
                        <a:pt x="422" y="31210"/>
                        <a:pt x="2001" y="32538"/>
                        <a:pt x="3888" y="32538"/>
                      </a:cubicBezTo>
                      <a:cubicBezTo>
                        <a:pt x="3909" y="32538"/>
                        <a:pt x="3930" y="32538"/>
                        <a:pt x="3952" y="32538"/>
                      </a:cubicBezTo>
                      <a:lnTo>
                        <a:pt x="18815" y="32538"/>
                      </a:lnTo>
                      <a:cubicBezTo>
                        <a:pt x="18922" y="32529"/>
                        <a:pt x="19032" y="32525"/>
                        <a:pt x="19142" y="32525"/>
                      </a:cubicBezTo>
                      <a:cubicBezTo>
                        <a:pt x="19409" y="32525"/>
                        <a:pt x="19682" y="32547"/>
                        <a:pt x="19940" y="32568"/>
                      </a:cubicBezTo>
                      <a:cubicBezTo>
                        <a:pt x="20305" y="32629"/>
                        <a:pt x="20639" y="32751"/>
                        <a:pt x="20943" y="32933"/>
                      </a:cubicBezTo>
                      <a:cubicBezTo>
                        <a:pt x="21095" y="33024"/>
                        <a:pt x="21247" y="33146"/>
                        <a:pt x="21369" y="33267"/>
                      </a:cubicBezTo>
                      <a:lnTo>
                        <a:pt x="21824" y="33632"/>
                      </a:lnTo>
                      <a:lnTo>
                        <a:pt x="22676" y="34392"/>
                      </a:lnTo>
                      <a:lnTo>
                        <a:pt x="22797" y="34514"/>
                      </a:lnTo>
                      <a:cubicBezTo>
                        <a:pt x="22858" y="34544"/>
                        <a:pt x="22919" y="34574"/>
                        <a:pt x="22980" y="34605"/>
                      </a:cubicBezTo>
                      <a:cubicBezTo>
                        <a:pt x="23101" y="34666"/>
                        <a:pt x="23223" y="34696"/>
                        <a:pt x="23375" y="34696"/>
                      </a:cubicBezTo>
                      <a:cubicBezTo>
                        <a:pt x="23496" y="34666"/>
                        <a:pt x="23618" y="34635"/>
                        <a:pt x="23739" y="34574"/>
                      </a:cubicBezTo>
                      <a:cubicBezTo>
                        <a:pt x="23831" y="34514"/>
                        <a:pt x="23922" y="34422"/>
                        <a:pt x="23983" y="34362"/>
                      </a:cubicBezTo>
                      <a:lnTo>
                        <a:pt x="24864" y="33602"/>
                      </a:lnTo>
                      <a:lnTo>
                        <a:pt x="25290" y="33207"/>
                      </a:lnTo>
                      <a:cubicBezTo>
                        <a:pt x="25442" y="33085"/>
                        <a:pt x="25594" y="32994"/>
                        <a:pt x="25746" y="32903"/>
                      </a:cubicBezTo>
                      <a:cubicBezTo>
                        <a:pt x="26049" y="32720"/>
                        <a:pt x="26384" y="32629"/>
                        <a:pt x="26749" y="32568"/>
                      </a:cubicBezTo>
                      <a:lnTo>
                        <a:pt x="42524" y="32568"/>
                      </a:lnTo>
                      <a:cubicBezTo>
                        <a:pt x="42889" y="32568"/>
                        <a:pt x="43284" y="32538"/>
                        <a:pt x="43649" y="32447"/>
                      </a:cubicBezTo>
                      <a:cubicBezTo>
                        <a:pt x="45229" y="32052"/>
                        <a:pt x="46384" y="30744"/>
                        <a:pt x="46567" y="29164"/>
                      </a:cubicBezTo>
                      <a:cubicBezTo>
                        <a:pt x="46627" y="28799"/>
                        <a:pt x="46627" y="28404"/>
                        <a:pt x="46627" y="28039"/>
                      </a:cubicBezTo>
                      <a:lnTo>
                        <a:pt x="46627" y="26945"/>
                      </a:lnTo>
                      <a:cubicBezTo>
                        <a:pt x="46658" y="24027"/>
                        <a:pt x="46688" y="21109"/>
                        <a:pt x="46688" y="18191"/>
                      </a:cubicBezTo>
                      <a:cubicBezTo>
                        <a:pt x="46719" y="17006"/>
                        <a:pt x="46719" y="15759"/>
                        <a:pt x="46779" y="14665"/>
                      </a:cubicBezTo>
                      <a:cubicBezTo>
                        <a:pt x="46992" y="10592"/>
                        <a:pt x="46992" y="6550"/>
                        <a:pt x="46779" y="2477"/>
                      </a:cubicBezTo>
                      <a:lnTo>
                        <a:pt x="46779" y="2142"/>
                      </a:lnTo>
                      <a:cubicBezTo>
                        <a:pt x="46749" y="1261"/>
                        <a:pt x="46688" y="501"/>
                        <a:pt x="46567" y="379"/>
                      </a:cubicBezTo>
                      <a:cubicBezTo>
                        <a:pt x="46549" y="362"/>
                        <a:pt x="46532" y="353"/>
                        <a:pt x="46516" y="353"/>
                      </a:cubicBezTo>
                      <a:cubicBezTo>
                        <a:pt x="46420" y="353"/>
                        <a:pt x="46345" y="666"/>
                        <a:pt x="46293" y="1291"/>
                      </a:cubicBezTo>
                      <a:cubicBezTo>
                        <a:pt x="46202" y="2294"/>
                        <a:pt x="46141" y="3358"/>
                        <a:pt x="46080" y="4483"/>
                      </a:cubicBezTo>
                      <a:cubicBezTo>
                        <a:pt x="45928" y="7978"/>
                        <a:pt x="45867" y="11686"/>
                        <a:pt x="45867" y="16033"/>
                      </a:cubicBezTo>
                      <a:cubicBezTo>
                        <a:pt x="45867" y="19073"/>
                        <a:pt x="45807" y="22659"/>
                        <a:pt x="45837" y="26489"/>
                      </a:cubicBezTo>
                      <a:cubicBezTo>
                        <a:pt x="45867" y="27279"/>
                        <a:pt x="45867" y="28039"/>
                        <a:pt x="45867" y="28799"/>
                      </a:cubicBezTo>
                      <a:cubicBezTo>
                        <a:pt x="45867" y="30197"/>
                        <a:pt x="44956" y="31413"/>
                        <a:pt x="43618" y="31778"/>
                      </a:cubicBezTo>
                      <a:cubicBezTo>
                        <a:pt x="43343" y="31853"/>
                        <a:pt x="43068" y="31907"/>
                        <a:pt x="42793" y="31907"/>
                      </a:cubicBezTo>
                      <a:cubicBezTo>
                        <a:pt x="42734" y="31907"/>
                        <a:pt x="42674" y="31905"/>
                        <a:pt x="42615" y="31900"/>
                      </a:cubicBezTo>
                      <a:lnTo>
                        <a:pt x="26840" y="31900"/>
                      </a:lnTo>
                      <a:cubicBezTo>
                        <a:pt x="26688" y="31930"/>
                        <a:pt x="26536" y="31930"/>
                        <a:pt x="26384" y="31991"/>
                      </a:cubicBezTo>
                      <a:cubicBezTo>
                        <a:pt x="26080" y="32052"/>
                        <a:pt x="25776" y="32143"/>
                        <a:pt x="25502" y="32295"/>
                      </a:cubicBezTo>
                      <a:cubicBezTo>
                        <a:pt x="25290" y="32386"/>
                        <a:pt x="25107" y="32538"/>
                        <a:pt x="24925" y="32659"/>
                      </a:cubicBezTo>
                      <a:cubicBezTo>
                        <a:pt x="24712" y="32842"/>
                        <a:pt x="24590" y="32963"/>
                        <a:pt x="24439" y="33085"/>
                      </a:cubicBezTo>
                      <a:lnTo>
                        <a:pt x="23527" y="33906"/>
                      </a:lnTo>
                      <a:lnTo>
                        <a:pt x="23405" y="34027"/>
                      </a:lnTo>
                      <a:lnTo>
                        <a:pt x="23375" y="34027"/>
                      </a:lnTo>
                      <a:cubicBezTo>
                        <a:pt x="23359" y="34042"/>
                        <a:pt x="23344" y="34050"/>
                        <a:pt x="23333" y="34050"/>
                      </a:cubicBezTo>
                      <a:cubicBezTo>
                        <a:pt x="23321" y="34050"/>
                        <a:pt x="23314" y="34042"/>
                        <a:pt x="23314" y="34027"/>
                      </a:cubicBezTo>
                      <a:cubicBezTo>
                        <a:pt x="23299" y="34027"/>
                        <a:pt x="23289" y="34029"/>
                        <a:pt x="23280" y="34029"/>
                      </a:cubicBezTo>
                      <a:cubicBezTo>
                        <a:pt x="23253" y="34029"/>
                        <a:pt x="23230" y="34012"/>
                        <a:pt x="23071" y="33875"/>
                      </a:cubicBezTo>
                      <a:lnTo>
                        <a:pt x="22159" y="33055"/>
                      </a:lnTo>
                      <a:cubicBezTo>
                        <a:pt x="22007" y="32933"/>
                        <a:pt x="21855" y="32811"/>
                        <a:pt x="21673" y="32629"/>
                      </a:cubicBezTo>
                      <a:cubicBezTo>
                        <a:pt x="21490" y="32477"/>
                        <a:pt x="21277" y="32355"/>
                        <a:pt x="21065" y="32264"/>
                      </a:cubicBezTo>
                      <a:cubicBezTo>
                        <a:pt x="20639" y="32052"/>
                        <a:pt x="20183" y="31900"/>
                        <a:pt x="19697" y="31869"/>
                      </a:cubicBezTo>
                      <a:lnTo>
                        <a:pt x="17204" y="31869"/>
                      </a:lnTo>
                      <a:lnTo>
                        <a:pt x="7356" y="31930"/>
                      </a:lnTo>
                      <a:lnTo>
                        <a:pt x="3769" y="31930"/>
                      </a:lnTo>
                      <a:cubicBezTo>
                        <a:pt x="3405" y="31900"/>
                        <a:pt x="3040" y="31839"/>
                        <a:pt x="2706" y="31717"/>
                      </a:cubicBezTo>
                      <a:cubicBezTo>
                        <a:pt x="2037" y="31444"/>
                        <a:pt x="1459" y="30988"/>
                        <a:pt x="1064" y="30349"/>
                      </a:cubicBezTo>
                      <a:cubicBezTo>
                        <a:pt x="882" y="30045"/>
                        <a:pt x="760" y="29711"/>
                        <a:pt x="669" y="29377"/>
                      </a:cubicBezTo>
                      <a:cubicBezTo>
                        <a:pt x="608" y="28982"/>
                        <a:pt x="578" y="28617"/>
                        <a:pt x="578" y="28222"/>
                      </a:cubicBezTo>
                      <a:cubicBezTo>
                        <a:pt x="578" y="25000"/>
                        <a:pt x="547" y="21778"/>
                        <a:pt x="517" y="18556"/>
                      </a:cubicBezTo>
                      <a:cubicBezTo>
                        <a:pt x="487" y="15212"/>
                        <a:pt x="487" y="11899"/>
                        <a:pt x="487" y="8556"/>
                      </a:cubicBezTo>
                      <a:cubicBezTo>
                        <a:pt x="456" y="5881"/>
                        <a:pt x="456" y="3206"/>
                        <a:pt x="426" y="531"/>
                      </a:cubicBezTo>
                      <a:lnTo>
                        <a:pt x="7204" y="470"/>
                      </a:lnTo>
                      <a:lnTo>
                        <a:pt x="14226" y="470"/>
                      </a:lnTo>
                      <a:cubicBezTo>
                        <a:pt x="16961" y="470"/>
                        <a:pt x="19697" y="410"/>
                        <a:pt x="22432" y="410"/>
                      </a:cubicBezTo>
                      <a:lnTo>
                        <a:pt x="37448" y="318"/>
                      </a:lnTo>
                      <a:lnTo>
                        <a:pt x="44956" y="258"/>
                      </a:lnTo>
                      <a:cubicBezTo>
                        <a:pt x="45381" y="227"/>
                        <a:pt x="45807" y="197"/>
                        <a:pt x="46232" y="166"/>
                      </a:cubicBezTo>
                      <a:cubicBezTo>
                        <a:pt x="46293" y="166"/>
                        <a:pt x="46384" y="136"/>
                        <a:pt x="46384" y="136"/>
                      </a:cubicBezTo>
                      <a:cubicBezTo>
                        <a:pt x="46293" y="75"/>
                        <a:pt x="46202" y="75"/>
                        <a:pt x="46111" y="75"/>
                      </a:cubicBezTo>
                      <a:cubicBezTo>
                        <a:pt x="45533" y="45"/>
                        <a:pt x="44956" y="45"/>
                        <a:pt x="44348" y="45"/>
                      </a:cubicBezTo>
                      <a:lnTo>
                        <a:pt x="38633" y="45"/>
                      </a:lnTo>
                      <a:lnTo>
                        <a:pt x="21794" y="14"/>
                      </a:lnTo>
                      <a:cubicBezTo>
                        <a:pt x="19727" y="14"/>
                        <a:pt x="17647" y="1"/>
                        <a:pt x="15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47;p25">
                  <a:extLst>
                    <a:ext uri="{FF2B5EF4-FFF2-40B4-BE49-F238E27FC236}">
                      <a16:creationId xmlns:a16="http://schemas.microsoft.com/office/drawing/2014/main" id="{A5D46F52-CF3E-420F-BD36-3FA89FE75B84}"/>
                    </a:ext>
                  </a:extLst>
                </p:cNvPr>
                <p:cNvSpPr/>
                <p:nvPr/>
              </p:nvSpPr>
              <p:spPr>
                <a:xfrm>
                  <a:off x="2463325" y="1217325"/>
                  <a:ext cx="1446813" cy="244459"/>
                </a:xfrm>
                <a:custGeom>
                  <a:avLst/>
                  <a:gdLst/>
                  <a:ahLst/>
                  <a:cxnLst/>
                  <a:rect l="l" t="t" r="r" b="b"/>
                  <a:pathLst>
                    <a:path w="46963" h="10153" extrusionOk="0">
                      <a:moveTo>
                        <a:pt x="41370" y="0"/>
                      </a:moveTo>
                      <a:lnTo>
                        <a:pt x="37357" y="61"/>
                      </a:lnTo>
                      <a:lnTo>
                        <a:pt x="25564" y="30"/>
                      </a:lnTo>
                      <a:cubicBezTo>
                        <a:pt x="24125" y="30"/>
                        <a:pt x="22673" y="17"/>
                        <a:pt x="21225" y="17"/>
                      </a:cubicBezTo>
                      <a:cubicBezTo>
                        <a:pt x="20501" y="17"/>
                        <a:pt x="19778" y="20"/>
                        <a:pt x="19059" y="30"/>
                      </a:cubicBezTo>
                      <a:cubicBezTo>
                        <a:pt x="14469" y="91"/>
                        <a:pt x="9910" y="91"/>
                        <a:pt x="5320" y="91"/>
                      </a:cubicBezTo>
                      <a:lnTo>
                        <a:pt x="4317" y="91"/>
                      </a:lnTo>
                      <a:cubicBezTo>
                        <a:pt x="4219" y="83"/>
                        <a:pt x="4124" y="79"/>
                        <a:pt x="4029" y="79"/>
                      </a:cubicBezTo>
                      <a:cubicBezTo>
                        <a:pt x="3771" y="79"/>
                        <a:pt x="3520" y="107"/>
                        <a:pt x="3253" y="152"/>
                      </a:cubicBezTo>
                      <a:cubicBezTo>
                        <a:pt x="1521" y="426"/>
                        <a:pt x="183" y="1854"/>
                        <a:pt x="31" y="3617"/>
                      </a:cubicBezTo>
                      <a:cubicBezTo>
                        <a:pt x="1" y="4043"/>
                        <a:pt x="31" y="4438"/>
                        <a:pt x="31" y="4833"/>
                      </a:cubicBezTo>
                      <a:lnTo>
                        <a:pt x="31" y="10091"/>
                      </a:lnTo>
                      <a:lnTo>
                        <a:pt x="33193" y="10091"/>
                      </a:lnTo>
                      <a:cubicBezTo>
                        <a:pt x="34395" y="10074"/>
                        <a:pt x="35597" y="10066"/>
                        <a:pt x="36798" y="10066"/>
                      </a:cubicBezTo>
                      <a:cubicBezTo>
                        <a:pt x="39698" y="10066"/>
                        <a:pt x="42593" y="10109"/>
                        <a:pt x="45473" y="10152"/>
                      </a:cubicBezTo>
                      <a:lnTo>
                        <a:pt x="46750" y="10152"/>
                      </a:lnTo>
                      <a:lnTo>
                        <a:pt x="46750" y="9514"/>
                      </a:lnTo>
                      <a:lnTo>
                        <a:pt x="46750" y="9028"/>
                      </a:lnTo>
                      <a:cubicBezTo>
                        <a:pt x="46780" y="8754"/>
                        <a:pt x="46780" y="8511"/>
                        <a:pt x="46780" y="8268"/>
                      </a:cubicBezTo>
                      <a:cubicBezTo>
                        <a:pt x="46902" y="6839"/>
                        <a:pt x="46962" y="5441"/>
                        <a:pt x="46962" y="4012"/>
                      </a:cubicBezTo>
                      <a:cubicBezTo>
                        <a:pt x="46962" y="3192"/>
                        <a:pt x="46719" y="2401"/>
                        <a:pt x="46263" y="1733"/>
                      </a:cubicBezTo>
                      <a:cubicBezTo>
                        <a:pt x="45777" y="1064"/>
                        <a:pt x="45139" y="547"/>
                        <a:pt x="44379" y="274"/>
                      </a:cubicBezTo>
                      <a:cubicBezTo>
                        <a:pt x="44318" y="243"/>
                        <a:pt x="44196" y="213"/>
                        <a:pt x="44136" y="182"/>
                      </a:cubicBezTo>
                      <a:cubicBezTo>
                        <a:pt x="43816" y="81"/>
                        <a:pt x="43518" y="42"/>
                        <a:pt x="43283" y="42"/>
                      </a:cubicBezTo>
                      <a:cubicBezTo>
                        <a:pt x="43026" y="42"/>
                        <a:pt x="42846" y="88"/>
                        <a:pt x="42798" y="152"/>
                      </a:cubicBezTo>
                      <a:cubicBezTo>
                        <a:pt x="42737" y="213"/>
                        <a:pt x="42768" y="274"/>
                        <a:pt x="42889" y="304"/>
                      </a:cubicBezTo>
                      <a:cubicBezTo>
                        <a:pt x="43041" y="395"/>
                        <a:pt x="43224" y="456"/>
                        <a:pt x="43406" y="486"/>
                      </a:cubicBezTo>
                      <a:cubicBezTo>
                        <a:pt x="44075" y="699"/>
                        <a:pt x="44683" y="1094"/>
                        <a:pt x="45139" y="1641"/>
                      </a:cubicBezTo>
                      <a:cubicBezTo>
                        <a:pt x="45534" y="2067"/>
                        <a:pt x="45777" y="2584"/>
                        <a:pt x="45898" y="3161"/>
                      </a:cubicBezTo>
                      <a:cubicBezTo>
                        <a:pt x="45959" y="3435"/>
                        <a:pt x="45990" y="3708"/>
                        <a:pt x="45990" y="4012"/>
                      </a:cubicBezTo>
                      <a:cubicBezTo>
                        <a:pt x="45959" y="4316"/>
                        <a:pt x="45959" y="4651"/>
                        <a:pt x="45959" y="4985"/>
                      </a:cubicBezTo>
                      <a:cubicBezTo>
                        <a:pt x="45929" y="6322"/>
                        <a:pt x="45898" y="7721"/>
                        <a:pt x="45898" y="9240"/>
                      </a:cubicBezTo>
                      <a:lnTo>
                        <a:pt x="45898" y="9301"/>
                      </a:lnTo>
                      <a:lnTo>
                        <a:pt x="43224" y="9271"/>
                      </a:lnTo>
                      <a:lnTo>
                        <a:pt x="39728" y="9271"/>
                      </a:lnTo>
                      <a:cubicBezTo>
                        <a:pt x="37138" y="9325"/>
                        <a:pt x="34527" y="9336"/>
                        <a:pt x="31913" y="9336"/>
                      </a:cubicBezTo>
                      <a:cubicBezTo>
                        <a:pt x="30171" y="9336"/>
                        <a:pt x="28427" y="9331"/>
                        <a:pt x="26688" y="9331"/>
                      </a:cubicBezTo>
                      <a:lnTo>
                        <a:pt x="22190" y="9331"/>
                      </a:lnTo>
                      <a:lnTo>
                        <a:pt x="8390" y="9392"/>
                      </a:lnTo>
                      <a:lnTo>
                        <a:pt x="609" y="9483"/>
                      </a:lnTo>
                      <a:lnTo>
                        <a:pt x="548" y="4407"/>
                      </a:lnTo>
                      <a:lnTo>
                        <a:pt x="548" y="3982"/>
                      </a:lnTo>
                      <a:cubicBezTo>
                        <a:pt x="578" y="3830"/>
                        <a:pt x="578" y="3708"/>
                        <a:pt x="578" y="3587"/>
                      </a:cubicBezTo>
                      <a:cubicBezTo>
                        <a:pt x="609" y="3313"/>
                        <a:pt x="670" y="3040"/>
                        <a:pt x="761" y="2796"/>
                      </a:cubicBezTo>
                      <a:cubicBezTo>
                        <a:pt x="943" y="2280"/>
                        <a:pt x="1247" y="1824"/>
                        <a:pt x="1642" y="1459"/>
                      </a:cubicBezTo>
                      <a:cubicBezTo>
                        <a:pt x="2068" y="1094"/>
                        <a:pt x="2554" y="821"/>
                        <a:pt x="3071" y="699"/>
                      </a:cubicBezTo>
                      <a:cubicBezTo>
                        <a:pt x="3345" y="608"/>
                        <a:pt x="3618" y="578"/>
                        <a:pt x="3892" y="578"/>
                      </a:cubicBezTo>
                      <a:lnTo>
                        <a:pt x="4773" y="578"/>
                      </a:lnTo>
                      <a:cubicBezTo>
                        <a:pt x="9374" y="550"/>
                        <a:pt x="13951" y="451"/>
                        <a:pt x="18568" y="451"/>
                      </a:cubicBezTo>
                      <a:cubicBezTo>
                        <a:pt x="19136" y="451"/>
                        <a:pt x="19705" y="453"/>
                        <a:pt x="20275" y="456"/>
                      </a:cubicBezTo>
                      <a:cubicBezTo>
                        <a:pt x="22190" y="456"/>
                        <a:pt x="24105" y="395"/>
                        <a:pt x="26020" y="395"/>
                      </a:cubicBezTo>
                      <a:lnTo>
                        <a:pt x="36537" y="304"/>
                      </a:lnTo>
                      <a:lnTo>
                        <a:pt x="41795" y="213"/>
                      </a:lnTo>
                      <a:cubicBezTo>
                        <a:pt x="42099" y="213"/>
                        <a:pt x="42403" y="182"/>
                        <a:pt x="42677" y="152"/>
                      </a:cubicBezTo>
                      <a:cubicBezTo>
                        <a:pt x="42737" y="122"/>
                        <a:pt x="42798" y="91"/>
                        <a:pt x="42798" y="91"/>
                      </a:cubicBezTo>
                      <a:cubicBezTo>
                        <a:pt x="42737" y="61"/>
                        <a:pt x="42677" y="30"/>
                        <a:pt x="42585" y="30"/>
                      </a:cubicBezTo>
                      <a:cubicBezTo>
                        <a:pt x="42190" y="0"/>
                        <a:pt x="41765" y="0"/>
                        <a:pt x="41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 name="Google Shape;948;p25">
              <a:extLst>
                <a:ext uri="{FF2B5EF4-FFF2-40B4-BE49-F238E27FC236}">
                  <a16:creationId xmlns:a16="http://schemas.microsoft.com/office/drawing/2014/main" id="{347990D4-993E-4183-B7F8-61DA7B85ECBB}"/>
                </a:ext>
              </a:extLst>
            </p:cNvPr>
            <p:cNvSpPr txBox="1"/>
            <p:nvPr/>
          </p:nvSpPr>
          <p:spPr>
            <a:xfrm>
              <a:off x="5492227" y="1518349"/>
              <a:ext cx="1261800" cy="63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200" b="1" dirty="0">
                  <a:solidFill>
                    <a:schemeClr val="dk1"/>
                  </a:solidFill>
                  <a:latin typeface="Roboto"/>
                  <a:ea typeface="Roboto"/>
                  <a:cs typeface="Roboto"/>
                  <a:sym typeface="Roboto"/>
                </a:rPr>
                <a:t>Prediksi Data</a:t>
              </a:r>
              <a:endParaRPr sz="1200" b="1" dirty="0">
                <a:solidFill>
                  <a:schemeClr val="dk1"/>
                </a:solidFill>
                <a:latin typeface="Roboto"/>
                <a:ea typeface="Roboto"/>
                <a:cs typeface="Roboto"/>
                <a:sym typeface="Roboto"/>
              </a:endParaRPr>
            </a:p>
          </p:txBody>
        </p:sp>
      </p:grpSp>
      <p:grpSp>
        <p:nvGrpSpPr>
          <p:cNvPr id="117" name="Google Shape;950;p25">
            <a:extLst>
              <a:ext uri="{FF2B5EF4-FFF2-40B4-BE49-F238E27FC236}">
                <a16:creationId xmlns:a16="http://schemas.microsoft.com/office/drawing/2014/main" id="{1F0CF4B3-6825-4137-A1A2-8DA427729553}"/>
              </a:ext>
            </a:extLst>
          </p:cNvPr>
          <p:cNvGrpSpPr/>
          <p:nvPr/>
        </p:nvGrpSpPr>
        <p:grpSpPr>
          <a:xfrm>
            <a:off x="715634" y="2826549"/>
            <a:ext cx="1482490" cy="1939562"/>
            <a:chOff x="715634" y="2826549"/>
            <a:chExt cx="1482490" cy="1939562"/>
          </a:xfrm>
        </p:grpSpPr>
        <p:grpSp>
          <p:nvGrpSpPr>
            <p:cNvPr id="118" name="Google Shape;951;p25">
              <a:extLst>
                <a:ext uri="{FF2B5EF4-FFF2-40B4-BE49-F238E27FC236}">
                  <a16:creationId xmlns:a16="http://schemas.microsoft.com/office/drawing/2014/main" id="{F399090B-505E-47C5-8FE0-994BFB899A91}"/>
                </a:ext>
              </a:extLst>
            </p:cNvPr>
            <p:cNvGrpSpPr/>
            <p:nvPr/>
          </p:nvGrpSpPr>
          <p:grpSpPr>
            <a:xfrm rot="10800000">
              <a:off x="715634" y="3660555"/>
              <a:ext cx="1482490" cy="1105556"/>
              <a:chOff x="5407598" y="1210565"/>
              <a:chExt cx="1482490" cy="1105556"/>
            </a:xfrm>
          </p:grpSpPr>
          <p:sp>
            <p:nvSpPr>
              <p:cNvPr id="130" name="Google Shape;952;p25">
                <a:extLst>
                  <a:ext uri="{FF2B5EF4-FFF2-40B4-BE49-F238E27FC236}">
                    <a16:creationId xmlns:a16="http://schemas.microsoft.com/office/drawing/2014/main" id="{8AE4271D-488C-4F35-B2B7-D40CCF64E5F6}"/>
                  </a:ext>
                </a:extLst>
              </p:cNvPr>
              <p:cNvSpPr/>
              <p:nvPr/>
            </p:nvSpPr>
            <p:spPr>
              <a:xfrm>
                <a:off x="5441364" y="1210565"/>
                <a:ext cx="1448724" cy="1049514"/>
              </a:xfrm>
              <a:custGeom>
                <a:avLst/>
                <a:gdLst/>
                <a:ahLst/>
                <a:cxnLst/>
                <a:rect l="l" t="t" r="r" b="b"/>
                <a:pathLst>
                  <a:path w="46112" h="43589" extrusionOk="0">
                    <a:moveTo>
                      <a:pt x="3618" y="1"/>
                    </a:moveTo>
                    <a:cubicBezTo>
                      <a:pt x="1612" y="1"/>
                      <a:pt x="1" y="1612"/>
                      <a:pt x="1" y="3618"/>
                    </a:cubicBezTo>
                    <a:lnTo>
                      <a:pt x="1" y="37813"/>
                    </a:lnTo>
                    <a:cubicBezTo>
                      <a:pt x="1" y="39819"/>
                      <a:pt x="1612" y="41430"/>
                      <a:pt x="3618" y="41430"/>
                    </a:cubicBezTo>
                    <a:lnTo>
                      <a:pt x="19272" y="41430"/>
                    </a:lnTo>
                    <a:cubicBezTo>
                      <a:pt x="20001" y="41430"/>
                      <a:pt x="20700" y="41704"/>
                      <a:pt x="21247" y="42190"/>
                    </a:cubicBezTo>
                    <a:lnTo>
                      <a:pt x="22676" y="43467"/>
                    </a:lnTo>
                    <a:cubicBezTo>
                      <a:pt x="22767" y="43558"/>
                      <a:pt x="22919" y="43588"/>
                      <a:pt x="23041" y="43588"/>
                    </a:cubicBezTo>
                    <a:cubicBezTo>
                      <a:pt x="23193" y="43588"/>
                      <a:pt x="23314" y="43558"/>
                      <a:pt x="23436" y="43467"/>
                    </a:cubicBezTo>
                    <a:lnTo>
                      <a:pt x="24834" y="42190"/>
                    </a:lnTo>
                    <a:cubicBezTo>
                      <a:pt x="25381" y="41704"/>
                      <a:pt x="26111" y="41430"/>
                      <a:pt x="26840" y="41430"/>
                    </a:cubicBezTo>
                    <a:lnTo>
                      <a:pt x="42494" y="41430"/>
                    </a:lnTo>
                    <a:cubicBezTo>
                      <a:pt x="44500" y="41430"/>
                      <a:pt x="46111" y="39819"/>
                      <a:pt x="46111" y="37813"/>
                    </a:cubicBezTo>
                    <a:lnTo>
                      <a:pt x="46111" y="3618"/>
                    </a:lnTo>
                    <a:cubicBezTo>
                      <a:pt x="46111" y="1612"/>
                      <a:pt x="44500" y="1"/>
                      <a:pt x="42494" y="1"/>
                    </a:cubicBezTo>
                    <a:close/>
                  </a:path>
                </a:pathLst>
              </a:custGeom>
              <a:solidFill>
                <a:srgbClr val="000000">
                  <a:alpha val="14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953;p25">
                <a:extLst>
                  <a:ext uri="{FF2B5EF4-FFF2-40B4-BE49-F238E27FC236}">
                    <a16:creationId xmlns:a16="http://schemas.microsoft.com/office/drawing/2014/main" id="{5B40448C-8C8A-42CC-BA38-A11298CEC2C8}"/>
                  </a:ext>
                </a:extLst>
              </p:cNvPr>
              <p:cNvGrpSpPr/>
              <p:nvPr/>
            </p:nvGrpSpPr>
            <p:grpSpPr>
              <a:xfrm>
                <a:off x="5407598" y="1252738"/>
                <a:ext cx="1448692" cy="1063384"/>
                <a:chOff x="2463325" y="1217325"/>
                <a:chExt cx="1448692" cy="1063384"/>
              </a:xfrm>
            </p:grpSpPr>
            <p:sp>
              <p:nvSpPr>
                <p:cNvPr id="132" name="Google Shape;954;p25">
                  <a:extLst>
                    <a:ext uri="{FF2B5EF4-FFF2-40B4-BE49-F238E27FC236}">
                      <a16:creationId xmlns:a16="http://schemas.microsoft.com/office/drawing/2014/main" id="{2BC45ACE-8539-433E-84C2-4FBBE7C51AD9}"/>
                    </a:ext>
                  </a:extLst>
                </p:cNvPr>
                <p:cNvSpPr/>
                <p:nvPr/>
              </p:nvSpPr>
              <p:spPr>
                <a:xfrm>
                  <a:off x="2469925" y="1450775"/>
                  <a:ext cx="1408023" cy="821885"/>
                </a:xfrm>
                <a:custGeom>
                  <a:avLst/>
                  <a:gdLst/>
                  <a:ahLst/>
                  <a:cxnLst/>
                  <a:rect l="l" t="t" r="r" b="b"/>
                  <a:pathLst>
                    <a:path w="46142" h="34135" extrusionOk="0">
                      <a:moveTo>
                        <a:pt x="1" y="0"/>
                      </a:moveTo>
                      <a:lnTo>
                        <a:pt x="1" y="28329"/>
                      </a:lnTo>
                      <a:cubicBezTo>
                        <a:pt x="1" y="30335"/>
                        <a:pt x="1612" y="31976"/>
                        <a:pt x="3618" y="31976"/>
                      </a:cubicBezTo>
                      <a:lnTo>
                        <a:pt x="19302" y="31976"/>
                      </a:lnTo>
                      <a:cubicBezTo>
                        <a:pt x="20031" y="31976"/>
                        <a:pt x="20730" y="32250"/>
                        <a:pt x="21278" y="32736"/>
                      </a:cubicBezTo>
                      <a:lnTo>
                        <a:pt x="22706" y="33983"/>
                      </a:lnTo>
                      <a:cubicBezTo>
                        <a:pt x="22797" y="34074"/>
                        <a:pt x="22949" y="34135"/>
                        <a:pt x="23071" y="34135"/>
                      </a:cubicBezTo>
                      <a:cubicBezTo>
                        <a:pt x="23223" y="34135"/>
                        <a:pt x="23344" y="34074"/>
                        <a:pt x="23466" y="33983"/>
                      </a:cubicBezTo>
                      <a:lnTo>
                        <a:pt x="24864" y="32736"/>
                      </a:lnTo>
                      <a:cubicBezTo>
                        <a:pt x="25411" y="32250"/>
                        <a:pt x="26141" y="31976"/>
                        <a:pt x="26870" y="31976"/>
                      </a:cubicBezTo>
                      <a:lnTo>
                        <a:pt x="42524" y="31976"/>
                      </a:lnTo>
                      <a:cubicBezTo>
                        <a:pt x="44530" y="31976"/>
                        <a:pt x="46141" y="30335"/>
                        <a:pt x="46141" y="28329"/>
                      </a:cubicBezTo>
                      <a:lnTo>
                        <a:pt x="46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955;p25">
                  <a:extLst>
                    <a:ext uri="{FF2B5EF4-FFF2-40B4-BE49-F238E27FC236}">
                      <a16:creationId xmlns:a16="http://schemas.microsoft.com/office/drawing/2014/main" id="{4EC49C37-66A8-45A1-BE48-CE0814A529C9}"/>
                    </a:ext>
                  </a:extLst>
                </p:cNvPr>
                <p:cNvSpPr/>
                <p:nvPr/>
              </p:nvSpPr>
              <p:spPr>
                <a:xfrm>
                  <a:off x="2469926" y="1222425"/>
                  <a:ext cx="1408023" cy="228375"/>
                </a:xfrm>
                <a:custGeom>
                  <a:avLst/>
                  <a:gdLst/>
                  <a:ahLst/>
                  <a:cxnLst/>
                  <a:rect l="l" t="t" r="r" b="b"/>
                  <a:pathLst>
                    <a:path w="46142" h="9485" extrusionOk="0">
                      <a:moveTo>
                        <a:pt x="3618" y="1"/>
                      </a:moveTo>
                      <a:cubicBezTo>
                        <a:pt x="1612" y="1"/>
                        <a:pt x="1" y="1642"/>
                        <a:pt x="1" y="3648"/>
                      </a:cubicBezTo>
                      <a:lnTo>
                        <a:pt x="1" y="9484"/>
                      </a:lnTo>
                      <a:lnTo>
                        <a:pt x="46141" y="9484"/>
                      </a:lnTo>
                      <a:lnTo>
                        <a:pt x="46141" y="3648"/>
                      </a:lnTo>
                      <a:cubicBezTo>
                        <a:pt x="46141" y="1642"/>
                        <a:pt x="44530" y="1"/>
                        <a:pt x="42524" y="1"/>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956;p25">
                  <a:extLst>
                    <a:ext uri="{FF2B5EF4-FFF2-40B4-BE49-F238E27FC236}">
                      <a16:creationId xmlns:a16="http://schemas.microsoft.com/office/drawing/2014/main" id="{4AEBE8CC-5768-4494-AD95-D37703340F68}"/>
                    </a:ext>
                  </a:extLst>
                </p:cNvPr>
                <p:cNvSpPr/>
                <p:nvPr/>
              </p:nvSpPr>
              <p:spPr>
                <a:xfrm>
                  <a:off x="2464280" y="1445316"/>
                  <a:ext cx="1447737" cy="835393"/>
                </a:xfrm>
                <a:custGeom>
                  <a:avLst/>
                  <a:gdLst/>
                  <a:ahLst/>
                  <a:cxnLst/>
                  <a:rect l="l" t="t" r="r" b="b"/>
                  <a:pathLst>
                    <a:path w="46993" h="34696" extrusionOk="0">
                      <a:moveTo>
                        <a:pt x="15580" y="1"/>
                      </a:moveTo>
                      <a:cubicBezTo>
                        <a:pt x="14546" y="1"/>
                        <a:pt x="13516" y="4"/>
                        <a:pt x="12493" y="14"/>
                      </a:cubicBezTo>
                      <a:lnTo>
                        <a:pt x="6383" y="75"/>
                      </a:lnTo>
                      <a:lnTo>
                        <a:pt x="0" y="75"/>
                      </a:lnTo>
                      <a:lnTo>
                        <a:pt x="0" y="7765"/>
                      </a:lnTo>
                      <a:lnTo>
                        <a:pt x="0" y="10653"/>
                      </a:lnTo>
                      <a:lnTo>
                        <a:pt x="0" y="24240"/>
                      </a:lnTo>
                      <a:lnTo>
                        <a:pt x="0" y="28708"/>
                      </a:lnTo>
                      <a:lnTo>
                        <a:pt x="31" y="29042"/>
                      </a:lnTo>
                      <a:cubicBezTo>
                        <a:pt x="31" y="29164"/>
                        <a:pt x="61" y="29255"/>
                        <a:pt x="61" y="29377"/>
                      </a:cubicBezTo>
                      <a:cubicBezTo>
                        <a:pt x="422" y="31210"/>
                        <a:pt x="2001" y="32538"/>
                        <a:pt x="3888" y="32538"/>
                      </a:cubicBezTo>
                      <a:cubicBezTo>
                        <a:pt x="3909" y="32538"/>
                        <a:pt x="3930" y="32538"/>
                        <a:pt x="3952" y="32538"/>
                      </a:cubicBezTo>
                      <a:lnTo>
                        <a:pt x="18815" y="32538"/>
                      </a:lnTo>
                      <a:cubicBezTo>
                        <a:pt x="18922" y="32529"/>
                        <a:pt x="19032" y="32525"/>
                        <a:pt x="19142" y="32525"/>
                      </a:cubicBezTo>
                      <a:cubicBezTo>
                        <a:pt x="19409" y="32525"/>
                        <a:pt x="19682" y="32547"/>
                        <a:pt x="19940" y="32568"/>
                      </a:cubicBezTo>
                      <a:cubicBezTo>
                        <a:pt x="20305" y="32629"/>
                        <a:pt x="20639" y="32751"/>
                        <a:pt x="20943" y="32933"/>
                      </a:cubicBezTo>
                      <a:cubicBezTo>
                        <a:pt x="21095" y="33024"/>
                        <a:pt x="21247" y="33146"/>
                        <a:pt x="21369" y="33267"/>
                      </a:cubicBezTo>
                      <a:lnTo>
                        <a:pt x="21824" y="33632"/>
                      </a:lnTo>
                      <a:lnTo>
                        <a:pt x="22676" y="34392"/>
                      </a:lnTo>
                      <a:lnTo>
                        <a:pt x="22797" y="34514"/>
                      </a:lnTo>
                      <a:cubicBezTo>
                        <a:pt x="22858" y="34544"/>
                        <a:pt x="22919" y="34574"/>
                        <a:pt x="22980" y="34605"/>
                      </a:cubicBezTo>
                      <a:cubicBezTo>
                        <a:pt x="23101" y="34666"/>
                        <a:pt x="23223" y="34696"/>
                        <a:pt x="23375" y="34696"/>
                      </a:cubicBezTo>
                      <a:cubicBezTo>
                        <a:pt x="23496" y="34666"/>
                        <a:pt x="23618" y="34635"/>
                        <a:pt x="23739" y="34574"/>
                      </a:cubicBezTo>
                      <a:cubicBezTo>
                        <a:pt x="23831" y="34514"/>
                        <a:pt x="23922" y="34422"/>
                        <a:pt x="23983" y="34362"/>
                      </a:cubicBezTo>
                      <a:lnTo>
                        <a:pt x="24864" y="33602"/>
                      </a:lnTo>
                      <a:lnTo>
                        <a:pt x="25290" y="33207"/>
                      </a:lnTo>
                      <a:cubicBezTo>
                        <a:pt x="25442" y="33085"/>
                        <a:pt x="25594" y="32994"/>
                        <a:pt x="25746" y="32903"/>
                      </a:cubicBezTo>
                      <a:cubicBezTo>
                        <a:pt x="26049" y="32720"/>
                        <a:pt x="26384" y="32629"/>
                        <a:pt x="26749" y="32568"/>
                      </a:cubicBezTo>
                      <a:lnTo>
                        <a:pt x="42524" y="32568"/>
                      </a:lnTo>
                      <a:cubicBezTo>
                        <a:pt x="42889" y="32568"/>
                        <a:pt x="43284" y="32538"/>
                        <a:pt x="43649" y="32447"/>
                      </a:cubicBezTo>
                      <a:cubicBezTo>
                        <a:pt x="45229" y="32052"/>
                        <a:pt x="46384" y="30744"/>
                        <a:pt x="46567" y="29164"/>
                      </a:cubicBezTo>
                      <a:cubicBezTo>
                        <a:pt x="46627" y="28799"/>
                        <a:pt x="46627" y="28404"/>
                        <a:pt x="46627" y="28039"/>
                      </a:cubicBezTo>
                      <a:lnTo>
                        <a:pt x="46627" y="26945"/>
                      </a:lnTo>
                      <a:cubicBezTo>
                        <a:pt x="46658" y="24027"/>
                        <a:pt x="46688" y="21109"/>
                        <a:pt x="46688" y="18191"/>
                      </a:cubicBezTo>
                      <a:cubicBezTo>
                        <a:pt x="46719" y="17006"/>
                        <a:pt x="46719" y="15759"/>
                        <a:pt x="46779" y="14665"/>
                      </a:cubicBezTo>
                      <a:cubicBezTo>
                        <a:pt x="46992" y="10592"/>
                        <a:pt x="46992" y="6550"/>
                        <a:pt x="46779" y="2477"/>
                      </a:cubicBezTo>
                      <a:lnTo>
                        <a:pt x="46779" y="2142"/>
                      </a:lnTo>
                      <a:cubicBezTo>
                        <a:pt x="46749" y="1261"/>
                        <a:pt x="46688" y="501"/>
                        <a:pt x="46567" y="379"/>
                      </a:cubicBezTo>
                      <a:cubicBezTo>
                        <a:pt x="46549" y="362"/>
                        <a:pt x="46532" y="353"/>
                        <a:pt x="46516" y="353"/>
                      </a:cubicBezTo>
                      <a:cubicBezTo>
                        <a:pt x="46420" y="353"/>
                        <a:pt x="46345" y="666"/>
                        <a:pt x="46293" y="1291"/>
                      </a:cubicBezTo>
                      <a:cubicBezTo>
                        <a:pt x="46202" y="2294"/>
                        <a:pt x="46141" y="3358"/>
                        <a:pt x="46080" y="4483"/>
                      </a:cubicBezTo>
                      <a:cubicBezTo>
                        <a:pt x="45928" y="7978"/>
                        <a:pt x="45867" y="11686"/>
                        <a:pt x="45867" y="16033"/>
                      </a:cubicBezTo>
                      <a:cubicBezTo>
                        <a:pt x="45867" y="19073"/>
                        <a:pt x="45807" y="22659"/>
                        <a:pt x="45837" y="26489"/>
                      </a:cubicBezTo>
                      <a:cubicBezTo>
                        <a:pt x="45867" y="27279"/>
                        <a:pt x="45867" y="28039"/>
                        <a:pt x="45867" y="28799"/>
                      </a:cubicBezTo>
                      <a:cubicBezTo>
                        <a:pt x="45867" y="30197"/>
                        <a:pt x="44956" y="31413"/>
                        <a:pt x="43618" y="31778"/>
                      </a:cubicBezTo>
                      <a:cubicBezTo>
                        <a:pt x="43343" y="31853"/>
                        <a:pt x="43068" y="31907"/>
                        <a:pt x="42793" y="31907"/>
                      </a:cubicBezTo>
                      <a:cubicBezTo>
                        <a:pt x="42734" y="31907"/>
                        <a:pt x="42674" y="31905"/>
                        <a:pt x="42615" y="31900"/>
                      </a:cubicBezTo>
                      <a:lnTo>
                        <a:pt x="26840" y="31900"/>
                      </a:lnTo>
                      <a:cubicBezTo>
                        <a:pt x="26688" y="31930"/>
                        <a:pt x="26536" y="31930"/>
                        <a:pt x="26384" y="31991"/>
                      </a:cubicBezTo>
                      <a:cubicBezTo>
                        <a:pt x="26080" y="32052"/>
                        <a:pt x="25776" y="32143"/>
                        <a:pt x="25502" y="32295"/>
                      </a:cubicBezTo>
                      <a:cubicBezTo>
                        <a:pt x="25290" y="32386"/>
                        <a:pt x="25107" y="32538"/>
                        <a:pt x="24925" y="32659"/>
                      </a:cubicBezTo>
                      <a:cubicBezTo>
                        <a:pt x="24712" y="32842"/>
                        <a:pt x="24590" y="32963"/>
                        <a:pt x="24439" y="33085"/>
                      </a:cubicBezTo>
                      <a:lnTo>
                        <a:pt x="23527" y="33906"/>
                      </a:lnTo>
                      <a:lnTo>
                        <a:pt x="23405" y="34027"/>
                      </a:lnTo>
                      <a:lnTo>
                        <a:pt x="23375" y="34027"/>
                      </a:lnTo>
                      <a:cubicBezTo>
                        <a:pt x="23359" y="34042"/>
                        <a:pt x="23344" y="34050"/>
                        <a:pt x="23333" y="34050"/>
                      </a:cubicBezTo>
                      <a:cubicBezTo>
                        <a:pt x="23321" y="34050"/>
                        <a:pt x="23314" y="34042"/>
                        <a:pt x="23314" y="34027"/>
                      </a:cubicBezTo>
                      <a:cubicBezTo>
                        <a:pt x="23299" y="34027"/>
                        <a:pt x="23289" y="34029"/>
                        <a:pt x="23280" y="34029"/>
                      </a:cubicBezTo>
                      <a:cubicBezTo>
                        <a:pt x="23253" y="34029"/>
                        <a:pt x="23230" y="34012"/>
                        <a:pt x="23071" y="33875"/>
                      </a:cubicBezTo>
                      <a:lnTo>
                        <a:pt x="22159" y="33055"/>
                      </a:lnTo>
                      <a:cubicBezTo>
                        <a:pt x="22007" y="32933"/>
                        <a:pt x="21855" y="32811"/>
                        <a:pt x="21673" y="32629"/>
                      </a:cubicBezTo>
                      <a:cubicBezTo>
                        <a:pt x="21490" y="32477"/>
                        <a:pt x="21277" y="32355"/>
                        <a:pt x="21065" y="32264"/>
                      </a:cubicBezTo>
                      <a:cubicBezTo>
                        <a:pt x="20639" y="32052"/>
                        <a:pt x="20183" y="31900"/>
                        <a:pt x="19697" y="31869"/>
                      </a:cubicBezTo>
                      <a:lnTo>
                        <a:pt x="17204" y="31869"/>
                      </a:lnTo>
                      <a:lnTo>
                        <a:pt x="7356" y="31930"/>
                      </a:lnTo>
                      <a:lnTo>
                        <a:pt x="3769" y="31930"/>
                      </a:lnTo>
                      <a:cubicBezTo>
                        <a:pt x="3405" y="31900"/>
                        <a:pt x="3040" y="31839"/>
                        <a:pt x="2706" y="31717"/>
                      </a:cubicBezTo>
                      <a:cubicBezTo>
                        <a:pt x="2037" y="31444"/>
                        <a:pt x="1459" y="30988"/>
                        <a:pt x="1064" y="30349"/>
                      </a:cubicBezTo>
                      <a:cubicBezTo>
                        <a:pt x="882" y="30045"/>
                        <a:pt x="760" y="29711"/>
                        <a:pt x="669" y="29377"/>
                      </a:cubicBezTo>
                      <a:cubicBezTo>
                        <a:pt x="608" y="28982"/>
                        <a:pt x="578" y="28617"/>
                        <a:pt x="578" y="28222"/>
                      </a:cubicBezTo>
                      <a:cubicBezTo>
                        <a:pt x="578" y="25000"/>
                        <a:pt x="547" y="21778"/>
                        <a:pt x="517" y="18556"/>
                      </a:cubicBezTo>
                      <a:cubicBezTo>
                        <a:pt x="487" y="15212"/>
                        <a:pt x="487" y="11899"/>
                        <a:pt x="487" y="8556"/>
                      </a:cubicBezTo>
                      <a:cubicBezTo>
                        <a:pt x="456" y="5881"/>
                        <a:pt x="456" y="3206"/>
                        <a:pt x="426" y="531"/>
                      </a:cubicBezTo>
                      <a:lnTo>
                        <a:pt x="7204" y="470"/>
                      </a:lnTo>
                      <a:lnTo>
                        <a:pt x="14226" y="470"/>
                      </a:lnTo>
                      <a:cubicBezTo>
                        <a:pt x="16961" y="470"/>
                        <a:pt x="19697" y="410"/>
                        <a:pt x="22432" y="410"/>
                      </a:cubicBezTo>
                      <a:lnTo>
                        <a:pt x="37448" y="318"/>
                      </a:lnTo>
                      <a:lnTo>
                        <a:pt x="44956" y="258"/>
                      </a:lnTo>
                      <a:cubicBezTo>
                        <a:pt x="45381" y="227"/>
                        <a:pt x="45807" y="197"/>
                        <a:pt x="46232" y="166"/>
                      </a:cubicBezTo>
                      <a:cubicBezTo>
                        <a:pt x="46293" y="166"/>
                        <a:pt x="46384" y="136"/>
                        <a:pt x="46384" y="136"/>
                      </a:cubicBezTo>
                      <a:cubicBezTo>
                        <a:pt x="46293" y="75"/>
                        <a:pt x="46202" y="75"/>
                        <a:pt x="46111" y="75"/>
                      </a:cubicBezTo>
                      <a:cubicBezTo>
                        <a:pt x="45533" y="45"/>
                        <a:pt x="44956" y="45"/>
                        <a:pt x="44348" y="45"/>
                      </a:cubicBezTo>
                      <a:lnTo>
                        <a:pt x="38633" y="45"/>
                      </a:lnTo>
                      <a:lnTo>
                        <a:pt x="21794" y="14"/>
                      </a:lnTo>
                      <a:cubicBezTo>
                        <a:pt x="19727" y="14"/>
                        <a:pt x="17647" y="1"/>
                        <a:pt x="15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57;p25">
                  <a:extLst>
                    <a:ext uri="{FF2B5EF4-FFF2-40B4-BE49-F238E27FC236}">
                      <a16:creationId xmlns:a16="http://schemas.microsoft.com/office/drawing/2014/main" id="{F5CB4A1A-56D1-49DE-934E-E925F37EE8F2}"/>
                    </a:ext>
                  </a:extLst>
                </p:cNvPr>
                <p:cNvSpPr/>
                <p:nvPr/>
              </p:nvSpPr>
              <p:spPr>
                <a:xfrm>
                  <a:off x="2463325" y="1217325"/>
                  <a:ext cx="1446813" cy="244459"/>
                </a:xfrm>
                <a:custGeom>
                  <a:avLst/>
                  <a:gdLst/>
                  <a:ahLst/>
                  <a:cxnLst/>
                  <a:rect l="l" t="t" r="r" b="b"/>
                  <a:pathLst>
                    <a:path w="46963" h="10153" extrusionOk="0">
                      <a:moveTo>
                        <a:pt x="41370" y="0"/>
                      </a:moveTo>
                      <a:lnTo>
                        <a:pt x="37357" y="61"/>
                      </a:lnTo>
                      <a:lnTo>
                        <a:pt x="25564" y="30"/>
                      </a:lnTo>
                      <a:cubicBezTo>
                        <a:pt x="24125" y="30"/>
                        <a:pt x="22673" y="17"/>
                        <a:pt x="21225" y="17"/>
                      </a:cubicBezTo>
                      <a:cubicBezTo>
                        <a:pt x="20501" y="17"/>
                        <a:pt x="19778" y="20"/>
                        <a:pt x="19059" y="30"/>
                      </a:cubicBezTo>
                      <a:cubicBezTo>
                        <a:pt x="14469" y="91"/>
                        <a:pt x="9910" y="91"/>
                        <a:pt x="5320" y="91"/>
                      </a:cubicBezTo>
                      <a:lnTo>
                        <a:pt x="4317" y="91"/>
                      </a:lnTo>
                      <a:cubicBezTo>
                        <a:pt x="4219" y="83"/>
                        <a:pt x="4124" y="79"/>
                        <a:pt x="4029" y="79"/>
                      </a:cubicBezTo>
                      <a:cubicBezTo>
                        <a:pt x="3771" y="79"/>
                        <a:pt x="3520" y="107"/>
                        <a:pt x="3253" y="152"/>
                      </a:cubicBezTo>
                      <a:cubicBezTo>
                        <a:pt x="1521" y="426"/>
                        <a:pt x="183" y="1854"/>
                        <a:pt x="31" y="3617"/>
                      </a:cubicBezTo>
                      <a:cubicBezTo>
                        <a:pt x="1" y="4043"/>
                        <a:pt x="31" y="4438"/>
                        <a:pt x="31" y="4833"/>
                      </a:cubicBezTo>
                      <a:lnTo>
                        <a:pt x="31" y="10091"/>
                      </a:lnTo>
                      <a:lnTo>
                        <a:pt x="33193" y="10091"/>
                      </a:lnTo>
                      <a:cubicBezTo>
                        <a:pt x="34395" y="10074"/>
                        <a:pt x="35597" y="10066"/>
                        <a:pt x="36798" y="10066"/>
                      </a:cubicBezTo>
                      <a:cubicBezTo>
                        <a:pt x="39698" y="10066"/>
                        <a:pt x="42593" y="10109"/>
                        <a:pt x="45473" y="10152"/>
                      </a:cubicBezTo>
                      <a:lnTo>
                        <a:pt x="46750" y="10152"/>
                      </a:lnTo>
                      <a:lnTo>
                        <a:pt x="46750" y="9514"/>
                      </a:lnTo>
                      <a:lnTo>
                        <a:pt x="46750" y="9028"/>
                      </a:lnTo>
                      <a:cubicBezTo>
                        <a:pt x="46780" y="8754"/>
                        <a:pt x="46780" y="8511"/>
                        <a:pt x="46780" y="8268"/>
                      </a:cubicBezTo>
                      <a:cubicBezTo>
                        <a:pt x="46902" y="6839"/>
                        <a:pt x="46962" y="5441"/>
                        <a:pt x="46962" y="4012"/>
                      </a:cubicBezTo>
                      <a:cubicBezTo>
                        <a:pt x="46962" y="3192"/>
                        <a:pt x="46719" y="2401"/>
                        <a:pt x="46263" y="1733"/>
                      </a:cubicBezTo>
                      <a:cubicBezTo>
                        <a:pt x="45777" y="1064"/>
                        <a:pt x="45139" y="547"/>
                        <a:pt x="44379" y="274"/>
                      </a:cubicBezTo>
                      <a:cubicBezTo>
                        <a:pt x="44318" y="243"/>
                        <a:pt x="44196" y="213"/>
                        <a:pt x="44136" y="182"/>
                      </a:cubicBezTo>
                      <a:cubicBezTo>
                        <a:pt x="43816" y="81"/>
                        <a:pt x="43518" y="42"/>
                        <a:pt x="43283" y="42"/>
                      </a:cubicBezTo>
                      <a:cubicBezTo>
                        <a:pt x="43026" y="42"/>
                        <a:pt x="42846" y="88"/>
                        <a:pt x="42798" y="152"/>
                      </a:cubicBezTo>
                      <a:cubicBezTo>
                        <a:pt x="42737" y="213"/>
                        <a:pt x="42768" y="274"/>
                        <a:pt x="42889" y="304"/>
                      </a:cubicBezTo>
                      <a:cubicBezTo>
                        <a:pt x="43041" y="395"/>
                        <a:pt x="43224" y="456"/>
                        <a:pt x="43406" y="486"/>
                      </a:cubicBezTo>
                      <a:cubicBezTo>
                        <a:pt x="44075" y="699"/>
                        <a:pt x="44683" y="1094"/>
                        <a:pt x="45139" y="1641"/>
                      </a:cubicBezTo>
                      <a:cubicBezTo>
                        <a:pt x="45534" y="2067"/>
                        <a:pt x="45777" y="2584"/>
                        <a:pt x="45898" y="3161"/>
                      </a:cubicBezTo>
                      <a:cubicBezTo>
                        <a:pt x="45959" y="3435"/>
                        <a:pt x="45990" y="3708"/>
                        <a:pt x="45990" y="4012"/>
                      </a:cubicBezTo>
                      <a:cubicBezTo>
                        <a:pt x="45959" y="4316"/>
                        <a:pt x="45959" y="4651"/>
                        <a:pt x="45959" y="4985"/>
                      </a:cubicBezTo>
                      <a:cubicBezTo>
                        <a:pt x="45929" y="6322"/>
                        <a:pt x="45898" y="7721"/>
                        <a:pt x="45898" y="9240"/>
                      </a:cubicBezTo>
                      <a:lnTo>
                        <a:pt x="45898" y="9301"/>
                      </a:lnTo>
                      <a:lnTo>
                        <a:pt x="43224" y="9271"/>
                      </a:lnTo>
                      <a:lnTo>
                        <a:pt x="39728" y="9271"/>
                      </a:lnTo>
                      <a:cubicBezTo>
                        <a:pt x="37138" y="9325"/>
                        <a:pt x="34527" y="9336"/>
                        <a:pt x="31913" y="9336"/>
                      </a:cubicBezTo>
                      <a:cubicBezTo>
                        <a:pt x="30171" y="9336"/>
                        <a:pt x="28427" y="9331"/>
                        <a:pt x="26688" y="9331"/>
                      </a:cubicBezTo>
                      <a:lnTo>
                        <a:pt x="22190" y="9331"/>
                      </a:lnTo>
                      <a:lnTo>
                        <a:pt x="8390" y="9392"/>
                      </a:lnTo>
                      <a:lnTo>
                        <a:pt x="609" y="9483"/>
                      </a:lnTo>
                      <a:lnTo>
                        <a:pt x="548" y="4407"/>
                      </a:lnTo>
                      <a:lnTo>
                        <a:pt x="548" y="3982"/>
                      </a:lnTo>
                      <a:cubicBezTo>
                        <a:pt x="578" y="3830"/>
                        <a:pt x="578" y="3708"/>
                        <a:pt x="578" y="3587"/>
                      </a:cubicBezTo>
                      <a:cubicBezTo>
                        <a:pt x="609" y="3313"/>
                        <a:pt x="670" y="3040"/>
                        <a:pt x="761" y="2796"/>
                      </a:cubicBezTo>
                      <a:cubicBezTo>
                        <a:pt x="943" y="2280"/>
                        <a:pt x="1247" y="1824"/>
                        <a:pt x="1642" y="1459"/>
                      </a:cubicBezTo>
                      <a:cubicBezTo>
                        <a:pt x="2068" y="1094"/>
                        <a:pt x="2554" y="821"/>
                        <a:pt x="3071" y="699"/>
                      </a:cubicBezTo>
                      <a:cubicBezTo>
                        <a:pt x="3345" y="608"/>
                        <a:pt x="3618" y="578"/>
                        <a:pt x="3892" y="578"/>
                      </a:cubicBezTo>
                      <a:lnTo>
                        <a:pt x="4773" y="578"/>
                      </a:lnTo>
                      <a:cubicBezTo>
                        <a:pt x="9374" y="550"/>
                        <a:pt x="13951" y="451"/>
                        <a:pt x="18568" y="451"/>
                      </a:cubicBezTo>
                      <a:cubicBezTo>
                        <a:pt x="19136" y="451"/>
                        <a:pt x="19705" y="453"/>
                        <a:pt x="20275" y="456"/>
                      </a:cubicBezTo>
                      <a:cubicBezTo>
                        <a:pt x="22190" y="456"/>
                        <a:pt x="24105" y="395"/>
                        <a:pt x="26020" y="395"/>
                      </a:cubicBezTo>
                      <a:lnTo>
                        <a:pt x="36537" y="304"/>
                      </a:lnTo>
                      <a:lnTo>
                        <a:pt x="41795" y="213"/>
                      </a:lnTo>
                      <a:cubicBezTo>
                        <a:pt x="42099" y="213"/>
                        <a:pt x="42403" y="182"/>
                        <a:pt x="42677" y="152"/>
                      </a:cubicBezTo>
                      <a:cubicBezTo>
                        <a:pt x="42737" y="122"/>
                        <a:pt x="42798" y="91"/>
                        <a:pt x="42798" y="91"/>
                      </a:cubicBezTo>
                      <a:cubicBezTo>
                        <a:pt x="42737" y="61"/>
                        <a:pt x="42677" y="30"/>
                        <a:pt x="42585" y="30"/>
                      </a:cubicBezTo>
                      <a:cubicBezTo>
                        <a:pt x="42190" y="0"/>
                        <a:pt x="41765" y="0"/>
                        <a:pt x="41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958;p25">
              <a:extLst>
                <a:ext uri="{FF2B5EF4-FFF2-40B4-BE49-F238E27FC236}">
                  <a16:creationId xmlns:a16="http://schemas.microsoft.com/office/drawing/2014/main" id="{F19B681F-EF19-4174-B50B-E1E3B802FC48}"/>
                </a:ext>
              </a:extLst>
            </p:cNvPr>
            <p:cNvSpPr/>
            <p:nvPr/>
          </p:nvSpPr>
          <p:spPr>
            <a:xfrm>
              <a:off x="1209483" y="2885130"/>
              <a:ext cx="423042" cy="417335"/>
            </a:xfrm>
            <a:custGeom>
              <a:avLst/>
              <a:gdLst/>
              <a:ahLst/>
              <a:cxnLst/>
              <a:rect l="l" t="t" r="r" b="b"/>
              <a:pathLst>
                <a:path w="17570" h="17333" extrusionOk="0">
                  <a:moveTo>
                    <a:pt x="8774" y="1"/>
                  </a:moveTo>
                  <a:cubicBezTo>
                    <a:pt x="4072" y="1"/>
                    <a:pt x="212" y="3756"/>
                    <a:pt x="122" y="8454"/>
                  </a:cubicBezTo>
                  <a:cubicBezTo>
                    <a:pt x="1" y="13256"/>
                    <a:pt x="3800" y="17208"/>
                    <a:pt x="8572" y="17329"/>
                  </a:cubicBezTo>
                  <a:cubicBezTo>
                    <a:pt x="8647" y="17331"/>
                    <a:pt x="8722" y="17332"/>
                    <a:pt x="8796" y="17332"/>
                  </a:cubicBezTo>
                  <a:cubicBezTo>
                    <a:pt x="13497" y="17332"/>
                    <a:pt x="17328" y="13577"/>
                    <a:pt x="17448" y="8879"/>
                  </a:cubicBezTo>
                  <a:cubicBezTo>
                    <a:pt x="17569" y="4077"/>
                    <a:pt x="13770" y="95"/>
                    <a:pt x="8998" y="4"/>
                  </a:cubicBezTo>
                  <a:cubicBezTo>
                    <a:pt x="8923" y="2"/>
                    <a:pt x="8848" y="1"/>
                    <a:pt x="8774" y="1"/>
                  </a:cubicBezTo>
                  <a:close/>
                </a:path>
              </a:pathLst>
            </a:custGeom>
            <a:solidFill>
              <a:srgbClr val="000000">
                <a:alpha val="14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59;p25">
              <a:extLst>
                <a:ext uri="{FF2B5EF4-FFF2-40B4-BE49-F238E27FC236}">
                  <a16:creationId xmlns:a16="http://schemas.microsoft.com/office/drawing/2014/main" id="{74FA697D-BD31-4A81-902F-961FFD08B7DB}"/>
                </a:ext>
              </a:extLst>
            </p:cNvPr>
            <p:cNvSpPr/>
            <p:nvPr/>
          </p:nvSpPr>
          <p:spPr>
            <a:xfrm>
              <a:off x="1267293" y="2830330"/>
              <a:ext cx="417913" cy="417913"/>
            </a:xfrm>
            <a:custGeom>
              <a:avLst/>
              <a:gdLst/>
              <a:ahLst/>
              <a:cxnLst/>
              <a:rect l="l" t="t" r="r" b="b"/>
              <a:pathLst>
                <a:path w="17357" h="17357" extrusionOk="0">
                  <a:moveTo>
                    <a:pt x="8664" y="0"/>
                  </a:moveTo>
                  <a:cubicBezTo>
                    <a:pt x="3892" y="0"/>
                    <a:pt x="1" y="3891"/>
                    <a:pt x="1" y="8663"/>
                  </a:cubicBezTo>
                  <a:cubicBezTo>
                    <a:pt x="1" y="13465"/>
                    <a:pt x="3892" y="17356"/>
                    <a:pt x="8664" y="17356"/>
                  </a:cubicBezTo>
                  <a:cubicBezTo>
                    <a:pt x="13466" y="17356"/>
                    <a:pt x="17357" y="13465"/>
                    <a:pt x="17357" y="8663"/>
                  </a:cubicBezTo>
                  <a:cubicBezTo>
                    <a:pt x="17357" y="3891"/>
                    <a:pt x="13466" y="0"/>
                    <a:pt x="8664"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60;p25">
              <a:extLst>
                <a:ext uri="{FF2B5EF4-FFF2-40B4-BE49-F238E27FC236}">
                  <a16:creationId xmlns:a16="http://schemas.microsoft.com/office/drawing/2014/main" id="{D610CDC8-C3FC-418A-8879-552E9EB36809}"/>
                </a:ext>
              </a:extLst>
            </p:cNvPr>
            <p:cNvSpPr/>
            <p:nvPr/>
          </p:nvSpPr>
          <p:spPr>
            <a:xfrm>
              <a:off x="1463429" y="3242753"/>
              <a:ext cx="21983" cy="422175"/>
            </a:xfrm>
            <a:custGeom>
              <a:avLst/>
              <a:gdLst/>
              <a:ahLst/>
              <a:cxnLst/>
              <a:rect l="l" t="t" r="r" b="b"/>
              <a:pathLst>
                <a:path w="913" h="17534" extrusionOk="0">
                  <a:moveTo>
                    <a:pt x="357" y="1"/>
                  </a:moveTo>
                  <a:cubicBezTo>
                    <a:pt x="352" y="1"/>
                    <a:pt x="345" y="4"/>
                    <a:pt x="335" y="14"/>
                  </a:cubicBezTo>
                  <a:cubicBezTo>
                    <a:pt x="335" y="14"/>
                    <a:pt x="305" y="45"/>
                    <a:pt x="305" y="45"/>
                  </a:cubicBezTo>
                  <a:cubicBezTo>
                    <a:pt x="275" y="105"/>
                    <a:pt x="275" y="166"/>
                    <a:pt x="275" y="227"/>
                  </a:cubicBezTo>
                  <a:lnTo>
                    <a:pt x="275" y="896"/>
                  </a:lnTo>
                  <a:cubicBezTo>
                    <a:pt x="244" y="1504"/>
                    <a:pt x="244" y="2142"/>
                    <a:pt x="244" y="2780"/>
                  </a:cubicBezTo>
                  <a:cubicBezTo>
                    <a:pt x="244" y="3145"/>
                    <a:pt x="214" y="3510"/>
                    <a:pt x="244" y="3844"/>
                  </a:cubicBezTo>
                  <a:cubicBezTo>
                    <a:pt x="275" y="4604"/>
                    <a:pt x="275" y="5303"/>
                    <a:pt x="275" y="6063"/>
                  </a:cubicBezTo>
                  <a:lnTo>
                    <a:pt x="275" y="6397"/>
                  </a:lnTo>
                  <a:lnTo>
                    <a:pt x="275" y="7948"/>
                  </a:lnTo>
                  <a:lnTo>
                    <a:pt x="275" y="10258"/>
                  </a:lnTo>
                  <a:lnTo>
                    <a:pt x="275" y="12385"/>
                  </a:lnTo>
                  <a:lnTo>
                    <a:pt x="275" y="13510"/>
                  </a:lnTo>
                  <a:cubicBezTo>
                    <a:pt x="305" y="14179"/>
                    <a:pt x="275" y="14847"/>
                    <a:pt x="214" y="15516"/>
                  </a:cubicBezTo>
                  <a:cubicBezTo>
                    <a:pt x="214" y="15638"/>
                    <a:pt x="183" y="15790"/>
                    <a:pt x="153" y="15911"/>
                  </a:cubicBezTo>
                  <a:cubicBezTo>
                    <a:pt x="1" y="16367"/>
                    <a:pt x="1" y="16853"/>
                    <a:pt x="153" y="17279"/>
                  </a:cubicBezTo>
                  <a:cubicBezTo>
                    <a:pt x="153" y="17309"/>
                    <a:pt x="153" y="17309"/>
                    <a:pt x="153" y="17340"/>
                  </a:cubicBezTo>
                  <a:cubicBezTo>
                    <a:pt x="183" y="17431"/>
                    <a:pt x="214" y="17522"/>
                    <a:pt x="305" y="17522"/>
                  </a:cubicBezTo>
                  <a:cubicBezTo>
                    <a:pt x="328" y="17530"/>
                    <a:pt x="351" y="17534"/>
                    <a:pt x="372" y="17534"/>
                  </a:cubicBezTo>
                  <a:cubicBezTo>
                    <a:pt x="438" y="17534"/>
                    <a:pt x="495" y="17499"/>
                    <a:pt x="518" y="17431"/>
                  </a:cubicBezTo>
                  <a:cubicBezTo>
                    <a:pt x="579" y="17309"/>
                    <a:pt x="639" y="17188"/>
                    <a:pt x="670" y="17036"/>
                  </a:cubicBezTo>
                  <a:cubicBezTo>
                    <a:pt x="791" y="16610"/>
                    <a:pt x="852" y="16185"/>
                    <a:pt x="852" y="15729"/>
                  </a:cubicBezTo>
                  <a:cubicBezTo>
                    <a:pt x="852" y="15394"/>
                    <a:pt x="913" y="14969"/>
                    <a:pt x="913" y="14574"/>
                  </a:cubicBezTo>
                  <a:cubicBezTo>
                    <a:pt x="882" y="13875"/>
                    <a:pt x="882" y="13176"/>
                    <a:pt x="882" y="12446"/>
                  </a:cubicBezTo>
                  <a:lnTo>
                    <a:pt x="882" y="11717"/>
                  </a:lnTo>
                  <a:cubicBezTo>
                    <a:pt x="852" y="10987"/>
                    <a:pt x="852" y="10227"/>
                    <a:pt x="822" y="9498"/>
                  </a:cubicBezTo>
                  <a:cubicBezTo>
                    <a:pt x="822" y="8768"/>
                    <a:pt x="761" y="8039"/>
                    <a:pt x="730" y="7309"/>
                  </a:cubicBezTo>
                  <a:cubicBezTo>
                    <a:pt x="700" y="6914"/>
                    <a:pt x="700" y="6549"/>
                    <a:pt x="700" y="6154"/>
                  </a:cubicBezTo>
                  <a:cubicBezTo>
                    <a:pt x="670" y="5303"/>
                    <a:pt x="579" y="4482"/>
                    <a:pt x="609" y="3631"/>
                  </a:cubicBezTo>
                  <a:cubicBezTo>
                    <a:pt x="609" y="3327"/>
                    <a:pt x="579" y="3023"/>
                    <a:pt x="579" y="2689"/>
                  </a:cubicBezTo>
                  <a:cubicBezTo>
                    <a:pt x="548" y="2142"/>
                    <a:pt x="518" y="1564"/>
                    <a:pt x="487" y="987"/>
                  </a:cubicBezTo>
                  <a:cubicBezTo>
                    <a:pt x="487" y="713"/>
                    <a:pt x="457" y="440"/>
                    <a:pt x="427" y="136"/>
                  </a:cubicBezTo>
                  <a:cubicBezTo>
                    <a:pt x="427" y="105"/>
                    <a:pt x="396" y="45"/>
                    <a:pt x="366" y="14"/>
                  </a:cubicBezTo>
                  <a:cubicBezTo>
                    <a:pt x="366" y="14"/>
                    <a:pt x="366"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61;p25">
              <a:extLst>
                <a:ext uri="{FF2B5EF4-FFF2-40B4-BE49-F238E27FC236}">
                  <a16:creationId xmlns:a16="http://schemas.microsoft.com/office/drawing/2014/main" id="{69420940-0C78-4648-9B6D-A89233A630AB}"/>
                </a:ext>
              </a:extLst>
            </p:cNvPr>
            <p:cNvSpPr/>
            <p:nvPr/>
          </p:nvSpPr>
          <p:spPr>
            <a:xfrm>
              <a:off x="1207292" y="2826549"/>
              <a:ext cx="485234" cy="427785"/>
            </a:xfrm>
            <a:custGeom>
              <a:avLst/>
              <a:gdLst/>
              <a:ahLst/>
              <a:cxnLst/>
              <a:rect l="l" t="t" r="r" b="b"/>
              <a:pathLst>
                <a:path w="20153" h="17767" extrusionOk="0">
                  <a:moveTo>
                    <a:pt x="11276" y="1"/>
                  </a:moveTo>
                  <a:cubicBezTo>
                    <a:pt x="9409" y="1"/>
                    <a:pt x="7573" y="564"/>
                    <a:pt x="6019" y="1616"/>
                  </a:cubicBezTo>
                  <a:cubicBezTo>
                    <a:pt x="5745" y="1829"/>
                    <a:pt x="5472" y="2042"/>
                    <a:pt x="5229" y="2254"/>
                  </a:cubicBezTo>
                  <a:cubicBezTo>
                    <a:pt x="0" y="6905"/>
                    <a:pt x="1976" y="15507"/>
                    <a:pt x="8694" y="17422"/>
                  </a:cubicBezTo>
                  <a:cubicBezTo>
                    <a:pt x="9488" y="17652"/>
                    <a:pt x="10311" y="17767"/>
                    <a:pt x="11132" y="17767"/>
                  </a:cubicBezTo>
                  <a:cubicBezTo>
                    <a:pt x="11506" y="17767"/>
                    <a:pt x="11880" y="17743"/>
                    <a:pt x="12250" y="17695"/>
                  </a:cubicBezTo>
                  <a:cubicBezTo>
                    <a:pt x="14378" y="17391"/>
                    <a:pt x="16323" y="16388"/>
                    <a:pt x="17782" y="14838"/>
                  </a:cubicBezTo>
                  <a:lnTo>
                    <a:pt x="17995" y="14595"/>
                  </a:lnTo>
                  <a:lnTo>
                    <a:pt x="18208" y="14352"/>
                  </a:lnTo>
                  <a:cubicBezTo>
                    <a:pt x="18359" y="14170"/>
                    <a:pt x="18511" y="14018"/>
                    <a:pt x="18633" y="13866"/>
                  </a:cubicBezTo>
                  <a:cubicBezTo>
                    <a:pt x="19636" y="12711"/>
                    <a:pt x="20153" y="11221"/>
                    <a:pt x="20062" y="9701"/>
                  </a:cubicBezTo>
                  <a:lnTo>
                    <a:pt x="20062" y="9549"/>
                  </a:lnTo>
                  <a:cubicBezTo>
                    <a:pt x="20062" y="9245"/>
                    <a:pt x="20031" y="8972"/>
                    <a:pt x="19910" y="8911"/>
                  </a:cubicBezTo>
                  <a:cubicBezTo>
                    <a:pt x="19889" y="8901"/>
                    <a:pt x="19869" y="8896"/>
                    <a:pt x="19850" y="8896"/>
                  </a:cubicBezTo>
                  <a:cubicBezTo>
                    <a:pt x="19757" y="8896"/>
                    <a:pt x="19681" y="9018"/>
                    <a:pt x="19606" y="9245"/>
                  </a:cubicBezTo>
                  <a:cubicBezTo>
                    <a:pt x="19575" y="9397"/>
                    <a:pt x="19515" y="9580"/>
                    <a:pt x="19484" y="9762"/>
                  </a:cubicBezTo>
                  <a:cubicBezTo>
                    <a:pt x="19393" y="9945"/>
                    <a:pt x="19363" y="10127"/>
                    <a:pt x="19302" y="10309"/>
                  </a:cubicBezTo>
                  <a:cubicBezTo>
                    <a:pt x="18937" y="11525"/>
                    <a:pt x="18359" y="12680"/>
                    <a:pt x="17600" y="13714"/>
                  </a:cubicBezTo>
                  <a:cubicBezTo>
                    <a:pt x="16901" y="14595"/>
                    <a:pt x="16019" y="15355"/>
                    <a:pt x="15046" y="15932"/>
                  </a:cubicBezTo>
                  <a:cubicBezTo>
                    <a:pt x="13828" y="16635"/>
                    <a:pt x="12455" y="17000"/>
                    <a:pt x="11071" y="17000"/>
                  </a:cubicBezTo>
                  <a:cubicBezTo>
                    <a:pt x="10418" y="17000"/>
                    <a:pt x="9762" y="16919"/>
                    <a:pt x="9119" y="16753"/>
                  </a:cubicBezTo>
                  <a:cubicBezTo>
                    <a:pt x="2341" y="15142"/>
                    <a:pt x="517" y="6358"/>
                    <a:pt x="6110" y="2163"/>
                  </a:cubicBezTo>
                  <a:cubicBezTo>
                    <a:pt x="7113" y="1373"/>
                    <a:pt x="8268" y="856"/>
                    <a:pt x="9514" y="583"/>
                  </a:cubicBezTo>
                  <a:cubicBezTo>
                    <a:pt x="10075" y="460"/>
                    <a:pt x="10648" y="398"/>
                    <a:pt x="11223" y="398"/>
                  </a:cubicBezTo>
                  <a:cubicBezTo>
                    <a:pt x="11925" y="398"/>
                    <a:pt x="12628" y="490"/>
                    <a:pt x="13314" y="674"/>
                  </a:cubicBezTo>
                  <a:cubicBezTo>
                    <a:pt x="14226" y="917"/>
                    <a:pt x="15107" y="1312"/>
                    <a:pt x="15897" y="1829"/>
                  </a:cubicBezTo>
                  <a:cubicBezTo>
                    <a:pt x="17387" y="2802"/>
                    <a:pt x="18511" y="4169"/>
                    <a:pt x="19180" y="5811"/>
                  </a:cubicBezTo>
                  <a:cubicBezTo>
                    <a:pt x="19515" y="6631"/>
                    <a:pt x="19727" y="7482"/>
                    <a:pt x="19818" y="8364"/>
                  </a:cubicBezTo>
                  <a:cubicBezTo>
                    <a:pt x="19818" y="8516"/>
                    <a:pt x="19849" y="8668"/>
                    <a:pt x="19910" y="8820"/>
                  </a:cubicBezTo>
                  <a:cubicBezTo>
                    <a:pt x="19910" y="8850"/>
                    <a:pt x="19940" y="8881"/>
                    <a:pt x="19940" y="8881"/>
                  </a:cubicBezTo>
                  <a:cubicBezTo>
                    <a:pt x="19970" y="8850"/>
                    <a:pt x="20001" y="8820"/>
                    <a:pt x="20001" y="8789"/>
                  </a:cubicBezTo>
                  <a:lnTo>
                    <a:pt x="20001" y="8151"/>
                  </a:lnTo>
                  <a:cubicBezTo>
                    <a:pt x="20001" y="7786"/>
                    <a:pt x="19940" y="7452"/>
                    <a:pt x="19849" y="7118"/>
                  </a:cubicBezTo>
                  <a:cubicBezTo>
                    <a:pt x="19758" y="6783"/>
                    <a:pt x="19697" y="6449"/>
                    <a:pt x="19575" y="6115"/>
                  </a:cubicBezTo>
                  <a:cubicBezTo>
                    <a:pt x="18937" y="4169"/>
                    <a:pt x="17660" y="2498"/>
                    <a:pt x="15928" y="1373"/>
                  </a:cubicBezTo>
                  <a:cubicBezTo>
                    <a:pt x="14986" y="765"/>
                    <a:pt x="13922" y="339"/>
                    <a:pt x="12797" y="127"/>
                  </a:cubicBezTo>
                  <a:cubicBezTo>
                    <a:pt x="12291" y="42"/>
                    <a:pt x="11783" y="1"/>
                    <a:pt x="1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962;p25">
              <a:extLst>
                <a:ext uri="{FF2B5EF4-FFF2-40B4-BE49-F238E27FC236}">
                  <a16:creationId xmlns:a16="http://schemas.microsoft.com/office/drawing/2014/main" id="{514AE50C-2147-4387-8DBE-A9B171584C01}"/>
                </a:ext>
              </a:extLst>
            </p:cNvPr>
            <p:cNvGrpSpPr/>
            <p:nvPr/>
          </p:nvGrpSpPr>
          <p:grpSpPr>
            <a:xfrm>
              <a:off x="1376844" y="2897086"/>
              <a:ext cx="198811" cy="284400"/>
              <a:chOff x="1363170" y="2880700"/>
              <a:chExt cx="227629" cy="325624"/>
            </a:xfrm>
          </p:grpSpPr>
          <p:sp>
            <p:nvSpPr>
              <p:cNvPr id="126" name="Google Shape;963;p25">
                <a:extLst>
                  <a:ext uri="{FF2B5EF4-FFF2-40B4-BE49-F238E27FC236}">
                    <a16:creationId xmlns:a16="http://schemas.microsoft.com/office/drawing/2014/main" id="{8B887759-D848-44F1-909A-B2FCF17E9748}"/>
                  </a:ext>
                </a:extLst>
              </p:cNvPr>
              <p:cNvSpPr/>
              <p:nvPr/>
            </p:nvSpPr>
            <p:spPr>
              <a:xfrm>
                <a:off x="1363170" y="2880700"/>
                <a:ext cx="227629" cy="272389"/>
              </a:xfrm>
              <a:custGeom>
                <a:avLst/>
                <a:gdLst/>
                <a:ahLst/>
                <a:cxnLst/>
                <a:rect l="l" t="t" r="r" b="b"/>
                <a:pathLst>
                  <a:path w="9454" h="11313" extrusionOk="0">
                    <a:moveTo>
                      <a:pt x="4654" y="1"/>
                    </a:moveTo>
                    <a:cubicBezTo>
                      <a:pt x="2551" y="1"/>
                      <a:pt x="626" y="1454"/>
                      <a:pt x="153" y="3622"/>
                    </a:cubicBezTo>
                    <a:cubicBezTo>
                      <a:pt x="1" y="4291"/>
                      <a:pt x="1" y="4960"/>
                      <a:pt x="153" y="5598"/>
                    </a:cubicBezTo>
                    <a:cubicBezTo>
                      <a:pt x="426" y="6692"/>
                      <a:pt x="882" y="7726"/>
                      <a:pt x="1490" y="8668"/>
                    </a:cubicBezTo>
                    <a:cubicBezTo>
                      <a:pt x="1642" y="8881"/>
                      <a:pt x="1764" y="9063"/>
                      <a:pt x="1885" y="9276"/>
                    </a:cubicBezTo>
                    <a:cubicBezTo>
                      <a:pt x="2068" y="9610"/>
                      <a:pt x="2341" y="9945"/>
                      <a:pt x="2645" y="10218"/>
                    </a:cubicBezTo>
                    <a:lnTo>
                      <a:pt x="2858" y="10401"/>
                    </a:lnTo>
                    <a:cubicBezTo>
                      <a:pt x="2919" y="10401"/>
                      <a:pt x="2949" y="10462"/>
                      <a:pt x="2949" y="10492"/>
                    </a:cubicBezTo>
                    <a:cubicBezTo>
                      <a:pt x="3040" y="10583"/>
                      <a:pt x="3132" y="10765"/>
                      <a:pt x="3223" y="10948"/>
                    </a:cubicBezTo>
                    <a:cubicBezTo>
                      <a:pt x="3253" y="10948"/>
                      <a:pt x="3253" y="10978"/>
                      <a:pt x="3253" y="11009"/>
                    </a:cubicBezTo>
                    <a:cubicBezTo>
                      <a:pt x="3309" y="11147"/>
                      <a:pt x="3415" y="11286"/>
                      <a:pt x="3502" y="11286"/>
                    </a:cubicBezTo>
                    <a:cubicBezTo>
                      <a:pt x="3511" y="11286"/>
                      <a:pt x="3519" y="11285"/>
                      <a:pt x="3527" y="11282"/>
                    </a:cubicBezTo>
                    <a:cubicBezTo>
                      <a:pt x="3618" y="11252"/>
                      <a:pt x="3648" y="11161"/>
                      <a:pt x="3648" y="11039"/>
                    </a:cubicBezTo>
                    <a:cubicBezTo>
                      <a:pt x="3648" y="10826"/>
                      <a:pt x="3618" y="10613"/>
                      <a:pt x="3587" y="10401"/>
                    </a:cubicBezTo>
                    <a:cubicBezTo>
                      <a:pt x="3557" y="10188"/>
                      <a:pt x="3435" y="9975"/>
                      <a:pt x="3284" y="9823"/>
                    </a:cubicBezTo>
                    <a:cubicBezTo>
                      <a:pt x="3192" y="9702"/>
                      <a:pt x="3071" y="9580"/>
                      <a:pt x="2949" y="9458"/>
                    </a:cubicBezTo>
                    <a:cubicBezTo>
                      <a:pt x="2706" y="9185"/>
                      <a:pt x="2463" y="8911"/>
                      <a:pt x="2250" y="8607"/>
                    </a:cubicBezTo>
                    <a:cubicBezTo>
                      <a:pt x="1885" y="8121"/>
                      <a:pt x="1551" y="7574"/>
                      <a:pt x="1277" y="7027"/>
                    </a:cubicBezTo>
                    <a:cubicBezTo>
                      <a:pt x="730" y="6085"/>
                      <a:pt x="518" y="4960"/>
                      <a:pt x="669" y="3896"/>
                    </a:cubicBezTo>
                    <a:cubicBezTo>
                      <a:pt x="730" y="3501"/>
                      <a:pt x="821" y="3167"/>
                      <a:pt x="1004" y="2832"/>
                    </a:cubicBezTo>
                    <a:cubicBezTo>
                      <a:pt x="1490" y="1768"/>
                      <a:pt x="2432" y="978"/>
                      <a:pt x="3527" y="644"/>
                    </a:cubicBezTo>
                    <a:cubicBezTo>
                      <a:pt x="3939" y="513"/>
                      <a:pt x="4360" y="450"/>
                      <a:pt x="4776" y="450"/>
                    </a:cubicBezTo>
                    <a:cubicBezTo>
                      <a:pt x="6108" y="450"/>
                      <a:pt x="7390" y="1097"/>
                      <a:pt x="8177" y="2255"/>
                    </a:cubicBezTo>
                    <a:cubicBezTo>
                      <a:pt x="8542" y="2802"/>
                      <a:pt x="8816" y="3440"/>
                      <a:pt x="8937" y="4109"/>
                    </a:cubicBezTo>
                    <a:cubicBezTo>
                      <a:pt x="9028" y="4778"/>
                      <a:pt x="8968" y="5477"/>
                      <a:pt x="8724" y="6115"/>
                    </a:cubicBezTo>
                    <a:cubicBezTo>
                      <a:pt x="8572" y="6601"/>
                      <a:pt x="8360" y="7088"/>
                      <a:pt x="8147" y="7544"/>
                    </a:cubicBezTo>
                    <a:cubicBezTo>
                      <a:pt x="7721" y="8395"/>
                      <a:pt x="7174" y="9154"/>
                      <a:pt x="6505" y="9823"/>
                    </a:cubicBezTo>
                    <a:cubicBezTo>
                      <a:pt x="6323" y="10006"/>
                      <a:pt x="6110" y="10127"/>
                      <a:pt x="6019" y="10340"/>
                    </a:cubicBezTo>
                    <a:cubicBezTo>
                      <a:pt x="5928" y="10522"/>
                      <a:pt x="5898" y="10765"/>
                      <a:pt x="5837" y="11009"/>
                    </a:cubicBezTo>
                    <a:cubicBezTo>
                      <a:pt x="5806" y="11069"/>
                      <a:pt x="5776" y="11161"/>
                      <a:pt x="5776" y="11252"/>
                    </a:cubicBezTo>
                    <a:cubicBezTo>
                      <a:pt x="5776" y="11282"/>
                      <a:pt x="5746" y="11313"/>
                      <a:pt x="5776" y="11313"/>
                    </a:cubicBezTo>
                    <a:cubicBezTo>
                      <a:pt x="5776" y="11313"/>
                      <a:pt x="5837" y="11313"/>
                      <a:pt x="5837" y="11282"/>
                    </a:cubicBezTo>
                    <a:cubicBezTo>
                      <a:pt x="5898" y="11161"/>
                      <a:pt x="5958" y="11069"/>
                      <a:pt x="6019" y="10948"/>
                    </a:cubicBezTo>
                    <a:cubicBezTo>
                      <a:pt x="6080" y="10765"/>
                      <a:pt x="6110" y="10613"/>
                      <a:pt x="6171" y="10462"/>
                    </a:cubicBezTo>
                    <a:cubicBezTo>
                      <a:pt x="6232" y="10310"/>
                      <a:pt x="6293" y="10279"/>
                      <a:pt x="6445" y="10127"/>
                    </a:cubicBezTo>
                    <a:cubicBezTo>
                      <a:pt x="7296" y="9428"/>
                      <a:pt x="7964" y="8547"/>
                      <a:pt x="8481" y="7574"/>
                    </a:cubicBezTo>
                    <a:cubicBezTo>
                      <a:pt x="8755" y="7057"/>
                      <a:pt x="8968" y="6480"/>
                      <a:pt x="9119" y="5902"/>
                    </a:cubicBezTo>
                    <a:cubicBezTo>
                      <a:pt x="9454" y="4626"/>
                      <a:pt x="9241" y="3258"/>
                      <a:pt x="8572" y="2163"/>
                    </a:cubicBezTo>
                    <a:cubicBezTo>
                      <a:pt x="8451" y="1981"/>
                      <a:pt x="8360" y="1829"/>
                      <a:pt x="8238" y="1708"/>
                    </a:cubicBezTo>
                    <a:cubicBezTo>
                      <a:pt x="7934" y="1343"/>
                      <a:pt x="7600" y="1039"/>
                      <a:pt x="7235" y="796"/>
                    </a:cubicBezTo>
                    <a:cubicBezTo>
                      <a:pt x="6870" y="553"/>
                      <a:pt x="6475" y="340"/>
                      <a:pt x="6050" y="218"/>
                    </a:cubicBezTo>
                    <a:cubicBezTo>
                      <a:pt x="5585" y="71"/>
                      <a:pt x="5115" y="1"/>
                      <a:pt x="46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64;p25">
                <a:extLst>
                  <a:ext uri="{FF2B5EF4-FFF2-40B4-BE49-F238E27FC236}">
                    <a16:creationId xmlns:a16="http://schemas.microsoft.com/office/drawing/2014/main" id="{2DE78729-7EF7-4726-ADC7-1D3D27F6E4E9}"/>
                  </a:ext>
                </a:extLst>
              </p:cNvPr>
              <p:cNvSpPr/>
              <p:nvPr/>
            </p:nvSpPr>
            <p:spPr>
              <a:xfrm>
                <a:off x="1433428" y="3144276"/>
                <a:ext cx="83453" cy="38644"/>
              </a:xfrm>
              <a:custGeom>
                <a:avLst/>
                <a:gdLst/>
                <a:ahLst/>
                <a:cxnLst/>
                <a:rect l="l" t="t" r="r" b="b"/>
                <a:pathLst>
                  <a:path w="3466" h="1605" extrusionOk="0">
                    <a:moveTo>
                      <a:pt x="2706" y="1"/>
                    </a:moveTo>
                    <a:cubicBezTo>
                      <a:pt x="2513" y="22"/>
                      <a:pt x="2304" y="44"/>
                      <a:pt x="2102" y="44"/>
                    </a:cubicBezTo>
                    <a:cubicBezTo>
                      <a:pt x="2018" y="44"/>
                      <a:pt x="1935" y="40"/>
                      <a:pt x="1855" y="31"/>
                    </a:cubicBezTo>
                    <a:lnTo>
                      <a:pt x="1703" y="31"/>
                    </a:lnTo>
                    <a:lnTo>
                      <a:pt x="1125" y="62"/>
                    </a:lnTo>
                    <a:lnTo>
                      <a:pt x="913" y="62"/>
                    </a:lnTo>
                    <a:cubicBezTo>
                      <a:pt x="821" y="62"/>
                      <a:pt x="730" y="62"/>
                      <a:pt x="639" y="92"/>
                    </a:cubicBezTo>
                    <a:cubicBezTo>
                      <a:pt x="1" y="274"/>
                      <a:pt x="1" y="1186"/>
                      <a:pt x="639" y="1369"/>
                    </a:cubicBezTo>
                    <a:lnTo>
                      <a:pt x="1125" y="1369"/>
                    </a:lnTo>
                    <a:cubicBezTo>
                      <a:pt x="1369" y="1369"/>
                      <a:pt x="1612" y="1399"/>
                      <a:pt x="1885" y="1429"/>
                    </a:cubicBezTo>
                    <a:cubicBezTo>
                      <a:pt x="1916" y="1460"/>
                      <a:pt x="1976" y="1460"/>
                      <a:pt x="2037" y="1490"/>
                    </a:cubicBezTo>
                    <a:cubicBezTo>
                      <a:pt x="2098" y="1566"/>
                      <a:pt x="2189" y="1604"/>
                      <a:pt x="2284" y="1604"/>
                    </a:cubicBezTo>
                    <a:cubicBezTo>
                      <a:pt x="2379" y="1604"/>
                      <a:pt x="2478" y="1566"/>
                      <a:pt x="2554" y="1490"/>
                    </a:cubicBezTo>
                    <a:cubicBezTo>
                      <a:pt x="2584" y="1490"/>
                      <a:pt x="2645" y="1460"/>
                      <a:pt x="2645" y="1338"/>
                    </a:cubicBezTo>
                    <a:cubicBezTo>
                      <a:pt x="2645" y="1277"/>
                      <a:pt x="2615" y="1217"/>
                      <a:pt x="2584" y="1156"/>
                    </a:cubicBezTo>
                    <a:cubicBezTo>
                      <a:pt x="2554" y="1095"/>
                      <a:pt x="2493" y="1034"/>
                      <a:pt x="2463" y="974"/>
                    </a:cubicBezTo>
                    <a:cubicBezTo>
                      <a:pt x="2311" y="882"/>
                      <a:pt x="2128" y="822"/>
                      <a:pt x="1946" y="822"/>
                    </a:cubicBezTo>
                    <a:cubicBezTo>
                      <a:pt x="1825" y="791"/>
                      <a:pt x="1673" y="791"/>
                      <a:pt x="1551" y="791"/>
                    </a:cubicBezTo>
                    <a:cubicBezTo>
                      <a:pt x="1399" y="822"/>
                      <a:pt x="1277" y="822"/>
                      <a:pt x="1125" y="822"/>
                    </a:cubicBezTo>
                    <a:lnTo>
                      <a:pt x="730" y="822"/>
                    </a:lnTo>
                    <a:cubicBezTo>
                      <a:pt x="669" y="761"/>
                      <a:pt x="669" y="670"/>
                      <a:pt x="730" y="609"/>
                    </a:cubicBezTo>
                    <a:cubicBezTo>
                      <a:pt x="791" y="548"/>
                      <a:pt x="791" y="548"/>
                      <a:pt x="973" y="518"/>
                    </a:cubicBezTo>
                    <a:lnTo>
                      <a:pt x="1399" y="457"/>
                    </a:lnTo>
                    <a:cubicBezTo>
                      <a:pt x="1521" y="426"/>
                      <a:pt x="1673" y="426"/>
                      <a:pt x="1825" y="426"/>
                    </a:cubicBezTo>
                    <a:cubicBezTo>
                      <a:pt x="2128" y="396"/>
                      <a:pt x="2463" y="366"/>
                      <a:pt x="2767" y="366"/>
                    </a:cubicBezTo>
                    <a:cubicBezTo>
                      <a:pt x="2858" y="366"/>
                      <a:pt x="2949" y="426"/>
                      <a:pt x="3040" y="487"/>
                    </a:cubicBezTo>
                    <a:cubicBezTo>
                      <a:pt x="3162" y="670"/>
                      <a:pt x="3162" y="913"/>
                      <a:pt x="3040" y="1095"/>
                    </a:cubicBezTo>
                    <a:cubicBezTo>
                      <a:pt x="2980" y="1186"/>
                      <a:pt x="2858" y="1277"/>
                      <a:pt x="2736" y="1308"/>
                    </a:cubicBezTo>
                    <a:cubicBezTo>
                      <a:pt x="2736" y="1308"/>
                      <a:pt x="2706" y="1338"/>
                      <a:pt x="2676" y="1369"/>
                    </a:cubicBezTo>
                    <a:cubicBezTo>
                      <a:pt x="2676" y="1369"/>
                      <a:pt x="2676" y="1369"/>
                      <a:pt x="2676" y="1399"/>
                    </a:cubicBezTo>
                    <a:lnTo>
                      <a:pt x="2676" y="1429"/>
                    </a:lnTo>
                    <a:cubicBezTo>
                      <a:pt x="2706" y="1445"/>
                      <a:pt x="2729" y="1452"/>
                      <a:pt x="2748" y="1452"/>
                    </a:cubicBezTo>
                    <a:cubicBezTo>
                      <a:pt x="2767" y="1452"/>
                      <a:pt x="2782" y="1445"/>
                      <a:pt x="2797" y="1429"/>
                    </a:cubicBezTo>
                    <a:cubicBezTo>
                      <a:pt x="2919" y="1399"/>
                      <a:pt x="3040" y="1338"/>
                      <a:pt x="3132" y="1277"/>
                    </a:cubicBezTo>
                    <a:cubicBezTo>
                      <a:pt x="3435" y="1004"/>
                      <a:pt x="3466" y="578"/>
                      <a:pt x="3253" y="274"/>
                    </a:cubicBezTo>
                    <a:cubicBezTo>
                      <a:pt x="3132" y="92"/>
                      <a:pt x="2919" y="1"/>
                      <a:pt x="27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65;p25">
                <a:extLst>
                  <a:ext uri="{FF2B5EF4-FFF2-40B4-BE49-F238E27FC236}">
                    <a16:creationId xmlns:a16="http://schemas.microsoft.com/office/drawing/2014/main" id="{735C52F1-051D-430B-A5DD-9692C712828D}"/>
                  </a:ext>
                </a:extLst>
              </p:cNvPr>
              <p:cNvSpPr/>
              <p:nvPr/>
            </p:nvSpPr>
            <p:spPr>
              <a:xfrm>
                <a:off x="1448067" y="3168426"/>
                <a:ext cx="52730" cy="37898"/>
              </a:xfrm>
              <a:custGeom>
                <a:avLst/>
                <a:gdLst/>
                <a:ahLst/>
                <a:cxnLst/>
                <a:rect l="l" t="t" r="r" b="b"/>
                <a:pathLst>
                  <a:path w="2190" h="1574" extrusionOk="0">
                    <a:moveTo>
                      <a:pt x="1338" y="1"/>
                    </a:moveTo>
                    <a:lnTo>
                      <a:pt x="943" y="31"/>
                    </a:lnTo>
                    <a:lnTo>
                      <a:pt x="639" y="31"/>
                    </a:lnTo>
                    <a:cubicBezTo>
                      <a:pt x="244" y="122"/>
                      <a:pt x="1" y="518"/>
                      <a:pt x="122" y="882"/>
                    </a:cubicBezTo>
                    <a:cubicBezTo>
                      <a:pt x="183" y="1034"/>
                      <a:pt x="244" y="1126"/>
                      <a:pt x="365" y="1217"/>
                    </a:cubicBezTo>
                    <a:cubicBezTo>
                      <a:pt x="457" y="1278"/>
                      <a:pt x="578" y="1308"/>
                      <a:pt x="700" y="1338"/>
                    </a:cubicBezTo>
                    <a:cubicBezTo>
                      <a:pt x="791" y="1369"/>
                      <a:pt x="852" y="1369"/>
                      <a:pt x="943" y="1399"/>
                    </a:cubicBezTo>
                    <a:cubicBezTo>
                      <a:pt x="1004" y="1399"/>
                      <a:pt x="1034" y="1429"/>
                      <a:pt x="1065" y="1460"/>
                    </a:cubicBezTo>
                    <a:cubicBezTo>
                      <a:pt x="1125" y="1536"/>
                      <a:pt x="1179" y="1574"/>
                      <a:pt x="1232" y="1574"/>
                    </a:cubicBezTo>
                    <a:cubicBezTo>
                      <a:pt x="1285" y="1574"/>
                      <a:pt x="1338" y="1536"/>
                      <a:pt x="1399" y="1460"/>
                    </a:cubicBezTo>
                    <a:cubicBezTo>
                      <a:pt x="1429" y="1429"/>
                      <a:pt x="1460" y="1399"/>
                      <a:pt x="1460" y="1308"/>
                    </a:cubicBezTo>
                    <a:cubicBezTo>
                      <a:pt x="1460" y="1247"/>
                      <a:pt x="1460" y="1156"/>
                      <a:pt x="1429" y="1095"/>
                    </a:cubicBezTo>
                    <a:cubicBezTo>
                      <a:pt x="1399" y="1034"/>
                      <a:pt x="1368" y="974"/>
                      <a:pt x="1338" y="943"/>
                    </a:cubicBezTo>
                    <a:cubicBezTo>
                      <a:pt x="1247" y="852"/>
                      <a:pt x="1125" y="761"/>
                      <a:pt x="1004" y="761"/>
                    </a:cubicBezTo>
                    <a:cubicBezTo>
                      <a:pt x="943" y="761"/>
                      <a:pt x="882" y="761"/>
                      <a:pt x="852" y="730"/>
                    </a:cubicBezTo>
                    <a:lnTo>
                      <a:pt x="761" y="730"/>
                    </a:lnTo>
                    <a:cubicBezTo>
                      <a:pt x="720" y="730"/>
                      <a:pt x="734" y="703"/>
                      <a:pt x="729" y="703"/>
                    </a:cubicBezTo>
                    <a:cubicBezTo>
                      <a:pt x="727" y="703"/>
                      <a:pt x="720" y="710"/>
                      <a:pt x="700" y="730"/>
                    </a:cubicBezTo>
                    <a:cubicBezTo>
                      <a:pt x="690" y="749"/>
                      <a:pt x="678" y="756"/>
                      <a:pt x="665" y="756"/>
                    </a:cubicBezTo>
                    <a:cubicBezTo>
                      <a:pt x="638" y="756"/>
                      <a:pt x="609" y="721"/>
                      <a:pt x="609" y="700"/>
                    </a:cubicBezTo>
                    <a:cubicBezTo>
                      <a:pt x="609" y="700"/>
                      <a:pt x="609" y="670"/>
                      <a:pt x="609" y="670"/>
                    </a:cubicBezTo>
                    <a:cubicBezTo>
                      <a:pt x="609" y="609"/>
                      <a:pt x="639" y="548"/>
                      <a:pt x="669" y="518"/>
                    </a:cubicBezTo>
                    <a:cubicBezTo>
                      <a:pt x="669" y="457"/>
                      <a:pt x="943" y="426"/>
                      <a:pt x="1095" y="396"/>
                    </a:cubicBezTo>
                    <a:cubicBezTo>
                      <a:pt x="1186" y="366"/>
                      <a:pt x="1308" y="366"/>
                      <a:pt x="1399" y="366"/>
                    </a:cubicBezTo>
                    <a:lnTo>
                      <a:pt x="1642" y="366"/>
                    </a:lnTo>
                    <a:cubicBezTo>
                      <a:pt x="1733" y="396"/>
                      <a:pt x="1794" y="457"/>
                      <a:pt x="1824" y="518"/>
                    </a:cubicBezTo>
                    <a:cubicBezTo>
                      <a:pt x="1855" y="609"/>
                      <a:pt x="1855" y="670"/>
                      <a:pt x="1885" y="730"/>
                    </a:cubicBezTo>
                    <a:cubicBezTo>
                      <a:pt x="1885" y="882"/>
                      <a:pt x="1824" y="1004"/>
                      <a:pt x="1703" y="1126"/>
                    </a:cubicBezTo>
                    <a:cubicBezTo>
                      <a:pt x="1642" y="1156"/>
                      <a:pt x="1581" y="1217"/>
                      <a:pt x="1490" y="1247"/>
                    </a:cubicBezTo>
                    <a:cubicBezTo>
                      <a:pt x="1490" y="1278"/>
                      <a:pt x="1460" y="1278"/>
                      <a:pt x="1460" y="1308"/>
                    </a:cubicBezTo>
                    <a:cubicBezTo>
                      <a:pt x="1460" y="1308"/>
                      <a:pt x="1460" y="1308"/>
                      <a:pt x="1460" y="1338"/>
                    </a:cubicBezTo>
                    <a:lnTo>
                      <a:pt x="1460" y="1399"/>
                    </a:lnTo>
                    <a:lnTo>
                      <a:pt x="1520" y="1399"/>
                    </a:lnTo>
                    <a:cubicBezTo>
                      <a:pt x="1612" y="1399"/>
                      <a:pt x="1703" y="1369"/>
                      <a:pt x="1764" y="1308"/>
                    </a:cubicBezTo>
                    <a:cubicBezTo>
                      <a:pt x="1976" y="1217"/>
                      <a:pt x="2159" y="1004"/>
                      <a:pt x="2189" y="761"/>
                    </a:cubicBezTo>
                    <a:cubicBezTo>
                      <a:pt x="2189" y="609"/>
                      <a:pt x="2159" y="487"/>
                      <a:pt x="2098" y="366"/>
                    </a:cubicBezTo>
                    <a:cubicBezTo>
                      <a:pt x="1946" y="153"/>
                      <a:pt x="1672" y="1"/>
                      <a:pt x="13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66;p25">
                <a:extLst>
                  <a:ext uri="{FF2B5EF4-FFF2-40B4-BE49-F238E27FC236}">
                    <a16:creationId xmlns:a16="http://schemas.microsoft.com/office/drawing/2014/main" id="{6A0299CF-6867-444A-B0D3-DD321A288DEB}"/>
                  </a:ext>
                </a:extLst>
              </p:cNvPr>
              <p:cNvSpPr/>
              <p:nvPr/>
            </p:nvSpPr>
            <p:spPr>
              <a:xfrm>
                <a:off x="1426855" y="2972965"/>
                <a:ext cx="100283" cy="176753"/>
              </a:xfrm>
              <a:custGeom>
                <a:avLst/>
                <a:gdLst/>
                <a:ahLst/>
                <a:cxnLst/>
                <a:rect l="l" t="t" r="r" b="b"/>
                <a:pathLst>
                  <a:path w="4165" h="7341" extrusionOk="0">
                    <a:moveTo>
                      <a:pt x="3753" y="445"/>
                    </a:moveTo>
                    <a:cubicBezTo>
                      <a:pt x="3800" y="505"/>
                      <a:pt x="3800" y="589"/>
                      <a:pt x="3800" y="672"/>
                    </a:cubicBezTo>
                    <a:cubicBezTo>
                      <a:pt x="3769" y="915"/>
                      <a:pt x="3708" y="1189"/>
                      <a:pt x="3617" y="1432"/>
                    </a:cubicBezTo>
                    <a:cubicBezTo>
                      <a:pt x="3519" y="1669"/>
                      <a:pt x="3388" y="1893"/>
                      <a:pt x="3230" y="2096"/>
                    </a:cubicBezTo>
                    <a:lnTo>
                      <a:pt x="3230" y="2096"/>
                    </a:lnTo>
                    <a:cubicBezTo>
                      <a:pt x="3237" y="2047"/>
                      <a:pt x="3245" y="1998"/>
                      <a:pt x="3253" y="1949"/>
                    </a:cubicBezTo>
                    <a:cubicBezTo>
                      <a:pt x="3313" y="1553"/>
                      <a:pt x="3435" y="1158"/>
                      <a:pt x="3557" y="794"/>
                    </a:cubicBezTo>
                    <a:cubicBezTo>
                      <a:pt x="3587" y="702"/>
                      <a:pt x="3648" y="611"/>
                      <a:pt x="3708" y="520"/>
                    </a:cubicBezTo>
                    <a:cubicBezTo>
                      <a:pt x="3708" y="495"/>
                      <a:pt x="3729" y="470"/>
                      <a:pt x="3753" y="445"/>
                    </a:cubicBezTo>
                    <a:close/>
                    <a:moveTo>
                      <a:pt x="642" y="2397"/>
                    </a:moveTo>
                    <a:cubicBezTo>
                      <a:pt x="654" y="2397"/>
                      <a:pt x="669" y="2405"/>
                      <a:pt x="699" y="2435"/>
                    </a:cubicBezTo>
                    <a:cubicBezTo>
                      <a:pt x="760" y="2465"/>
                      <a:pt x="821" y="2526"/>
                      <a:pt x="882" y="2587"/>
                    </a:cubicBezTo>
                    <a:cubicBezTo>
                      <a:pt x="1003" y="2739"/>
                      <a:pt x="1094" y="2891"/>
                      <a:pt x="1155" y="3073"/>
                    </a:cubicBezTo>
                    <a:cubicBezTo>
                      <a:pt x="1161" y="3090"/>
                      <a:pt x="1167" y="3106"/>
                      <a:pt x="1173" y="3123"/>
                    </a:cubicBezTo>
                    <a:lnTo>
                      <a:pt x="1173" y="3123"/>
                    </a:lnTo>
                    <a:cubicBezTo>
                      <a:pt x="1093" y="3112"/>
                      <a:pt x="1016" y="3095"/>
                      <a:pt x="942" y="3073"/>
                    </a:cubicBezTo>
                    <a:cubicBezTo>
                      <a:pt x="790" y="3012"/>
                      <a:pt x="669" y="2891"/>
                      <a:pt x="608" y="2769"/>
                    </a:cubicBezTo>
                    <a:cubicBezTo>
                      <a:pt x="547" y="2648"/>
                      <a:pt x="547" y="2526"/>
                      <a:pt x="608" y="2405"/>
                    </a:cubicBezTo>
                    <a:cubicBezTo>
                      <a:pt x="623" y="2405"/>
                      <a:pt x="631" y="2397"/>
                      <a:pt x="642" y="2397"/>
                    </a:cubicBezTo>
                    <a:close/>
                    <a:moveTo>
                      <a:pt x="3746" y="1"/>
                    </a:moveTo>
                    <a:cubicBezTo>
                      <a:pt x="3681" y="1"/>
                      <a:pt x="3613" y="26"/>
                      <a:pt x="3557" y="64"/>
                    </a:cubicBezTo>
                    <a:cubicBezTo>
                      <a:pt x="3496" y="94"/>
                      <a:pt x="3435" y="155"/>
                      <a:pt x="3374" y="216"/>
                    </a:cubicBezTo>
                    <a:cubicBezTo>
                      <a:pt x="3313" y="307"/>
                      <a:pt x="3253" y="429"/>
                      <a:pt x="3222" y="520"/>
                    </a:cubicBezTo>
                    <a:cubicBezTo>
                      <a:pt x="3070" y="976"/>
                      <a:pt x="2949" y="1462"/>
                      <a:pt x="2918" y="1918"/>
                    </a:cubicBezTo>
                    <a:cubicBezTo>
                      <a:pt x="2892" y="2114"/>
                      <a:pt x="2866" y="2309"/>
                      <a:pt x="2840" y="2507"/>
                    </a:cubicBezTo>
                    <a:lnTo>
                      <a:pt x="2840" y="2507"/>
                    </a:lnTo>
                    <a:cubicBezTo>
                      <a:pt x="2579" y="2731"/>
                      <a:pt x="2277" y="2906"/>
                      <a:pt x="1946" y="3012"/>
                    </a:cubicBezTo>
                    <a:cubicBezTo>
                      <a:pt x="1883" y="3041"/>
                      <a:pt x="1819" y="3064"/>
                      <a:pt x="1755" y="3082"/>
                    </a:cubicBezTo>
                    <a:lnTo>
                      <a:pt x="1755" y="3082"/>
                    </a:lnTo>
                    <a:cubicBezTo>
                      <a:pt x="1729" y="3006"/>
                      <a:pt x="1702" y="2932"/>
                      <a:pt x="1672" y="2860"/>
                    </a:cubicBezTo>
                    <a:cubicBezTo>
                      <a:pt x="1581" y="2648"/>
                      <a:pt x="1459" y="2435"/>
                      <a:pt x="1338" y="2253"/>
                    </a:cubicBezTo>
                    <a:cubicBezTo>
                      <a:pt x="1307" y="2192"/>
                      <a:pt x="1246" y="2161"/>
                      <a:pt x="1216" y="2101"/>
                    </a:cubicBezTo>
                    <a:cubicBezTo>
                      <a:pt x="1155" y="2070"/>
                      <a:pt x="1094" y="2009"/>
                      <a:pt x="1034" y="1979"/>
                    </a:cubicBezTo>
                    <a:cubicBezTo>
                      <a:pt x="973" y="1918"/>
                      <a:pt x="882" y="1888"/>
                      <a:pt x="821" y="1857"/>
                    </a:cubicBezTo>
                    <a:cubicBezTo>
                      <a:pt x="760" y="1827"/>
                      <a:pt x="692" y="1812"/>
                      <a:pt x="623" y="1812"/>
                    </a:cubicBezTo>
                    <a:cubicBezTo>
                      <a:pt x="555" y="1812"/>
                      <a:pt x="487" y="1827"/>
                      <a:pt x="426" y="1857"/>
                    </a:cubicBezTo>
                    <a:cubicBezTo>
                      <a:pt x="335" y="1888"/>
                      <a:pt x="243" y="1949"/>
                      <a:pt x="183" y="2009"/>
                    </a:cubicBezTo>
                    <a:cubicBezTo>
                      <a:pt x="152" y="2070"/>
                      <a:pt x="91" y="2131"/>
                      <a:pt x="61" y="2192"/>
                    </a:cubicBezTo>
                    <a:cubicBezTo>
                      <a:pt x="31" y="2283"/>
                      <a:pt x="0" y="2405"/>
                      <a:pt x="0" y="2526"/>
                    </a:cubicBezTo>
                    <a:cubicBezTo>
                      <a:pt x="0" y="2739"/>
                      <a:pt x="61" y="2952"/>
                      <a:pt x="183" y="3104"/>
                    </a:cubicBezTo>
                    <a:cubicBezTo>
                      <a:pt x="335" y="3347"/>
                      <a:pt x="608" y="3529"/>
                      <a:pt x="882" y="3590"/>
                    </a:cubicBezTo>
                    <a:cubicBezTo>
                      <a:pt x="1018" y="3620"/>
                      <a:pt x="1148" y="3636"/>
                      <a:pt x="1273" y="3636"/>
                    </a:cubicBezTo>
                    <a:cubicBezTo>
                      <a:pt x="1289" y="3636"/>
                      <a:pt x="1305" y="3635"/>
                      <a:pt x="1321" y="3635"/>
                    </a:cubicBezTo>
                    <a:lnTo>
                      <a:pt x="1321" y="3635"/>
                    </a:lnTo>
                    <a:cubicBezTo>
                      <a:pt x="1437" y="4139"/>
                      <a:pt x="1473" y="4663"/>
                      <a:pt x="1429" y="5171"/>
                    </a:cubicBezTo>
                    <a:cubicBezTo>
                      <a:pt x="1429" y="5322"/>
                      <a:pt x="1398" y="5444"/>
                      <a:pt x="1338" y="5596"/>
                    </a:cubicBezTo>
                    <a:cubicBezTo>
                      <a:pt x="1155" y="6052"/>
                      <a:pt x="1094" y="6538"/>
                      <a:pt x="1125" y="7025"/>
                    </a:cubicBezTo>
                    <a:cubicBezTo>
                      <a:pt x="1125" y="7055"/>
                      <a:pt x="1125" y="7055"/>
                      <a:pt x="1125" y="7085"/>
                    </a:cubicBezTo>
                    <a:cubicBezTo>
                      <a:pt x="1094" y="7177"/>
                      <a:pt x="1125" y="7268"/>
                      <a:pt x="1186" y="7329"/>
                    </a:cubicBezTo>
                    <a:cubicBezTo>
                      <a:pt x="1210" y="7337"/>
                      <a:pt x="1235" y="7341"/>
                      <a:pt x="1258" y="7341"/>
                    </a:cubicBezTo>
                    <a:cubicBezTo>
                      <a:pt x="1324" y="7341"/>
                      <a:pt x="1384" y="7312"/>
                      <a:pt x="1429" y="7268"/>
                    </a:cubicBezTo>
                    <a:cubicBezTo>
                      <a:pt x="1520" y="7177"/>
                      <a:pt x="1611" y="7055"/>
                      <a:pt x="1672" y="6933"/>
                    </a:cubicBezTo>
                    <a:cubicBezTo>
                      <a:pt x="1915" y="6478"/>
                      <a:pt x="2037" y="5961"/>
                      <a:pt x="2067" y="5444"/>
                    </a:cubicBezTo>
                    <a:cubicBezTo>
                      <a:pt x="2098" y="4988"/>
                      <a:pt x="2067" y="4502"/>
                      <a:pt x="2006" y="4046"/>
                    </a:cubicBezTo>
                    <a:cubicBezTo>
                      <a:pt x="1967" y="3878"/>
                      <a:pt x="1929" y="3704"/>
                      <a:pt x="1885" y="3532"/>
                    </a:cubicBezTo>
                    <a:lnTo>
                      <a:pt x="1885" y="3532"/>
                    </a:lnTo>
                    <a:cubicBezTo>
                      <a:pt x="2198" y="3444"/>
                      <a:pt x="2492" y="3312"/>
                      <a:pt x="2759" y="3134"/>
                    </a:cubicBezTo>
                    <a:lnTo>
                      <a:pt x="2759" y="3134"/>
                    </a:lnTo>
                    <a:cubicBezTo>
                      <a:pt x="2751" y="3194"/>
                      <a:pt x="2743" y="3255"/>
                      <a:pt x="2736" y="3316"/>
                    </a:cubicBezTo>
                    <a:cubicBezTo>
                      <a:pt x="2645" y="3651"/>
                      <a:pt x="2645" y="3985"/>
                      <a:pt x="2645" y="4350"/>
                    </a:cubicBezTo>
                    <a:cubicBezTo>
                      <a:pt x="2614" y="4988"/>
                      <a:pt x="2584" y="5596"/>
                      <a:pt x="2584" y="6234"/>
                    </a:cubicBezTo>
                    <a:cubicBezTo>
                      <a:pt x="2584" y="6538"/>
                      <a:pt x="2614" y="6842"/>
                      <a:pt x="2675" y="7146"/>
                    </a:cubicBezTo>
                    <a:cubicBezTo>
                      <a:pt x="2675" y="7207"/>
                      <a:pt x="2705" y="7268"/>
                      <a:pt x="2736" y="7298"/>
                    </a:cubicBezTo>
                    <a:lnTo>
                      <a:pt x="2766" y="7298"/>
                    </a:lnTo>
                    <a:cubicBezTo>
                      <a:pt x="2797" y="7298"/>
                      <a:pt x="2827" y="7268"/>
                      <a:pt x="2827" y="7268"/>
                    </a:cubicBezTo>
                    <a:cubicBezTo>
                      <a:pt x="2827" y="7177"/>
                      <a:pt x="2827" y="7116"/>
                      <a:pt x="2827" y="7055"/>
                    </a:cubicBezTo>
                    <a:cubicBezTo>
                      <a:pt x="2797" y="6842"/>
                      <a:pt x="2797" y="6599"/>
                      <a:pt x="2827" y="6386"/>
                    </a:cubicBezTo>
                    <a:cubicBezTo>
                      <a:pt x="2857" y="5687"/>
                      <a:pt x="2918" y="4988"/>
                      <a:pt x="2979" y="4289"/>
                    </a:cubicBezTo>
                    <a:cubicBezTo>
                      <a:pt x="3040" y="3924"/>
                      <a:pt x="3070" y="3529"/>
                      <a:pt x="3101" y="3164"/>
                    </a:cubicBezTo>
                    <a:cubicBezTo>
                      <a:pt x="3108" y="3055"/>
                      <a:pt x="3118" y="2947"/>
                      <a:pt x="3130" y="2842"/>
                    </a:cubicBezTo>
                    <a:lnTo>
                      <a:pt x="3130" y="2842"/>
                    </a:lnTo>
                    <a:cubicBezTo>
                      <a:pt x="3712" y="2304"/>
                      <a:pt x="4053" y="1573"/>
                      <a:pt x="4134" y="794"/>
                    </a:cubicBezTo>
                    <a:lnTo>
                      <a:pt x="4134" y="642"/>
                    </a:lnTo>
                    <a:cubicBezTo>
                      <a:pt x="4164" y="550"/>
                      <a:pt x="4164" y="490"/>
                      <a:pt x="4134" y="429"/>
                    </a:cubicBezTo>
                    <a:cubicBezTo>
                      <a:pt x="4134" y="246"/>
                      <a:pt x="4012" y="94"/>
                      <a:pt x="3860" y="34"/>
                    </a:cubicBezTo>
                    <a:cubicBezTo>
                      <a:pt x="3826" y="10"/>
                      <a:pt x="3786" y="1"/>
                      <a:pt x="37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967;p25">
              <a:extLst>
                <a:ext uri="{FF2B5EF4-FFF2-40B4-BE49-F238E27FC236}">
                  <a16:creationId xmlns:a16="http://schemas.microsoft.com/office/drawing/2014/main" id="{34205A96-10CF-4D56-A852-8B8964740779}"/>
                </a:ext>
              </a:extLst>
            </p:cNvPr>
            <p:cNvSpPr txBox="1"/>
            <p:nvPr/>
          </p:nvSpPr>
          <p:spPr>
            <a:xfrm>
              <a:off x="838847" y="3786325"/>
              <a:ext cx="1261800" cy="63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200" b="1" dirty="0">
                  <a:solidFill>
                    <a:schemeClr val="dk1"/>
                  </a:solidFill>
                  <a:latin typeface="Roboto"/>
                  <a:ea typeface="Roboto"/>
                  <a:cs typeface="Roboto"/>
                  <a:sym typeface="Roboto"/>
                </a:rPr>
                <a:t>Latar Belakang Data</a:t>
              </a:r>
              <a:endParaRPr sz="1200" b="1" dirty="0">
                <a:solidFill>
                  <a:schemeClr val="dk1"/>
                </a:solidFill>
                <a:latin typeface="Roboto"/>
                <a:ea typeface="Roboto"/>
                <a:cs typeface="Roboto"/>
                <a:sym typeface="Roboto"/>
              </a:endParaRPr>
            </a:p>
          </p:txBody>
        </p:sp>
        <p:sp>
          <p:nvSpPr>
            <p:cNvPr id="125" name="Google Shape;968;p25">
              <a:extLst>
                <a:ext uri="{FF2B5EF4-FFF2-40B4-BE49-F238E27FC236}">
                  <a16:creationId xmlns:a16="http://schemas.microsoft.com/office/drawing/2014/main" id="{1E6D4C92-85FB-4005-8D51-94F01119E219}"/>
                </a:ext>
              </a:extLst>
            </p:cNvPr>
            <p:cNvSpPr txBox="1"/>
            <p:nvPr/>
          </p:nvSpPr>
          <p:spPr>
            <a:xfrm>
              <a:off x="838847" y="4505950"/>
              <a:ext cx="1261800" cy="18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grpSp>
        <p:nvGrpSpPr>
          <p:cNvPr id="136" name="Google Shape;969;p25">
            <a:extLst>
              <a:ext uri="{FF2B5EF4-FFF2-40B4-BE49-F238E27FC236}">
                <a16:creationId xmlns:a16="http://schemas.microsoft.com/office/drawing/2014/main" id="{2415F3E1-C416-4927-8879-1977CC4CC5FA}"/>
              </a:ext>
            </a:extLst>
          </p:cNvPr>
          <p:cNvGrpSpPr/>
          <p:nvPr/>
        </p:nvGrpSpPr>
        <p:grpSpPr>
          <a:xfrm>
            <a:off x="3829258" y="2826549"/>
            <a:ext cx="1482490" cy="1939562"/>
            <a:chOff x="3829258" y="2826549"/>
            <a:chExt cx="1482490" cy="1939562"/>
          </a:xfrm>
        </p:grpSpPr>
        <p:grpSp>
          <p:nvGrpSpPr>
            <p:cNvPr id="137" name="Google Shape;970;p25">
              <a:extLst>
                <a:ext uri="{FF2B5EF4-FFF2-40B4-BE49-F238E27FC236}">
                  <a16:creationId xmlns:a16="http://schemas.microsoft.com/office/drawing/2014/main" id="{CD7C9AE1-6BF2-4343-9FB1-D2D7C645AFB7}"/>
                </a:ext>
              </a:extLst>
            </p:cNvPr>
            <p:cNvGrpSpPr/>
            <p:nvPr/>
          </p:nvGrpSpPr>
          <p:grpSpPr>
            <a:xfrm rot="10800000">
              <a:off x="3829258" y="3660555"/>
              <a:ext cx="1482490" cy="1105556"/>
              <a:chOff x="5407598" y="1210565"/>
              <a:chExt cx="1482490" cy="1105556"/>
            </a:xfrm>
          </p:grpSpPr>
          <p:sp>
            <p:nvSpPr>
              <p:cNvPr id="157" name="Google Shape;971;p25">
                <a:extLst>
                  <a:ext uri="{FF2B5EF4-FFF2-40B4-BE49-F238E27FC236}">
                    <a16:creationId xmlns:a16="http://schemas.microsoft.com/office/drawing/2014/main" id="{49AB2C0E-6AFB-4F0C-945B-12E115AB841D}"/>
                  </a:ext>
                </a:extLst>
              </p:cNvPr>
              <p:cNvSpPr/>
              <p:nvPr/>
            </p:nvSpPr>
            <p:spPr>
              <a:xfrm>
                <a:off x="5441364" y="1210565"/>
                <a:ext cx="1448724" cy="1049514"/>
              </a:xfrm>
              <a:custGeom>
                <a:avLst/>
                <a:gdLst/>
                <a:ahLst/>
                <a:cxnLst/>
                <a:rect l="l" t="t" r="r" b="b"/>
                <a:pathLst>
                  <a:path w="46112" h="43589" extrusionOk="0">
                    <a:moveTo>
                      <a:pt x="3618" y="1"/>
                    </a:moveTo>
                    <a:cubicBezTo>
                      <a:pt x="1612" y="1"/>
                      <a:pt x="1" y="1612"/>
                      <a:pt x="1" y="3618"/>
                    </a:cubicBezTo>
                    <a:lnTo>
                      <a:pt x="1" y="37813"/>
                    </a:lnTo>
                    <a:cubicBezTo>
                      <a:pt x="1" y="39819"/>
                      <a:pt x="1612" y="41430"/>
                      <a:pt x="3618" y="41430"/>
                    </a:cubicBezTo>
                    <a:lnTo>
                      <a:pt x="19272" y="41430"/>
                    </a:lnTo>
                    <a:cubicBezTo>
                      <a:pt x="20001" y="41430"/>
                      <a:pt x="20700" y="41704"/>
                      <a:pt x="21247" y="42190"/>
                    </a:cubicBezTo>
                    <a:lnTo>
                      <a:pt x="22676" y="43467"/>
                    </a:lnTo>
                    <a:cubicBezTo>
                      <a:pt x="22767" y="43558"/>
                      <a:pt x="22919" y="43588"/>
                      <a:pt x="23041" y="43588"/>
                    </a:cubicBezTo>
                    <a:cubicBezTo>
                      <a:pt x="23193" y="43588"/>
                      <a:pt x="23314" y="43558"/>
                      <a:pt x="23436" y="43467"/>
                    </a:cubicBezTo>
                    <a:lnTo>
                      <a:pt x="24834" y="42190"/>
                    </a:lnTo>
                    <a:cubicBezTo>
                      <a:pt x="25381" y="41704"/>
                      <a:pt x="26111" y="41430"/>
                      <a:pt x="26840" y="41430"/>
                    </a:cubicBezTo>
                    <a:lnTo>
                      <a:pt x="42494" y="41430"/>
                    </a:lnTo>
                    <a:cubicBezTo>
                      <a:pt x="44500" y="41430"/>
                      <a:pt x="46111" y="39819"/>
                      <a:pt x="46111" y="37813"/>
                    </a:cubicBezTo>
                    <a:lnTo>
                      <a:pt x="46111" y="3618"/>
                    </a:lnTo>
                    <a:cubicBezTo>
                      <a:pt x="46111" y="1612"/>
                      <a:pt x="44500" y="1"/>
                      <a:pt x="42494" y="1"/>
                    </a:cubicBezTo>
                    <a:close/>
                  </a:path>
                </a:pathLst>
              </a:custGeom>
              <a:solidFill>
                <a:srgbClr val="000000">
                  <a:alpha val="14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972;p25">
                <a:extLst>
                  <a:ext uri="{FF2B5EF4-FFF2-40B4-BE49-F238E27FC236}">
                    <a16:creationId xmlns:a16="http://schemas.microsoft.com/office/drawing/2014/main" id="{54090ACE-B62B-4B63-A013-6E46637B6158}"/>
                  </a:ext>
                </a:extLst>
              </p:cNvPr>
              <p:cNvGrpSpPr/>
              <p:nvPr/>
            </p:nvGrpSpPr>
            <p:grpSpPr>
              <a:xfrm>
                <a:off x="5407598" y="1252738"/>
                <a:ext cx="1448692" cy="1063384"/>
                <a:chOff x="2463325" y="1217325"/>
                <a:chExt cx="1448692" cy="1063384"/>
              </a:xfrm>
            </p:grpSpPr>
            <p:sp>
              <p:nvSpPr>
                <p:cNvPr id="159" name="Google Shape;973;p25">
                  <a:extLst>
                    <a:ext uri="{FF2B5EF4-FFF2-40B4-BE49-F238E27FC236}">
                      <a16:creationId xmlns:a16="http://schemas.microsoft.com/office/drawing/2014/main" id="{893AACA0-827F-47D9-BF8A-F1687DA81664}"/>
                    </a:ext>
                  </a:extLst>
                </p:cNvPr>
                <p:cNvSpPr/>
                <p:nvPr/>
              </p:nvSpPr>
              <p:spPr>
                <a:xfrm>
                  <a:off x="2469925" y="1450775"/>
                  <a:ext cx="1408023" cy="821885"/>
                </a:xfrm>
                <a:custGeom>
                  <a:avLst/>
                  <a:gdLst/>
                  <a:ahLst/>
                  <a:cxnLst/>
                  <a:rect l="l" t="t" r="r" b="b"/>
                  <a:pathLst>
                    <a:path w="46142" h="34135" extrusionOk="0">
                      <a:moveTo>
                        <a:pt x="1" y="0"/>
                      </a:moveTo>
                      <a:lnTo>
                        <a:pt x="1" y="28329"/>
                      </a:lnTo>
                      <a:cubicBezTo>
                        <a:pt x="1" y="30335"/>
                        <a:pt x="1612" y="31976"/>
                        <a:pt x="3618" y="31976"/>
                      </a:cubicBezTo>
                      <a:lnTo>
                        <a:pt x="19302" y="31976"/>
                      </a:lnTo>
                      <a:cubicBezTo>
                        <a:pt x="20031" y="31976"/>
                        <a:pt x="20730" y="32250"/>
                        <a:pt x="21278" y="32736"/>
                      </a:cubicBezTo>
                      <a:lnTo>
                        <a:pt x="22706" y="33983"/>
                      </a:lnTo>
                      <a:cubicBezTo>
                        <a:pt x="22797" y="34074"/>
                        <a:pt x="22949" y="34135"/>
                        <a:pt x="23071" y="34135"/>
                      </a:cubicBezTo>
                      <a:cubicBezTo>
                        <a:pt x="23223" y="34135"/>
                        <a:pt x="23344" y="34074"/>
                        <a:pt x="23466" y="33983"/>
                      </a:cubicBezTo>
                      <a:lnTo>
                        <a:pt x="24864" y="32736"/>
                      </a:lnTo>
                      <a:cubicBezTo>
                        <a:pt x="25411" y="32250"/>
                        <a:pt x="26141" y="31976"/>
                        <a:pt x="26870" y="31976"/>
                      </a:cubicBezTo>
                      <a:lnTo>
                        <a:pt x="42524" y="31976"/>
                      </a:lnTo>
                      <a:cubicBezTo>
                        <a:pt x="44530" y="31976"/>
                        <a:pt x="46141" y="30335"/>
                        <a:pt x="46141" y="28329"/>
                      </a:cubicBezTo>
                      <a:lnTo>
                        <a:pt x="46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74;p25">
                  <a:extLst>
                    <a:ext uri="{FF2B5EF4-FFF2-40B4-BE49-F238E27FC236}">
                      <a16:creationId xmlns:a16="http://schemas.microsoft.com/office/drawing/2014/main" id="{294B4A32-DB59-4970-933E-141C5C37FB91}"/>
                    </a:ext>
                  </a:extLst>
                </p:cNvPr>
                <p:cNvSpPr/>
                <p:nvPr/>
              </p:nvSpPr>
              <p:spPr>
                <a:xfrm>
                  <a:off x="2469926" y="1222425"/>
                  <a:ext cx="1408023" cy="228375"/>
                </a:xfrm>
                <a:custGeom>
                  <a:avLst/>
                  <a:gdLst/>
                  <a:ahLst/>
                  <a:cxnLst/>
                  <a:rect l="l" t="t" r="r" b="b"/>
                  <a:pathLst>
                    <a:path w="46142" h="9485" extrusionOk="0">
                      <a:moveTo>
                        <a:pt x="3618" y="1"/>
                      </a:moveTo>
                      <a:cubicBezTo>
                        <a:pt x="1612" y="1"/>
                        <a:pt x="1" y="1642"/>
                        <a:pt x="1" y="3648"/>
                      </a:cubicBezTo>
                      <a:lnTo>
                        <a:pt x="1" y="9484"/>
                      </a:lnTo>
                      <a:lnTo>
                        <a:pt x="46141" y="9484"/>
                      </a:lnTo>
                      <a:lnTo>
                        <a:pt x="46141" y="3648"/>
                      </a:lnTo>
                      <a:cubicBezTo>
                        <a:pt x="46141" y="1642"/>
                        <a:pt x="44530" y="1"/>
                        <a:pt x="42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1" name="Google Shape;975;p25">
                  <a:extLst>
                    <a:ext uri="{FF2B5EF4-FFF2-40B4-BE49-F238E27FC236}">
                      <a16:creationId xmlns:a16="http://schemas.microsoft.com/office/drawing/2014/main" id="{4C7C7006-CA30-4C9D-B76B-F351FAF9A61D}"/>
                    </a:ext>
                  </a:extLst>
                </p:cNvPr>
                <p:cNvSpPr/>
                <p:nvPr/>
              </p:nvSpPr>
              <p:spPr>
                <a:xfrm>
                  <a:off x="2464280" y="1445316"/>
                  <a:ext cx="1447737" cy="835393"/>
                </a:xfrm>
                <a:custGeom>
                  <a:avLst/>
                  <a:gdLst/>
                  <a:ahLst/>
                  <a:cxnLst/>
                  <a:rect l="l" t="t" r="r" b="b"/>
                  <a:pathLst>
                    <a:path w="46993" h="34696" extrusionOk="0">
                      <a:moveTo>
                        <a:pt x="15580" y="1"/>
                      </a:moveTo>
                      <a:cubicBezTo>
                        <a:pt x="14546" y="1"/>
                        <a:pt x="13516" y="4"/>
                        <a:pt x="12493" y="14"/>
                      </a:cubicBezTo>
                      <a:lnTo>
                        <a:pt x="6383" y="75"/>
                      </a:lnTo>
                      <a:lnTo>
                        <a:pt x="0" y="75"/>
                      </a:lnTo>
                      <a:lnTo>
                        <a:pt x="0" y="7765"/>
                      </a:lnTo>
                      <a:lnTo>
                        <a:pt x="0" y="10653"/>
                      </a:lnTo>
                      <a:lnTo>
                        <a:pt x="0" y="24240"/>
                      </a:lnTo>
                      <a:lnTo>
                        <a:pt x="0" y="28708"/>
                      </a:lnTo>
                      <a:lnTo>
                        <a:pt x="31" y="29042"/>
                      </a:lnTo>
                      <a:cubicBezTo>
                        <a:pt x="31" y="29164"/>
                        <a:pt x="61" y="29255"/>
                        <a:pt x="61" y="29377"/>
                      </a:cubicBezTo>
                      <a:cubicBezTo>
                        <a:pt x="422" y="31210"/>
                        <a:pt x="2001" y="32538"/>
                        <a:pt x="3888" y="32538"/>
                      </a:cubicBezTo>
                      <a:cubicBezTo>
                        <a:pt x="3909" y="32538"/>
                        <a:pt x="3930" y="32538"/>
                        <a:pt x="3952" y="32538"/>
                      </a:cubicBezTo>
                      <a:lnTo>
                        <a:pt x="18815" y="32538"/>
                      </a:lnTo>
                      <a:cubicBezTo>
                        <a:pt x="18922" y="32529"/>
                        <a:pt x="19032" y="32525"/>
                        <a:pt x="19142" y="32525"/>
                      </a:cubicBezTo>
                      <a:cubicBezTo>
                        <a:pt x="19409" y="32525"/>
                        <a:pt x="19682" y="32547"/>
                        <a:pt x="19940" y="32568"/>
                      </a:cubicBezTo>
                      <a:cubicBezTo>
                        <a:pt x="20305" y="32629"/>
                        <a:pt x="20639" y="32751"/>
                        <a:pt x="20943" y="32933"/>
                      </a:cubicBezTo>
                      <a:cubicBezTo>
                        <a:pt x="21095" y="33024"/>
                        <a:pt x="21247" y="33146"/>
                        <a:pt x="21369" y="33267"/>
                      </a:cubicBezTo>
                      <a:lnTo>
                        <a:pt x="21824" y="33632"/>
                      </a:lnTo>
                      <a:lnTo>
                        <a:pt x="22676" y="34392"/>
                      </a:lnTo>
                      <a:lnTo>
                        <a:pt x="22797" y="34514"/>
                      </a:lnTo>
                      <a:cubicBezTo>
                        <a:pt x="22858" y="34544"/>
                        <a:pt x="22919" y="34574"/>
                        <a:pt x="22980" y="34605"/>
                      </a:cubicBezTo>
                      <a:cubicBezTo>
                        <a:pt x="23101" y="34666"/>
                        <a:pt x="23223" y="34696"/>
                        <a:pt x="23375" y="34696"/>
                      </a:cubicBezTo>
                      <a:cubicBezTo>
                        <a:pt x="23496" y="34666"/>
                        <a:pt x="23618" y="34635"/>
                        <a:pt x="23739" y="34574"/>
                      </a:cubicBezTo>
                      <a:cubicBezTo>
                        <a:pt x="23831" y="34514"/>
                        <a:pt x="23922" y="34422"/>
                        <a:pt x="23983" y="34362"/>
                      </a:cubicBezTo>
                      <a:lnTo>
                        <a:pt x="24864" y="33602"/>
                      </a:lnTo>
                      <a:lnTo>
                        <a:pt x="25290" y="33207"/>
                      </a:lnTo>
                      <a:cubicBezTo>
                        <a:pt x="25442" y="33085"/>
                        <a:pt x="25594" y="32994"/>
                        <a:pt x="25746" y="32903"/>
                      </a:cubicBezTo>
                      <a:cubicBezTo>
                        <a:pt x="26049" y="32720"/>
                        <a:pt x="26384" y="32629"/>
                        <a:pt x="26749" y="32568"/>
                      </a:cubicBezTo>
                      <a:lnTo>
                        <a:pt x="42524" y="32568"/>
                      </a:lnTo>
                      <a:cubicBezTo>
                        <a:pt x="42889" y="32568"/>
                        <a:pt x="43284" y="32538"/>
                        <a:pt x="43649" y="32447"/>
                      </a:cubicBezTo>
                      <a:cubicBezTo>
                        <a:pt x="45229" y="32052"/>
                        <a:pt x="46384" y="30744"/>
                        <a:pt x="46567" y="29164"/>
                      </a:cubicBezTo>
                      <a:cubicBezTo>
                        <a:pt x="46627" y="28799"/>
                        <a:pt x="46627" y="28404"/>
                        <a:pt x="46627" y="28039"/>
                      </a:cubicBezTo>
                      <a:lnTo>
                        <a:pt x="46627" y="26945"/>
                      </a:lnTo>
                      <a:cubicBezTo>
                        <a:pt x="46658" y="24027"/>
                        <a:pt x="46688" y="21109"/>
                        <a:pt x="46688" y="18191"/>
                      </a:cubicBezTo>
                      <a:cubicBezTo>
                        <a:pt x="46719" y="17006"/>
                        <a:pt x="46719" y="15759"/>
                        <a:pt x="46779" y="14665"/>
                      </a:cubicBezTo>
                      <a:cubicBezTo>
                        <a:pt x="46992" y="10592"/>
                        <a:pt x="46992" y="6550"/>
                        <a:pt x="46779" y="2477"/>
                      </a:cubicBezTo>
                      <a:lnTo>
                        <a:pt x="46779" y="2142"/>
                      </a:lnTo>
                      <a:cubicBezTo>
                        <a:pt x="46749" y="1261"/>
                        <a:pt x="46688" y="501"/>
                        <a:pt x="46567" y="379"/>
                      </a:cubicBezTo>
                      <a:cubicBezTo>
                        <a:pt x="46549" y="362"/>
                        <a:pt x="46532" y="353"/>
                        <a:pt x="46516" y="353"/>
                      </a:cubicBezTo>
                      <a:cubicBezTo>
                        <a:pt x="46420" y="353"/>
                        <a:pt x="46345" y="666"/>
                        <a:pt x="46293" y="1291"/>
                      </a:cubicBezTo>
                      <a:cubicBezTo>
                        <a:pt x="46202" y="2294"/>
                        <a:pt x="46141" y="3358"/>
                        <a:pt x="46080" y="4483"/>
                      </a:cubicBezTo>
                      <a:cubicBezTo>
                        <a:pt x="45928" y="7978"/>
                        <a:pt x="45867" y="11686"/>
                        <a:pt x="45867" y="16033"/>
                      </a:cubicBezTo>
                      <a:cubicBezTo>
                        <a:pt x="45867" y="19073"/>
                        <a:pt x="45807" y="22659"/>
                        <a:pt x="45837" y="26489"/>
                      </a:cubicBezTo>
                      <a:cubicBezTo>
                        <a:pt x="45867" y="27279"/>
                        <a:pt x="45867" y="28039"/>
                        <a:pt x="45867" y="28799"/>
                      </a:cubicBezTo>
                      <a:cubicBezTo>
                        <a:pt x="45867" y="30197"/>
                        <a:pt x="44956" y="31413"/>
                        <a:pt x="43618" y="31778"/>
                      </a:cubicBezTo>
                      <a:cubicBezTo>
                        <a:pt x="43343" y="31853"/>
                        <a:pt x="43068" y="31907"/>
                        <a:pt x="42793" y="31907"/>
                      </a:cubicBezTo>
                      <a:cubicBezTo>
                        <a:pt x="42734" y="31907"/>
                        <a:pt x="42674" y="31905"/>
                        <a:pt x="42615" y="31900"/>
                      </a:cubicBezTo>
                      <a:lnTo>
                        <a:pt x="26840" y="31900"/>
                      </a:lnTo>
                      <a:cubicBezTo>
                        <a:pt x="26688" y="31930"/>
                        <a:pt x="26536" y="31930"/>
                        <a:pt x="26384" y="31991"/>
                      </a:cubicBezTo>
                      <a:cubicBezTo>
                        <a:pt x="26080" y="32052"/>
                        <a:pt x="25776" y="32143"/>
                        <a:pt x="25502" y="32295"/>
                      </a:cubicBezTo>
                      <a:cubicBezTo>
                        <a:pt x="25290" y="32386"/>
                        <a:pt x="25107" y="32538"/>
                        <a:pt x="24925" y="32659"/>
                      </a:cubicBezTo>
                      <a:cubicBezTo>
                        <a:pt x="24712" y="32842"/>
                        <a:pt x="24590" y="32963"/>
                        <a:pt x="24439" y="33085"/>
                      </a:cubicBezTo>
                      <a:lnTo>
                        <a:pt x="23527" y="33906"/>
                      </a:lnTo>
                      <a:lnTo>
                        <a:pt x="23405" y="34027"/>
                      </a:lnTo>
                      <a:lnTo>
                        <a:pt x="23375" y="34027"/>
                      </a:lnTo>
                      <a:cubicBezTo>
                        <a:pt x="23359" y="34042"/>
                        <a:pt x="23344" y="34050"/>
                        <a:pt x="23333" y="34050"/>
                      </a:cubicBezTo>
                      <a:cubicBezTo>
                        <a:pt x="23321" y="34050"/>
                        <a:pt x="23314" y="34042"/>
                        <a:pt x="23314" y="34027"/>
                      </a:cubicBezTo>
                      <a:cubicBezTo>
                        <a:pt x="23299" y="34027"/>
                        <a:pt x="23289" y="34029"/>
                        <a:pt x="23280" y="34029"/>
                      </a:cubicBezTo>
                      <a:cubicBezTo>
                        <a:pt x="23253" y="34029"/>
                        <a:pt x="23230" y="34012"/>
                        <a:pt x="23071" y="33875"/>
                      </a:cubicBezTo>
                      <a:lnTo>
                        <a:pt x="22159" y="33055"/>
                      </a:lnTo>
                      <a:cubicBezTo>
                        <a:pt x="22007" y="32933"/>
                        <a:pt x="21855" y="32811"/>
                        <a:pt x="21673" y="32629"/>
                      </a:cubicBezTo>
                      <a:cubicBezTo>
                        <a:pt x="21490" y="32477"/>
                        <a:pt x="21277" y="32355"/>
                        <a:pt x="21065" y="32264"/>
                      </a:cubicBezTo>
                      <a:cubicBezTo>
                        <a:pt x="20639" y="32052"/>
                        <a:pt x="20183" y="31900"/>
                        <a:pt x="19697" y="31869"/>
                      </a:cubicBezTo>
                      <a:lnTo>
                        <a:pt x="17204" y="31869"/>
                      </a:lnTo>
                      <a:lnTo>
                        <a:pt x="7356" y="31930"/>
                      </a:lnTo>
                      <a:lnTo>
                        <a:pt x="3769" y="31930"/>
                      </a:lnTo>
                      <a:cubicBezTo>
                        <a:pt x="3405" y="31900"/>
                        <a:pt x="3040" y="31839"/>
                        <a:pt x="2706" y="31717"/>
                      </a:cubicBezTo>
                      <a:cubicBezTo>
                        <a:pt x="2037" y="31444"/>
                        <a:pt x="1459" y="30988"/>
                        <a:pt x="1064" y="30349"/>
                      </a:cubicBezTo>
                      <a:cubicBezTo>
                        <a:pt x="882" y="30045"/>
                        <a:pt x="760" y="29711"/>
                        <a:pt x="669" y="29377"/>
                      </a:cubicBezTo>
                      <a:cubicBezTo>
                        <a:pt x="608" y="28982"/>
                        <a:pt x="578" y="28617"/>
                        <a:pt x="578" y="28222"/>
                      </a:cubicBezTo>
                      <a:cubicBezTo>
                        <a:pt x="578" y="25000"/>
                        <a:pt x="547" y="21778"/>
                        <a:pt x="517" y="18556"/>
                      </a:cubicBezTo>
                      <a:cubicBezTo>
                        <a:pt x="487" y="15212"/>
                        <a:pt x="487" y="11899"/>
                        <a:pt x="487" y="8556"/>
                      </a:cubicBezTo>
                      <a:cubicBezTo>
                        <a:pt x="456" y="5881"/>
                        <a:pt x="456" y="3206"/>
                        <a:pt x="426" y="531"/>
                      </a:cubicBezTo>
                      <a:lnTo>
                        <a:pt x="7204" y="470"/>
                      </a:lnTo>
                      <a:lnTo>
                        <a:pt x="14226" y="470"/>
                      </a:lnTo>
                      <a:cubicBezTo>
                        <a:pt x="16961" y="470"/>
                        <a:pt x="19697" y="410"/>
                        <a:pt x="22432" y="410"/>
                      </a:cubicBezTo>
                      <a:lnTo>
                        <a:pt x="37448" y="318"/>
                      </a:lnTo>
                      <a:lnTo>
                        <a:pt x="44956" y="258"/>
                      </a:lnTo>
                      <a:cubicBezTo>
                        <a:pt x="45381" y="227"/>
                        <a:pt x="45807" y="197"/>
                        <a:pt x="46232" y="166"/>
                      </a:cubicBezTo>
                      <a:cubicBezTo>
                        <a:pt x="46293" y="166"/>
                        <a:pt x="46384" y="136"/>
                        <a:pt x="46384" y="136"/>
                      </a:cubicBezTo>
                      <a:cubicBezTo>
                        <a:pt x="46293" y="75"/>
                        <a:pt x="46202" y="75"/>
                        <a:pt x="46111" y="75"/>
                      </a:cubicBezTo>
                      <a:cubicBezTo>
                        <a:pt x="45533" y="45"/>
                        <a:pt x="44956" y="45"/>
                        <a:pt x="44348" y="45"/>
                      </a:cubicBezTo>
                      <a:lnTo>
                        <a:pt x="38633" y="45"/>
                      </a:lnTo>
                      <a:lnTo>
                        <a:pt x="21794" y="14"/>
                      </a:lnTo>
                      <a:cubicBezTo>
                        <a:pt x="19727" y="14"/>
                        <a:pt x="17647" y="1"/>
                        <a:pt x="15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76;p25">
                  <a:extLst>
                    <a:ext uri="{FF2B5EF4-FFF2-40B4-BE49-F238E27FC236}">
                      <a16:creationId xmlns:a16="http://schemas.microsoft.com/office/drawing/2014/main" id="{F8DEAA86-21E1-4D0D-B23F-C0795CBB47EE}"/>
                    </a:ext>
                  </a:extLst>
                </p:cNvPr>
                <p:cNvSpPr/>
                <p:nvPr/>
              </p:nvSpPr>
              <p:spPr>
                <a:xfrm>
                  <a:off x="2463325" y="1217325"/>
                  <a:ext cx="1446813" cy="244459"/>
                </a:xfrm>
                <a:custGeom>
                  <a:avLst/>
                  <a:gdLst/>
                  <a:ahLst/>
                  <a:cxnLst/>
                  <a:rect l="l" t="t" r="r" b="b"/>
                  <a:pathLst>
                    <a:path w="46963" h="10153" extrusionOk="0">
                      <a:moveTo>
                        <a:pt x="41370" y="0"/>
                      </a:moveTo>
                      <a:lnTo>
                        <a:pt x="37357" y="61"/>
                      </a:lnTo>
                      <a:lnTo>
                        <a:pt x="25564" y="30"/>
                      </a:lnTo>
                      <a:cubicBezTo>
                        <a:pt x="24125" y="30"/>
                        <a:pt x="22673" y="17"/>
                        <a:pt x="21225" y="17"/>
                      </a:cubicBezTo>
                      <a:cubicBezTo>
                        <a:pt x="20501" y="17"/>
                        <a:pt x="19778" y="20"/>
                        <a:pt x="19059" y="30"/>
                      </a:cubicBezTo>
                      <a:cubicBezTo>
                        <a:pt x="14469" y="91"/>
                        <a:pt x="9910" y="91"/>
                        <a:pt x="5320" y="91"/>
                      </a:cubicBezTo>
                      <a:lnTo>
                        <a:pt x="4317" y="91"/>
                      </a:lnTo>
                      <a:cubicBezTo>
                        <a:pt x="4219" y="83"/>
                        <a:pt x="4124" y="79"/>
                        <a:pt x="4029" y="79"/>
                      </a:cubicBezTo>
                      <a:cubicBezTo>
                        <a:pt x="3771" y="79"/>
                        <a:pt x="3520" y="107"/>
                        <a:pt x="3253" y="152"/>
                      </a:cubicBezTo>
                      <a:cubicBezTo>
                        <a:pt x="1521" y="426"/>
                        <a:pt x="183" y="1854"/>
                        <a:pt x="31" y="3617"/>
                      </a:cubicBezTo>
                      <a:cubicBezTo>
                        <a:pt x="1" y="4043"/>
                        <a:pt x="31" y="4438"/>
                        <a:pt x="31" y="4833"/>
                      </a:cubicBezTo>
                      <a:lnTo>
                        <a:pt x="31" y="10091"/>
                      </a:lnTo>
                      <a:lnTo>
                        <a:pt x="33193" y="10091"/>
                      </a:lnTo>
                      <a:cubicBezTo>
                        <a:pt x="34395" y="10074"/>
                        <a:pt x="35597" y="10066"/>
                        <a:pt x="36798" y="10066"/>
                      </a:cubicBezTo>
                      <a:cubicBezTo>
                        <a:pt x="39698" y="10066"/>
                        <a:pt x="42593" y="10109"/>
                        <a:pt x="45473" y="10152"/>
                      </a:cubicBezTo>
                      <a:lnTo>
                        <a:pt x="46750" y="10152"/>
                      </a:lnTo>
                      <a:lnTo>
                        <a:pt x="46750" y="9514"/>
                      </a:lnTo>
                      <a:lnTo>
                        <a:pt x="46750" y="9028"/>
                      </a:lnTo>
                      <a:cubicBezTo>
                        <a:pt x="46780" y="8754"/>
                        <a:pt x="46780" y="8511"/>
                        <a:pt x="46780" y="8268"/>
                      </a:cubicBezTo>
                      <a:cubicBezTo>
                        <a:pt x="46902" y="6839"/>
                        <a:pt x="46962" y="5441"/>
                        <a:pt x="46962" y="4012"/>
                      </a:cubicBezTo>
                      <a:cubicBezTo>
                        <a:pt x="46962" y="3192"/>
                        <a:pt x="46719" y="2401"/>
                        <a:pt x="46263" y="1733"/>
                      </a:cubicBezTo>
                      <a:cubicBezTo>
                        <a:pt x="45777" y="1064"/>
                        <a:pt x="45139" y="547"/>
                        <a:pt x="44379" y="274"/>
                      </a:cubicBezTo>
                      <a:cubicBezTo>
                        <a:pt x="44318" y="243"/>
                        <a:pt x="44196" y="213"/>
                        <a:pt x="44136" y="182"/>
                      </a:cubicBezTo>
                      <a:cubicBezTo>
                        <a:pt x="43816" y="81"/>
                        <a:pt x="43518" y="42"/>
                        <a:pt x="43283" y="42"/>
                      </a:cubicBezTo>
                      <a:cubicBezTo>
                        <a:pt x="43026" y="42"/>
                        <a:pt x="42846" y="88"/>
                        <a:pt x="42798" y="152"/>
                      </a:cubicBezTo>
                      <a:cubicBezTo>
                        <a:pt x="42737" y="213"/>
                        <a:pt x="42768" y="274"/>
                        <a:pt x="42889" y="304"/>
                      </a:cubicBezTo>
                      <a:cubicBezTo>
                        <a:pt x="43041" y="395"/>
                        <a:pt x="43224" y="456"/>
                        <a:pt x="43406" y="486"/>
                      </a:cubicBezTo>
                      <a:cubicBezTo>
                        <a:pt x="44075" y="699"/>
                        <a:pt x="44683" y="1094"/>
                        <a:pt x="45139" y="1641"/>
                      </a:cubicBezTo>
                      <a:cubicBezTo>
                        <a:pt x="45534" y="2067"/>
                        <a:pt x="45777" y="2584"/>
                        <a:pt x="45898" y="3161"/>
                      </a:cubicBezTo>
                      <a:cubicBezTo>
                        <a:pt x="45959" y="3435"/>
                        <a:pt x="45990" y="3708"/>
                        <a:pt x="45990" y="4012"/>
                      </a:cubicBezTo>
                      <a:cubicBezTo>
                        <a:pt x="45959" y="4316"/>
                        <a:pt x="45959" y="4651"/>
                        <a:pt x="45959" y="4985"/>
                      </a:cubicBezTo>
                      <a:cubicBezTo>
                        <a:pt x="45929" y="6322"/>
                        <a:pt x="45898" y="7721"/>
                        <a:pt x="45898" y="9240"/>
                      </a:cubicBezTo>
                      <a:lnTo>
                        <a:pt x="45898" y="9301"/>
                      </a:lnTo>
                      <a:lnTo>
                        <a:pt x="43224" y="9271"/>
                      </a:lnTo>
                      <a:lnTo>
                        <a:pt x="39728" y="9271"/>
                      </a:lnTo>
                      <a:cubicBezTo>
                        <a:pt x="37138" y="9325"/>
                        <a:pt x="34527" y="9336"/>
                        <a:pt x="31913" y="9336"/>
                      </a:cubicBezTo>
                      <a:cubicBezTo>
                        <a:pt x="30171" y="9336"/>
                        <a:pt x="28427" y="9331"/>
                        <a:pt x="26688" y="9331"/>
                      </a:cubicBezTo>
                      <a:lnTo>
                        <a:pt x="22190" y="9331"/>
                      </a:lnTo>
                      <a:lnTo>
                        <a:pt x="8390" y="9392"/>
                      </a:lnTo>
                      <a:lnTo>
                        <a:pt x="609" y="9483"/>
                      </a:lnTo>
                      <a:lnTo>
                        <a:pt x="548" y="4407"/>
                      </a:lnTo>
                      <a:lnTo>
                        <a:pt x="548" y="3982"/>
                      </a:lnTo>
                      <a:cubicBezTo>
                        <a:pt x="578" y="3830"/>
                        <a:pt x="578" y="3708"/>
                        <a:pt x="578" y="3587"/>
                      </a:cubicBezTo>
                      <a:cubicBezTo>
                        <a:pt x="609" y="3313"/>
                        <a:pt x="670" y="3040"/>
                        <a:pt x="761" y="2796"/>
                      </a:cubicBezTo>
                      <a:cubicBezTo>
                        <a:pt x="943" y="2280"/>
                        <a:pt x="1247" y="1824"/>
                        <a:pt x="1642" y="1459"/>
                      </a:cubicBezTo>
                      <a:cubicBezTo>
                        <a:pt x="2068" y="1094"/>
                        <a:pt x="2554" y="821"/>
                        <a:pt x="3071" y="699"/>
                      </a:cubicBezTo>
                      <a:cubicBezTo>
                        <a:pt x="3345" y="608"/>
                        <a:pt x="3618" y="578"/>
                        <a:pt x="3892" y="578"/>
                      </a:cubicBezTo>
                      <a:lnTo>
                        <a:pt x="4773" y="578"/>
                      </a:lnTo>
                      <a:cubicBezTo>
                        <a:pt x="9374" y="550"/>
                        <a:pt x="13951" y="451"/>
                        <a:pt x="18568" y="451"/>
                      </a:cubicBezTo>
                      <a:cubicBezTo>
                        <a:pt x="19136" y="451"/>
                        <a:pt x="19705" y="453"/>
                        <a:pt x="20275" y="456"/>
                      </a:cubicBezTo>
                      <a:cubicBezTo>
                        <a:pt x="22190" y="456"/>
                        <a:pt x="24105" y="395"/>
                        <a:pt x="26020" y="395"/>
                      </a:cubicBezTo>
                      <a:lnTo>
                        <a:pt x="36537" y="304"/>
                      </a:lnTo>
                      <a:lnTo>
                        <a:pt x="41795" y="213"/>
                      </a:lnTo>
                      <a:cubicBezTo>
                        <a:pt x="42099" y="213"/>
                        <a:pt x="42403" y="182"/>
                        <a:pt x="42677" y="152"/>
                      </a:cubicBezTo>
                      <a:cubicBezTo>
                        <a:pt x="42737" y="122"/>
                        <a:pt x="42798" y="91"/>
                        <a:pt x="42798" y="91"/>
                      </a:cubicBezTo>
                      <a:cubicBezTo>
                        <a:pt x="42737" y="61"/>
                        <a:pt x="42677" y="30"/>
                        <a:pt x="42585" y="30"/>
                      </a:cubicBezTo>
                      <a:cubicBezTo>
                        <a:pt x="42190" y="0"/>
                        <a:pt x="41765" y="0"/>
                        <a:pt x="41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 name="Google Shape;977;p25">
              <a:extLst>
                <a:ext uri="{FF2B5EF4-FFF2-40B4-BE49-F238E27FC236}">
                  <a16:creationId xmlns:a16="http://schemas.microsoft.com/office/drawing/2014/main" id="{50987038-5310-40AE-9BD4-6B87479ACE00}"/>
                </a:ext>
              </a:extLst>
            </p:cNvPr>
            <p:cNvSpPr/>
            <p:nvPr/>
          </p:nvSpPr>
          <p:spPr>
            <a:xfrm>
              <a:off x="4277063" y="2884865"/>
              <a:ext cx="474255" cy="417889"/>
            </a:xfrm>
            <a:custGeom>
              <a:avLst/>
              <a:gdLst/>
              <a:ahLst/>
              <a:cxnLst/>
              <a:rect l="l" t="t" r="r" b="b"/>
              <a:pathLst>
                <a:path w="19697" h="17356" extrusionOk="0">
                  <a:moveTo>
                    <a:pt x="9858" y="0"/>
                  </a:moveTo>
                  <a:cubicBezTo>
                    <a:pt x="8761" y="0"/>
                    <a:pt x="7644" y="210"/>
                    <a:pt x="6566" y="653"/>
                  </a:cubicBezTo>
                  <a:cubicBezTo>
                    <a:pt x="2128" y="2446"/>
                    <a:pt x="0" y="7523"/>
                    <a:pt x="1824" y="11960"/>
                  </a:cubicBezTo>
                  <a:cubicBezTo>
                    <a:pt x="3182" y="15319"/>
                    <a:pt x="6420" y="17355"/>
                    <a:pt x="9839" y="17355"/>
                  </a:cubicBezTo>
                  <a:cubicBezTo>
                    <a:pt x="10937" y="17355"/>
                    <a:pt x="12053" y="17145"/>
                    <a:pt x="13131" y="16702"/>
                  </a:cubicBezTo>
                  <a:cubicBezTo>
                    <a:pt x="17569" y="14878"/>
                    <a:pt x="19697" y="9833"/>
                    <a:pt x="17873" y="5395"/>
                  </a:cubicBezTo>
                  <a:cubicBezTo>
                    <a:pt x="16516" y="2036"/>
                    <a:pt x="13277" y="0"/>
                    <a:pt x="9858" y="0"/>
                  </a:cubicBezTo>
                  <a:close/>
                </a:path>
              </a:pathLst>
            </a:custGeom>
            <a:solidFill>
              <a:srgbClr val="000000">
                <a:alpha val="14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78;p25">
              <a:extLst>
                <a:ext uri="{FF2B5EF4-FFF2-40B4-BE49-F238E27FC236}">
                  <a16:creationId xmlns:a16="http://schemas.microsoft.com/office/drawing/2014/main" id="{18CC63B3-D701-42D1-AA2B-BDABD698D984}"/>
                </a:ext>
              </a:extLst>
            </p:cNvPr>
            <p:cNvSpPr/>
            <p:nvPr/>
          </p:nvSpPr>
          <p:spPr>
            <a:xfrm>
              <a:off x="4370748" y="2830330"/>
              <a:ext cx="417913" cy="417913"/>
            </a:xfrm>
            <a:custGeom>
              <a:avLst/>
              <a:gdLst/>
              <a:ahLst/>
              <a:cxnLst/>
              <a:rect l="l" t="t" r="r" b="b"/>
              <a:pathLst>
                <a:path w="17357" h="17357" extrusionOk="0">
                  <a:moveTo>
                    <a:pt x="8663" y="0"/>
                  </a:moveTo>
                  <a:cubicBezTo>
                    <a:pt x="3891" y="0"/>
                    <a:pt x="0" y="3891"/>
                    <a:pt x="0" y="8663"/>
                  </a:cubicBezTo>
                  <a:cubicBezTo>
                    <a:pt x="0" y="13465"/>
                    <a:pt x="3891" y="17356"/>
                    <a:pt x="8663" y="17356"/>
                  </a:cubicBezTo>
                  <a:cubicBezTo>
                    <a:pt x="13465" y="17356"/>
                    <a:pt x="17356" y="13465"/>
                    <a:pt x="17356" y="8663"/>
                  </a:cubicBezTo>
                  <a:cubicBezTo>
                    <a:pt x="17356" y="3891"/>
                    <a:pt x="13465" y="0"/>
                    <a:pt x="86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79;p25">
              <a:extLst>
                <a:ext uri="{FF2B5EF4-FFF2-40B4-BE49-F238E27FC236}">
                  <a16:creationId xmlns:a16="http://schemas.microsoft.com/office/drawing/2014/main" id="{7927E08B-5DC2-4F28-9D8E-362EA11C7DC3}"/>
                </a:ext>
              </a:extLst>
            </p:cNvPr>
            <p:cNvSpPr/>
            <p:nvPr/>
          </p:nvSpPr>
          <p:spPr>
            <a:xfrm>
              <a:off x="4568328" y="3242753"/>
              <a:ext cx="21983" cy="422175"/>
            </a:xfrm>
            <a:custGeom>
              <a:avLst/>
              <a:gdLst/>
              <a:ahLst/>
              <a:cxnLst/>
              <a:rect l="l" t="t" r="r" b="b"/>
              <a:pathLst>
                <a:path w="913" h="17534" extrusionOk="0">
                  <a:moveTo>
                    <a:pt x="357" y="1"/>
                  </a:moveTo>
                  <a:cubicBezTo>
                    <a:pt x="352" y="1"/>
                    <a:pt x="345" y="4"/>
                    <a:pt x="335" y="14"/>
                  </a:cubicBezTo>
                  <a:cubicBezTo>
                    <a:pt x="335" y="14"/>
                    <a:pt x="275" y="45"/>
                    <a:pt x="275" y="45"/>
                  </a:cubicBezTo>
                  <a:cubicBezTo>
                    <a:pt x="275" y="105"/>
                    <a:pt x="275" y="166"/>
                    <a:pt x="275" y="227"/>
                  </a:cubicBezTo>
                  <a:lnTo>
                    <a:pt x="275" y="896"/>
                  </a:lnTo>
                  <a:cubicBezTo>
                    <a:pt x="244" y="1504"/>
                    <a:pt x="244" y="2142"/>
                    <a:pt x="244" y="2780"/>
                  </a:cubicBezTo>
                  <a:cubicBezTo>
                    <a:pt x="244" y="3145"/>
                    <a:pt x="214" y="3510"/>
                    <a:pt x="244" y="3844"/>
                  </a:cubicBezTo>
                  <a:cubicBezTo>
                    <a:pt x="275" y="4604"/>
                    <a:pt x="275" y="5303"/>
                    <a:pt x="275" y="6063"/>
                  </a:cubicBezTo>
                  <a:lnTo>
                    <a:pt x="275" y="6397"/>
                  </a:lnTo>
                  <a:lnTo>
                    <a:pt x="275" y="7948"/>
                  </a:lnTo>
                  <a:lnTo>
                    <a:pt x="275" y="10258"/>
                  </a:lnTo>
                  <a:lnTo>
                    <a:pt x="275" y="12385"/>
                  </a:lnTo>
                  <a:lnTo>
                    <a:pt x="275" y="13510"/>
                  </a:lnTo>
                  <a:cubicBezTo>
                    <a:pt x="305" y="14179"/>
                    <a:pt x="275" y="14847"/>
                    <a:pt x="214" y="15516"/>
                  </a:cubicBezTo>
                  <a:cubicBezTo>
                    <a:pt x="214" y="15638"/>
                    <a:pt x="214" y="15790"/>
                    <a:pt x="183" y="15911"/>
                  </a:cubicBezTo>
                  <a:cubicBezTo>
                    <a:pt x="1" y="16367"/>
                    <a:pt x="1" y="16853"/>
                    <a:pt x="183" y="17279"/>
                  </a:cubicBezTo>
                  <a:cubicBezTo>
                    <a:pt x="183" y="17309"/>
                    <a:pt x="183" y="17309"/>
                    <a:pt x="183" y="17340"/>
                  </a:cubicBezTo>
                  <a:cubicBezTo>
                    <a:pt x="183" y="17431"/>
                    <a:pt x="214" y="17522"/>
                    <a:pt x="305" y="17522"/>
                  </a:cubicBezTo>
                  <a:cubicBezTo>
                    <a:pt x="328" y="17530"/>
                    <a:pt x="350" y="17534"/>
                    <a:pt x="372" y="17534"/>
                  </a:cubicBezTo>
                  <a:cubicBezTo>
                    <a:pt x="438" y="17534"/>
                    <a:pt x="495" y="17499"/>
                    <a:pt x="518" y="17431"/>
                  </a:cubicBezTo>
                  <a:cubicBezTo>
                    <a:pt x="578" y="17309"/>
                    <a:pt x="639" y="17188"/>
                    <a:pt x="670" y="17036"/>
                  </a:cubicBezTo>
                  <a:cubicBezTo>
                    <a:pt x="791" y="16610"/>
                    <a:pt x="852" y="16185"/>
                    <a:pt x="852" y="15729"/>
                  </a:cubicBezTo>
                  <a:cubicBezTo>
                    <a:pt x="852" y="15394"/>
                    <a:pt x="913" y="14969"/>
                    <a:pt x="913" y="14574"/>
                  </a:cubicBezTo>
                  <a:cubicBezTo>
                    <a:pt x="882" y="13875"/>
                    <a:pt x="882" y="13176"/>
                    <a:pt x="882" y="12446"/>
                  </a:cubicBezTo>
                  <a:lnTo>
                    <a:pt x="882" y="11717"/>
                  </a:lnTo>
                  <a:cubicBezTo>
                    <a:pt x="852" y="10987"/>
                    <a:pt x="852" y="10227"/>
                    <a:pt x="822" y="9498"/>
                  </a:cubicBezTo>
                  <a:cubicBezTo>
                    <a:pt x="791" y="8768"/>
                    <a:pt x="761" y="8039"/>
                    <a:pt x="730" y="7309"/>
                  </a:cubicBezTo>
                  <a:cubicBezTo>
                    <a:pt x="700" y="6914"/>
                    <a:pt x="700" y="6549"/>
                    <a:pt x="700" y="6154"/>
                  </a:cubicBezTo>
                  <a:cubicBezTo>
                    <a:pt x="670" y="5303"/>
                    <a:pt x="578" y="4482"/>
                    <a:pt x="609" y="3631"/>
                  </a:cubicBezTo>
                  <a:cubicBezTo>
                    <a:pt x="609" y="3327"/>
                    <a:pt x="578" y="3023"/>
                    <a:pt x="578" y="2689"/>
                  </a:cubicBezTo>
                  <a:cubicBezTo>
                    <a:pt x="548" y="2142"/>
                    <a:pt x="518" y="1564"/>
                    <a:pt x="487" y="987"/>
                  </a:cubicBezTo>
                  <a:cubicBezTo>
                    <a:pt x="487" y="713"/>
                    <a:pt x="457" y="440"/>
                    <a:pt x="426" y="136"/>
                  </a:cubicBezTo>
                  <a:cubicBezTo>
                    <a:pt x="396" y="105"/>
                    <a:pt x="396" y="45"/>
                    <a:pt x="366" y="14"/>
                  </a:cubicBezTo>
                  <a:cubicBezTo>
                    <a:pt x="366" y="14"/>
                    <a:pt x="366"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80;p25">
              <a:extLst>
                <a:ext uri="{FF2B5EF4-FFF2-40B4-BE49-F238E27FC236}">
                  <a16:creationId xmlns:a16="http://schemas.microsoft.com/office/drawing/2014/main" id="{4ED6803F-6DF4-465A-8B39-C23F13A94145}"/>
                </a:ext>
              </a:extLst>
            </p:cNvPr>
            <p:cNvSpPr/>
            <p:nvPr/>
          </p:nvSpPr>
          <p:spPr>
            <a:xfrm>
              <a:off x="4326084" y="2826549"/>
              <a:ext cx="471341" cy="427785"/>
            </a:xfrm>
            <a:custGeom>
              <a:avLst/>
              <a:gdLst/>
              <a:ahLst/>
              <a:cxnLst/>
              <a:rect l="l" t="t" r="r" b="b"/>
              <a:pathLst>
                <a:path w="19576" h="17767" extrusionOk="0">
                  <a:moveTo>
                    <a:pt x="10699" y="1"/>
                  </a:moveTo>
                  <a:cubicBezTo>
                    <a:pt x="8832" y="1"/>
                    <a:pt x="6996" y="564"/>
                    <a:pt x="5442" y="1616"/>
                  </a:cubicBezTo>
                  <a:cubicBezTo>
                    <a:pt x="5168" y="1829"/>
                    <a:pt x="4895" y="2042"/>
                    <a:pt x="4652" y="2254"/>
                  </a:cubicBezTo>
                  <a:cubicBezTo>
                    <a:pt x="3405" y="3379"/>
                    <a:pt x="2524" y="4777"/>
                    <a:pt x="2037" y="6358"/>
                  </a:cubicBezTo>
                  <a:cubicBezTo>
                    <a:pt x="609" y="11100"/>
                    <a:pt x="3344" y="16084"/>
                    <a:pt x="8117" y="17422"/>
                  </a:cubicBezTo>
                  <a:cubicBezTo>
                    <a:pt x="8911" y="17652"/>
                    <a:pt x="9734" y="17767"/>
                    <a:pt x="10565" y="17767"/>
                  </a:cubicBezTo>
                  <a:cubicBezTo>
                    <a:pt x="10943" y="17767"/>
                    <a:pt x="11323" y="17743"/>
                    <a:pt x="11703" y="17695"/>
                  </a:cubicBezTo>
                  <a:cubicBezTo>
                    <a:pt x="13801" y="17391"/>
                    <a:pt x="15746" y="16388"/>
                    <a:pt x="17205" y="14838"/>
                  </a:cubicBezTo>
                  <a:cubicBezTo>
                    <a:pt x="17296" y="14777"/>
                    <a:pt x="17357" y="14686"/>
                    <a:pt x="17448" y="14595"/>
                  </a:cubicBezTo>
                  <a:lnTo>
                    <a:pt x="17630" y="14352"/>
                  </a:lnTo>
                  <a:cubicBezTo>
                    <a:pt x="17782" y="14170"/>
                    <a:pt x="17934" y="14018"/>
                    <a:pt x="18056" y="13866"/>
                  </a:cubicBezTo>
                  <a:cubicBezTo>
                    <a:pt x="19059" y="12711"/>
                    <a:pt x="19576" y="11221"/>
                    <a:pt x="19515" y="9701"/>
                  </a:cubicBezTo>
                  <a:lnTo>
                    <a:pt x="19515" y="9549"/>
                  </a:lnTo>
                  <a:cubicBezTo>
                    <a:pt x="19485" y="9245"/>
                    <a:pt x="19454" y="8972"/>
                    <a:pt x="19333" y="8911"/>
                  </a:cubicBezTo>
                  <a:cubicBezTo>
                    <a:pt x="19312" y="8901"/>
                    <a:pt x="19292" y="8896"/>
                    <a:pt x="19273" y="8896"/>
                  </a:cubicBezTo>
                  <a:cubicBezTo>
                    <a:pt x="19180" y="8896"/>
                    <a:pt x="19104" y="9018"/>
                    <a:pt x="19029" y="9245"/>
                  </a:cubicBezTo>
                  <a:cubicBezTo>
                    <a:pt x="18998" y="9397"/>
                    <a:pt x="18968" y="9580"/>
                    <a:pt x="18907" y="9762"/>
                  </a:cubicBezTo>
                  <a:cubicBezTo>
                    <a:pt x="18846" y="9945"/>
                    <a:pt x="18786" y="10127"/>
                    <a:pt x="18725" y="10309"/>
                  </a:cubicBezTo>
                  <a:cubicBezTo>
                    <a:pt x="18360" y="11525"/>
                    <a:pt x="17782" y="12680"/>
                    <a:pt x="17023" y="13714"/>
                  </a:cubicBezTo>
                  <a:cubicBezTo>
                    <a:pt x="16323" y="14595"/>
                    <a:pt x="15442" y="15355"/>
                    <a:pt x="14469" y="15932"/>
                  </a:cubicBezTo>
                  <a:cubicBezTo>
                    <a:pt x="13251" y="16635"/>
                    <a:pt x="11878" y="17000"/>
                    <a:pt x="10494" y="17000"/>
                  </a:cubicBezTo>
                  <a:cubicBezTo>
                    <a:pt x="9841" y="17000"/>
                    <a:pt x="9185" y="16919"/>
                    <a:pt x="8542" y="16753"/>
                  </a:cubicBezTo>
                  <a:cubicBezTo>
                    <a:pt x="1794" y="15112"/>
                    <a:pt x="1" y="6358"/>
                    <a:pt x="5533" y="2194"/>
                  </a:cubicBezTo>
                  <a:cubicBezTo>
                    <a:pt x="6536" y="1403"/>
                    <a:pt x="7691" y="856"/>
                    <a:pt x="8937" y="583"/>
                  </a:cubicBezTo>
                  <a:cubicBezTo>
                    <a:pt x="9468" y="466"/>
                    <a:pt x="10009" y="410"/>
                    <a:pt x="10552" y="410"/>
                  </a:cubicBezTo>
                  <a:cubicBezTo>
                    <a:pt x="11285" y="410"/>
                    <a:pt x="12021" y="512"/>
                    <a:pt x="12737" y="704"/>
                  </a:cubicBezTo>
                  <a:cubicBezTo>
                    <a:pt x="13649" y="947"/>
                    <a:pt x="14530" y="1343"/>
                    <a:pt x="15351" y="1829"/>
                  </a:cubicBezTo>
                  <a:cubicBezTo>
                    <a:pt x="17570" y="3318"/>
                    <a:pt x="18998" y="5720"/>
                    <a:pt x="19241" y="8394"/>
                  </a:cubicBezTo>
                  <a:cubicBezTo>
                    <a:pt x="19272" y="8546"/>
                    <a:pt x="19302" y="8698"/>
                    <a:pt x="19333" y="8820"/>
                  </a:cubicBezTo>
                  <a:cubicBezTo>
                    <a:pt x="19333" y="8850"/>
                    <a:pt x="19363" y="8881"/>
                    <a:pt x="19363" y="8881"/>
                  </a:cubicBezTo>
                  <a:cubicBezTo>
                    <a:pt x="19393" y="8850"/>
                    <a:pt x="19424" y="8820"/>
                    <a:pt x="19454" y="8789"/>
                  </a:cubicBezTo>
                  <a:lnTo>
                    <a:pt x="19454" y="8151"/>
                  </a:lnTo>
                  <a:cubicBezTo>
                    <a:pt x="19424" y="7786"/>
                    <a:pt x="19363" y="7452"/>
                    <a:pt x="19302" y="7118"/>
                  </a:cubicBezTo>
                  <a:cubicBezTo>
                    <a:pt x="19211" y="6783"/>
                    <a:pt x="19120" y="6449"/>
                    <a:pt x="19029" y="6115"/>
                  </a:cubicBezTo>
                  <a:cubicBezTo>
                    <a:pt x="18360" y="4169"/>
                    <a:pt x="17083" y="2498"/>
                    <a:pt x="15351" y="1373"/>
                  </a:cubicBezTo>
                  <a:cubicBezTo>
                    <a:pt x="14409" y="765"/>
                    <a:pt x="13345" y="339"/>
                    <a:pt x="12220" y="127"/>
                  </a:cubicBezTo>
                  <a:cubicBezTo>
                    <a:pt x="11714" y="42"/>
                    <a:pt x="11206" y="1"/>
                    <a:pt x="10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981;p25">
              <a:extLst>
                <a:ext uri="{FF2B5EF4-FFF2-40B4-BE49-F238E27FC236}">
                  <a16:creationId xmlns:a16="http://schemas.microsoft.com/office/drawing/2014/main" id="{6AE30B73-C1FC-497C-83B9-0A1B486AD51E}"/>
                </a:ext>
              </a:extLst>
            </p:cNvPr>
            <p:cNvGrpSpPr/>
            <p:nvPr/>
          </p:nvGrpSpPr>
          <p:grpSpPr>
            <a:xfrm>
              <a:off x="4456070" y="2935098"/>
              <a:ext cx="247269" cy="208377"/>
              <a:chOff x="4436600" y="2915757"/>
              <a:chExt cx="278143" cy="234394"/>
            </a:xfrm>
          </p:grpSpPr>
          <p:sp>
            <p:nvSpPr>
              <p:cNvPr id="145" name="Google Shape;982;p25">
                <a:extLst>
                  <a:ext uri="{FF2B5EF4-FFF2-40B4-BE49-F238E27FC236}">
                    <a16:creationId xmlns:a16="http://schemas.microsoft.com/office/drawing/2014/main" id="{BB1D4AF3-104D-4B17-88EA-1C31BDC4447D}"/>
                  </a:ext>
                </a:extLst>
              </p:cNvPr>
              <p:cNvSpPr/>
              <p:nvPr/>
            </p:nvSpPr>
            <p:spPr>
              <a:xfrm>
                <a:off x="4436600" y="2915757"/>
                <a:ext cx="278143" cy="234394"/>
              </a:xfrm>
              <a:custGeom>
                <a:avLst/>
                <a:gdLst/>
                <a:ahLst/>
                <a:cxnLst/>
                <a:rect l="l" t="t" r="r" b="b"/>
                <a:pathLst>
                  <a:path w="11552" h="9735" extrusionOk="0">
                    <a:moveTo>
                      <a:pt x="366" y="0"/>
                    </a:moveTo>
                    <a:cubicBezTo>
                      <a:pt x="324" y="0"/>
                      <a:pt x="299" y="55"/>
                      <a:pt x="274" y="130"/>
                    </a:cubicBezTo>
                    <a:cubicBezTo>
                      <a:pt x="213" y="282"/>
                      <a:pt x="183" y="404"/>
                      <a:pt x="153" y="556"/>
                    </a:cubicBezTo>
                    <a:cubicBezTo>
                      <a:pt x="92" y="1072"/>
                      <a:pt x="31" y="1589"/>
                      <a:pt x="62" y="2106"/>
                    </a:cubicBezTo>
                    <a:cubicBezTo>
                      <a:pt x="62" y="2531"/>
                      <a:pt x="1" y="3018"/>
                      <a:pt x="31" y="3473"/>
                    </a:cubicBezTo>
                    <a:cubicBezTo>
                      <a:pt x="62" y="4294"/>
                      <a:pt x="62" y="5145"/>
                      <a:pt x="62" y="5966"/>
                    </a:cubicBezTo>
                    <a:lnTo>
                      <a:pt x="62" y="6847"/>
                    </a:lnTo>
                    <a:cubicBezTo>
                      <a:pt x="62" y="7790"/>
                      <a:pt x="92" y="8732"/>
                      <a:pt x="92" y="9705"/>
                    </a:cubicBezTo>
                    <a:lnTo>
                      <a:pt x="92" y="9735"/>
                    </a:lnTo>
                    <a:lnTo>
                      <a:pt x="943" y="9735"/>
                    </a:lnTo>
                    <a:lnTo>
                      <a:pt x="1581" y="9705"/>
                    </a:lnTo>
                    <a:lnTo>
                      <a:pt x="2858" y="9674"/>
                    </a:lnTo>
                    <a:lnTo>
                      <a:pt x="4226" y="9674"/>
                    </a:lnTo>
                    <a:cubicBezTo>
                      <a:pt x="5229" y="9674"/>
                      <a:pt x="6201" y="9613"/>
                      <a:pt x="7204" y="9613"/>
                    </a:cubicBezTo>
                    <a:cubicBezTo>
                      <a:pt x="7600" y="9613"/>
                      <a:pt x="7934" y="9583"/>
                      <a:pt x="8329" y="9583"/>
                    </a:cubicBezTo>
                    <a:lnTo>
                      <a:pt x="10335" y="9553"/>
                    </a:lnTo>
                    <a:cubicBezTo>
                      <a:pt x="10700" y="9522"/>
                      <a:pt x="11034" y="9522"/>
                      <a:pt x="11369" y="9492"/>
                    </a:cubicBezTo>
                    <a:cubicBezTo>
                      <a:pt x="11430" y="9492"/>
                      <a:pt x="11490" y="9461"/>
                      <a:pt x="11521" y="9461"/>
                    </a:cubicBezTo>
                    <a:lnTo>
                      <a:pt x="11551" y="9461"/>
                    </a:lnTo>
                    <a:cubicBezTo>
                      <a:pt x="11551" y="9461"/>
                      <a:pt x="11521" y="9431"/>
                      <a:pt x="11521" y="9431"/>
                    </a:cubicBezTo>
                    <a:lnTo>
                      <a:pt x="6992" y="9431"/>
                    </a:lnTo>
                    <a:cubicBezTo>
                      <a:pt x="6080" y="9461"/>
                      <a:pt x="5229" y="9461"/>
                      <a:pt x="4317" y="9461"/>
                    </a:cubicBezTo>
                    <a:lnTo>
                      <a:pt x="426" y="9461"/>
                    </a:lnTo>
                    <a:lnTo>
                      <a:pt x="426" y="6118"/>
                    </a:lnTo>
                    <a:lnTo>
                      <a:pt x="426" y="4781"/>
                    </a:lnTo>
                    <a:cubicBezTo>
                      <a:pt x="396" y="3990"/>
                      <a:pt x="426" y="3200"/>
                      <a:pt x="457" y="2410"/>
                    </a:cubicBezTo>
                    <a:cubicBezTo>
                      <a:pt x="457" y="2258"/>
                      <a:pt x="487" y="2075"/>
                      <a:pt x="487" y="1923"/>
                    </a:cubicBezTo>
                    <a:cubicBezTo>
                      <a:pt x="609" y="1376"/>
                      <a:pt x="609" y="829"/>
                      <a:pt x="487" y="282"/>
                    </a:cubicBezTo>
                    <a:lnTo>
                      <a:pt x="487" y="252"/>
                    </a:lnTo>
                    <a:cubicBezTo>
                      <a:pt x="487" y="130"/>
                      <a:pt x="457" y="39"/>
                      <a:pt x="396" y="8"/>
                    </a:cubicBezTo>
                    <a:cubicBezTo>
                      <a:pt x="385" y="3"/>
                      <a:pt x="375" y="0"/>
                      <a:pt x="3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83;p25">
                <a:extLst>
                  <a:ext uri="{FF2B5EF4-FFF2-40B4-BE49-F238E27FC236}">
                    <a16:creationId xmlns:a16="http://schemas.microsoft.com/office/drawing/2014/main" id="{4AA94A06-D7D2-45E3-B8DB-24657F11EDA3}"/>
                  </a:ext>
                </a:extLst>
              </p:cNvPr>
              <p:cNvSpPr/>
              <p:nvPr/>
            </p:nvSpPr>
            <p:spPr>
              <a:xfrm>
                <a:off x="4635673" y="2933502"/>
                <a:ext cx="78324" cy="142755"/>
              </a:xfrm>
              <a:custGeom>
                <a:avLst/>
                <a:gdLst/>
                <a:ahLst/>
                <a:cxnLst/>
                <a:rect l="l" t="t" r="r" b="b"/>
                <a:pathLst>
                  <a:path w="3253" h="5929" extrusionOk="0">
                    <a:moveTo>
                      <a:pt x="3222" y="1"/>
                    </a:moveTo>
                    <a:cubicBezTo>
                      <a:pt x="3222" y="31"/>
                      <a:pt x="3192" y="62"/>
                      <a:pt x="3192" y="92"/>
                    </a:cubicBezTo>
                    <a:lnTo>
                      <a:pt x="3070" y="426"/>
                    </a:lnTo>
                    <a:lnTo>
                      <a:pt x="2766" y="1399"/>
                    </a:lnTo>
                    <a:cubicBezTo>
                      <a:pt x="2706" y="1551"/>
                      <a:pt x="2645" y="1733"/>
                      <a:pt x="2584" y="1916"/>
                    </a:cubicBezTo>
                    <a:cubicBezTo>
                      <a:pt x="2462" y="2281"/>
                      <a:pt x="2341" y="2645"/>
                      <a:pt x="2189" y="3040"/>
                    </a:cubicBezTo>
                    <a:lnTo>
                      <a:pt x="2158" y="3192"/>
                    </a:lnTo>
                    <a:lnTo>
                      <a:pt x="1885" y="3952"/>
                    </a:lnTo>
                    <a:lnTo>
                      <a:pt x="1520" y="5107"/>
                    </a:lnTo>
                    <a:lnTo>
                      <a:pt x="1338" y="5624"/>
                    </a:lnTo>
                    <a:cubicBezTo>
                      <a:pt x="1307" y="5700"/>
                      <a:pt x="1239" y="5738"/>
                      <a:pt x="1171" y="5738"/>
                    </a:cubicBezTo>
                    <a:cubicBezTo>
                      <a:pt x="1102" y="5738"/>
                      <a:pt x="1034" y="5700"/>
                      <a:pt x="1003" y="5624"/>
                    </a:cubicBezTo>
                    <a:cubicBezTo>
                      <a:pt x="943" y="5442"/>
                      <a:pt x="882" y="5229"/>
                      <a:pt x="791" y="5047"/>
                    </a:cubicBezTo>
                    <a:cubicBezTo>
                      <a:pt x="669" y="4712"/>
                      <a:pt x="578" y="4378"/>
                      <a:pt x="456" y="4044"/>
                    </a:cubicBezTo>
                    <a:cubicBezTo>
                      <a:pt x="426" y="3983"/>
                      <a:pt x="395" y="3922"/>
                      <a:pt x="395" y="3861"/>
                    </a:cubicBezTo>
                    <a:cubicBezTo>
                      <a:pt x="365" y="3618"/>
                      <a:pt x="274" y="3375"/>
                      <a:pt x="152" y="3162"/>
                    </a:cubicBezTo>
                    <a:cubicBezTo>
                      <a:pt x="122" y="3101"/>
                      <a:pt x="92" y="3071"/>
                      <a:pt x="61" y="3071"/>
                    </a:cubicBezTo>
                    <a:cubicBezTo>
                      <a:pt x="31" y="3071"/>
                      <a:pt x="0" y="3101"/>
                      <a:pt x="0" y="3162"/>
                    </a:cubicBezTo>
                    <a:cubicBezTo>
                      <a:pt x="0" y="3223"/>
                      <a:pt x="31" y="3284"/>
                      <a:pt x="31" y="3344"/>
                    </a:cubicBezTo>
                    <a:cubicBezTo>
                      <a:pt x="61" y="3557"/>
                      <a:pt x="122" y="3800"/>
                      <a:pt x="213" y="4013"/>
                    </a:cubicBezTo>
                    <a:cubicBezTo>
                      <a:pt x="274" y="4195"/>
                      <a:pt x="335" y="4378"/>
                      <a:pt x="456" y="4621"/>
                    </a:cubicBezTo>
                    <a:cubicBezTo>
                      <a:pt x="578" y="4955"/>
                      <a:pt x="730" y="5290"/>
                      <a:pt x="851" y="5654"/>
                    </a:cubicBezTo>
                    <a:cubicBezTo>
                      <a:pt x="882" y="5746"/>
                      <a:pt x="912" y="5806"/>
                      <a:pt x="1003" y="5867"/>
                    </a:cubicBezTo>
                    <a:cubicBezTo>
                      <a:pt x="1064" y="5928"/>
                      <a:pt x="1186" y="5928"/>
                      <a:pt x="1277" y="5928"/>
                    </a:cubicBezTo>
                    <a:cubicBezTo>
                      <a:pt x="1338" y="5898"/>
                      <a:pt x="1429" y="5867"/>
                      <a:pt x="1459" y="5806"/>
                    </a:cubicBezTo>
                    <a:cubicBezTo>
                      <a:pt x="1520" y="5776"/>
                      <a:pt x="1520" y="5715"/>
                      <a:pt x="1551" y="5654"/>
                    </a:cubicBezTo>
                    <a:lnTo>
                      <a:pt x="1642" y="5351"/>
                    </a:lnTo>
                    <a:lnTo>
                      <a:pt x="1824" y="4803"/>
                    </a:lnTo>
                    <a:cubicBezTo>
                      <a:pt x="1946" y="4439"/>
                      <a:pt x="2037" y="4074"/>
                      <a:pt x="2158" y="3679"/>
                    </a:cubicBezTo>
                    <a:lnTo>
                      <a:pt x="2341" y="3132"/>
                    </a:lnTo>
                    <a:cubicBezTo>
                      <a:pt x="2462" y="2706"/>
                      <a:pt x="2584" y="2281"/>
                      <a:pt x="2736" y="1855"/>
                    </a:cubicBezTo>
                    <a:cubicBezTo>
                      <a:pt x="2766" y="1703"/>
                      <a:pt x="2827" y="1551"/>
                      <a:pt x="2858" y="1369"/>
                    </a:cubicBezTo>
                    <a:cubicBezTo>
                      <a:pt x="2949" y="1095"/>
                      <a:pt x="3040" y="822"/>
                      <a:pt x="3131" y="518"/>
                    </a:cubicBezTo>
                    <a:cubicBezTo>
                      <a:pt x="3162" y="396"/>
                      <a:pt x="3222" y="244"/>
                      <a:pt x="3253" y="92"/>
                    </a:cubicBezTo>
                    <a:cubicBezTo>
                      <a:pt x="3253" y="62"/>
                      <a:pt x="3253" y="31"/>
                      <a:pt x="3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84;p25">
                <a:extLst>
                  <a:ext uri="{FF2B5EF4-FFF2-40B4-BE49-F238E27FC236}">
                    <a16:creationId xmlns:a16="http://schemas.microsoft.com/office/drawing/2014/main" id="{CFF17D5F-455D-42A7-8648-554F89F8D7DA}"/>
                  </a:ext>
                </a:extLst>
              </p:cNvPr>
              <p:cNvSpPr/>
              <p:nvPr/>
            </p:nvSpPr>
            <p:spPr>
              <a:xfrm>
                <a:off x="4562477" y="3005975"/>
                <a:ext cx="53452" cy="79721"/>
              </a:xfrm>
              <a:custGeom>
                <a:avLst/>
                <a:gdLst/>
                <a:ahLst/>
                <a:cxnLst/>
                <a:rect l="l" t="t" r="r" b="b"/>
                <a:pathLst>
                  <a:path w="2220" h="3311" extrusionOk="0">
                    <a:moveTo>
                      <a:pt x="2189" y="0"/>
                    </a:moveTo>
                    <a:cubicBezTo>
                      <a:pt x="2189" y="0"/>
                      <a:pt x="2189" y="30"/>
                      <a:pt x="2159" y="30"/>
                    </a:cubicBezTo>
                    <a:lnTo>
                      <a:pt x="2098" y="213"/>
                    </a:lnTo>
                    <a:lnTo>
                      <a:pt x="1916" y="699"/>
                    </a:lnTo>
                    <a:cubicBezTo>
                      <a:pt x="1885" y="790"/>
                      <a:pt x="1855" y="882"/>
                      <a:pt x="1825" y="973"/>
                    </a:cubicBezTo>
                    <a:cubicBezTo>
                      <a:pt x="1764" y="1155"/>
                      <a:pt x="1673" y="1368"/>
                      <a:pt x="1612" y="1550"/>
                    </a:cubicBezTo>
                    <a:lnTo>
                      <a:pt x="1581" y="1641"/>
                    </a:lnTo>
                    <a:lnTo>
                      <a:pt x="1429" y="2006"/>
                    </a:lnTo>
                    <a:lnTo>
                      <a:pt x="1186" y="2614"/>
                    </a:lnTo>
                    <a:lnTo>
                      <a:pt x="1095" y="2888"/>
                    </a:lnTo>
                    <a:lnTo>
                      <a:pt x="1034" y="3009"/>
                    </a:lnTo>
                    <a:cubicBezTo>
                      <a:pt x="999" y="3080"/>
                      <a:pt x="942" y="3110"/>
                      <a:pt x="883" y="3110"/>
                    </a:cubicBezTo>
                    <a:cubicBezTo>
                      <a:pt x="841" y="3110"/>
                      <a:pt x="798" y="3095"/>
                      <a:pt x="761" y="3070"/>
                    </a:cubicBezTo>
                    <a:cubicBezTo>
                      <a:pt x="639" y="2918"/>
                      <a:pt x="518" y="2766"/>
                      <a:pt x="426" y="2614"/>
                    </a:cubicBezTo>
                    <a:cubicBezTo>
                      <a:pt x="396" y="2584"/>
                      <a:pt x="366" y="2553"/>
                      <a:pt x="366" y="2523"/>
                    </a:cubicBezTo>
                    <a:cubicBezTo>
                      <a:pt x="305" y="2401"/>
                      <a:pt x="244" y="2310"/>
                      <a:pt x="122" y="2249"/>
                    </a:cubicBezTo>
                    <a:lnTo>
                      <a:pt x="31" y="2249"/>
                    </a:lnTo>
                    <a:cubicBezTo>
                      <a:pt x="1" y="2249"/>
                      <a:pt x="1" y="2280"/>
                      <a:pt x="1" y="2310"/>
                    </a:cubicBezTo>
                    <a:cubicBezTo>
                      <a:pt x="1" y="2341"/>
                      <a:pt x="31" y="2371"/>
                      <a:pt x="31" y="2432"/>
                    </a:cubicBezTo>
                    <a:cubicBezTo>
                      <a:pt x="62" y="2523"/>
                      <a:pt x="153" y="2644"/>
                      <a:pt x="214" y="2736"/>
                    </a:cubicBezTo>
                    <a:cubicBezTo>
                      <a:pt x="305" y="2796"/>
                      <a:pt x="335" y="2918"/>
                      <a:pt x="396" y="2979"/>
                    </a:cubicBezTo>
                    <a:cubicBezTo>
                      <a:pt x="487" y="3040"/>
                      <a:pt x="548" y="3131"/>
                      <a:pt x="609" y="3192"/>
                    </a:cubicBezTo>
                    <a:cubicBezTo>
                      <a:pt x="679" y="3274"/>
                      <a:pt x="773" y="3311"/>
                      <a:pt x="866" y="3311"/>
                    </a:cubicBezTo>
                    <a:cubicBezTo>
                      <a:pt x="1014" y="3311"/>
                      <a:pt x="1161" y="3219"/>
                      <a:pt x="1217" y="3070"/>
                    </a:cubicBezTo>
                    <a:lnTo>
                      <a:pt x="1429" y="2493"/>
                    </a:lnTo>
                    <a:lnTo>
                      <a:pt x="1612" y="1915"/>
                    </a:lnTo>
                    <a:lnTo>
                      <a:pt x="1703" y="1611"/>
                    </a:lnTo>
                    <a:cubicBezTo>
                      <a:pt x="1794" y="1398"/>
                      <a:pt x="1825" y="1155"/>
                      <a:pt x="1916" y="942"/>
                    </a:cubicBezTo>
                    <a:cubicBezTo>
                      <a:pt x="1946" y="882"/>
                      <a:pt x="1976" y="790"/>
                      <a:pt x="2007" y="699"/>
                    </a:cubicBezTo>
                    <a:lnTo>
                      <a:pt x="2159" y="243"/>
                    </a:lnTo>
                    <a:cubicBezTo>
                      <a:pt x="2189" y="182"/>
                      <a:pt x="2189" y="91"/>
                      <a:pt x="2220" y="30"/>
                    </a:cubicBez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85;p25">
                <a:extLst>
                  <a:ext uri="{FF2B5EF4-FFF2-40B4-BE49-F238E27FC236}">
                    <a16:creationId xmlns:a16="http://schemas.microsoft.com/office/drawing/2014/main" id="{7177DC32-5865-482D-8CE8-22830CB8BED2}"/>
                  </a:ext>
                </a:extLst>
              </p:cNvPr>
              <p:cNvSpPr/>
              <p:nvPr/>
            </p:nvSpPr>
            <p:spPr>
              <a:xfrm>
                <a:off x="4442451" y="3060848"/>
                <a:ext cx="92987" cy="84921"/>
              </a:xfrm>
              <a:custGeom>
                <a:avLst/>
                <a:gdLst/>
                <a:ahLst/>
                <a:cxnLst/>
                <a:rect l="l" t="t" r="r" b="b"/>
                <a:pathLst>
                  <a:path w="3862" h="3527" extrusionOk="0">
                    <a:moveTo>
                      <a:pt x="3861" y="1"/>
                    </a:moveTo>
                    <a:cubicBezTo>
                      <a:pt x="3831" y="1"/>
                      <a:pt x="3831" y="31"/>
                      <a:pt x="3800" y="62"/>
                    </a:cubicBezTo>
                    <a:lnTo>
                      <a:pt x="3679" y="274"/>
                    </a:lnTo>
                    <a:lnTo>
                      <a:pt x="3314" y="913"/>
                    </a:lnTo>
                    <a:cubicBezTo>
                      <a:pt x="3223" y="1034"/>
                      <a:pt x="3162" y="1156"/>
                      <a:pt x="3101" y="1277"/>
                    </a:cubicBezTo>
                    <a:cubicBezTo>
                      <a:pt x="2980" y="1551"/>
                      <a:pt x="2828" y="1794"/>
                      <a:pt x="2676" y="2037"/>
                    </a:cubicBezTo>
                    <a:cubicBezTo>
                      <a:pt x="2676" y="2068"/>
                      <a:pt x="2645" y="2098"/>
                      <a:pt x="2615" y="2098"/>
                    </a:cubicBezTo>
                    <a:cubicBezTo>
                      <a:pt x="2597" y="2107"/>
                      <a:pt x="2577" y="2111"/>
                      <a:pt x="2556" y="2111"/>
                    </a:cubicBezTo>
                    <a:cubicBezTo>
                      <a:pt x="2506" y="2111"/>
                      <a:pt x="2454" y="2089"/>
                      <a:pt x="2433" y="2068"/>
                    </a:cubicBezTo>
                    <a:lnTo>
                      <a:pt x="2220" y="1855"/>
                    </a:lnTo>
                    <a:lnTo>
                      <a:pt x="1885" y="1521"/>
                    </a:lnTo>
                    <a:lnTo>
                      <a:pt x="1733" y="1369"/>
                    </a:lnTo>
                    <a:cubicBezTo>
                      <a:pt x="1673" y="1308"/>
                      <a:pt x="1612" y="1247"/>
                      <a:pt x="1551" y="1217"/>
                    </a:cubicBezTo>
                    <a:cubicBezTo>
                      <a:pt x="1505" y="1186"/>
                      <a:pt x="1460" y="1171"/>
                      <a:pt x="1414" y="1171"/>
                    </a:cubicBezTo>
                    <a:cubicBezTo>
                      <a:pt x="1369" y="1171"/>
                      <a:pt x="1323" y="1186"/>
                      <a:pt x="1278" y="1217"/>
                    </a:cubicBezTo>
                    <a:cubicBezTo>
                      <a:pt x="1217" y="1247"/>
                      <a:pt x="1156" y="1308"/>
                      <a:pt x="1126" y="1399"/>
                    </a:cubicBezTo>
                    <a:lnTo>
                      <a:pt x="943" y="1764"/>
                    </a:lnTo>
                    <a:cubicBezTo>
                      <a:pt x="882" y="1885"/>
                      <a:pt x="791" y="2007"/>
                      <a:pt x="730" y="2159"/>
                    </a:cubicBezTo>
                    <a:cubicBezTo>
                      <a:pt x="609" y="2372"/>
                      <a:pt x="487" y="2615"/>
                      <a:pt x="366" y="2828"/>
                    </a:cubicBezTo>
                    <a:cubicBezTo>
                      <a:pt x="335" y="2858"/>
                      <a:pt x="305" y="2919"/>
                      <a:pt x="274" y="2949"/>
                    </a:cubicBezTo>
                    <a:cubicBezTo>
                      <a:pt x="153" y="3071"/>
                      <a:pt x="62" y="3253"/>
                      <a:pt x="1" y="3435"/>
                    </a:cubicBezTo>
                    <a:cubicBezTo>
                      <a:pt x="1" y="3466"/>
                      <a:pt x="1" y="3527"/>
                      <a:pt x="1" y="3527"/>
                    </a:cubicBezTo>
                    <a:lnTo>
                      <a:pt x="92" y="3527"/>
                    </a:lnTo>
                    <a:cubicBezTo>
                      <a:pt x="153" y="3496"/>
                      <a:pt x="183" y="3466"/>
                      <a:pt x="214" y="3435"/>
                    </a:cubicBezTo>
                    <a:cubicBezTo>
                      <a:pt x="335" y="3283"/>
                      <a:pt x="426" y="3162"/>
                      <a:pt x="487" y="3010"/>
                    </a:cubicBezTo>
                    <a:cubicBezTo>
                      <a:pt x="548" y="2888"/>
                      <a:pt x="639" y="2736"/>
                      <a:pt x="700" y="2615"/>
                    </a:cubicBezTo>
                    <a:cubicBezTo>
                      <a:pt x="822" y="2372"/>
                      <a:pt x="943" y="2128"/>
                      <a:pt x="1065" y="1885"/>
                    </a:cubicBezTo>
                    <a:lnTo>
                      <a:pt x="1217" y="1612"/>
                    </a:lnTo>
                    <a:lnTo>
                      <a:pt x="1308" y="1429"/>
                    </a:lnTo>
                    <a:cubicBezTo>
                      <a:pt x="1327" y="1372"/>
                      <a:pt x="1371" y="1350"/>
                      <a:pt x="1416" y="1350"/>
                    </a:cubicBezTo>
                    <a:cubicBezTo>
                      <a:pt x="1442" y="1350"/>
                      <a:pt x="1468" y="1357"/>
                      <a:pt x="1490" y="1369"/>
                    </a:cubicBezTo>
                    <a:lnTo>
                      <a:pt x="1642" y="1521"/>
                    </a:lnTo>
                    <a:lnTo>
                      <a:pt x="2281" y="2098"/>
                    </a:lnTo>
                    <a:cubicBezTo>
                      <a:pt x="2341" y="2189"/>
                      <a:pt x="2402" y="2220"/>
                      <a:pt x="2493" y="2250"/>
                    </a:cubicBezTo>
                    <a:cubicBezTo>
                      <a:pt x="2585" y="2250"/>
                      <a:pt x="2676" y="2220"/>
                      <a:pt x="2767" y="2159"/>
                    </a:cubicBezTo>
                    <a:cubicBezTo>
                      <a:pt x="2919" y="1855"/>
                      <a:pt x="3040" y="1551"/>
                      <a:pt x="3223" y="1277"/>
                    </a:cubicBezTo>
                    <a:cubicBezTo>
                      <a:pt x="3284" y="1156"/>
                      <a:pt x="3344" y="1065"/>
                      <a:pt x="3405" y="943"/>
                    </a:cubicBezTo>
                    <a:lnTo>
                      <a:pt x="3740" y="365"/>
                    </a:lnTo>
                    <a:lnTo>
                      <a:pt x="3861" y="62"/>
                    </a:lnTo>
                    <a:cubicBezTo>
                      <a:pt x="3861" y="31"/>
                      <a:pt x="3861" y="1"/>
                      <a:pt x="38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86;p25">
                <a:extLst>
                  <a:ext uri="{FF2B5EF4-FFF2-40B4-BE49-F238E27FC236}">
                    <a16:creationId xmlns:a16="http://schemas.microsoft.com/office/drawing/2014/main" id="{44D12F72-0814-4C8B-B730-7A76C672F5EE}"/>
                  </a:ext>
                </a:extLst>
              </p:cNvPr>
              <p:cNvSpPr/>
              <p:nvPr/>
            </p:nvSpPr>
            <p:spPr>
              <a:xfrm>
                <a:off x="4529539" y="3032773"/>
                <a:ext cx="39559" cy="35731"/>
              </a:xfrm>
              <a:custGeom>
                <a:avLst/>
                <a:gdLst/>
                <a:ahLst/>
                <a:cxnLst/>
                <a:rect l="l" t="t" r="r" b="b"/>
                <a:pathLst>
                  <a:path w="1643" h="1484" extrusionOk="0">
                    <a:moveTo>
                      <a:pt x="828" y="1"/>
                    </a:moveTo>
                    <a:cubicBezTo>
                      <a:pt x="675" y="1"/>
                      <a:pt x="535" y="40"/>
                      <a:pt x="396" y="133"/>
                    </a:cubicBezTo>
                    <a:cubicBezTo>
                      <a:pt x="366" y="164"/>
                      <a:pt x="366" y="164"/>
                      <a:pt x="335" y="194"/>
                    </a:cubicBezTo>
                    <a:cubicBezTo>
                      <a:pt x="244" y="285"/>
                      <a:pt x="153" y="407"/>
                      <a:pt x="123" y="528"/>
                    </a:cubicBezTo>
                    <a:cubicBezTo>
                      <a:pt x="1" y="924"/>
                      <a:pt x="244" y="1349"/>
                      <a:pt x="639" y="1440"/>
                    </a:cubicBezTo>
                    <a:cubicBezTo>
                      <a:pt x="704" y="1462"/>
                      <a:pt x="768" y="1483"/>
                      <a:pt x="833" y="1483"/>
                    </a:cubicBezTo>
                    <a:cubicBezTo>
                      <a:pt x="859" y="1483"/>
                      <a:pt x="886" y="1480"/>
                      <a:pt x="913" y="1471"/>
                    </a:cubicBezTo>
                    <a:cubicBezTo>
                      <a:pt x="1095" y="1440"/>
                      <a:pt x="1247" y="1349"/>
                      <a:pt x="1399" y="1258"/>
                    </a:cubicBezTo>
                    <a:cubicBezTo>
                      <a:pt x="1430" y="1228"/>
                      <a:pt x="1430" y="1197"/>
                      <a:pt x="1460" y="1167"/>
                    </a:cubicBezTo>
                    <a:cubicBezTo>
                      <a:pt x="1582" y="1076"/>
                      <a:pt x="1642" y="954"/>
                      <a:pt x="1612" y="802"/>
                    </a:cubicBezTo>
                    <a:cubicBezTo>
                      <a:pt x="1582" y="772"/>
                      <a:pt x="1582" y="772"/>
                      <a:pt x="1551" y="772"/>
                    </a:cubicBezTo>
                    <a:cubicBezTo>
                      <a:pt x="1541" y="761"/>
                      <a:pt x="1531" y="758"/>
                      <a:pt x="1522" y="758"/>
                    </a:cubicBezTo>
                    <a:cubicBezTo>
                      <a:pt x="1504" y="758"/>
                      <a:pt x="1490" y="772"/>
                      <a:pt x="1490" y="772"/>
                    </a:cubicBezTo>
                    <a:lnTo>
                      <a:pt x="1430" y="863"/>
                    </a:lnTo>
                    <a:cubicBezTo>
                      <a:pt x="1369" y="924"/>
                      <a:pt x="1338" y="1015"/>
                      <a:pt x="1278" y="1076"/>
                    </a:cubicBezTo>
                    <a:cubicBezTo>
                      <a:pt x="1217" y="1136"/>
                      <a:pt x="1186" y="1167"/>
                      <a:pt x="1126" y="1197"/>
                    </a:cubicBezTo>
                    <a:cubicBezTo>
                      <a:pt x="1047" y="1256"/>
                      <a:pt x="956" y="1290"/>
                      <a:pt x="868" y="1290"/>
                    </a:cubicBezTo>
                    <a:cubicBezTo>
                      <a:pt x="820" y="1290"/>
                      <a:pt x="774" y="1279"/>
                      <a:pt x="730" y="1258"/>
                    </a:cubicBezTo>
                    <a:cubicBezTo>
                      <a:pt x="670" y="1258"/>
                      <a:pt x="639" y="1258"/>
                      <a:pt x="578" y="1228"/>
                    </a:cubicBezTo>
                    <a:cubicBezTo>
                      <a:pt x="457" y="1167"/>
                      <a:pt x="366" y="1045"/>
                      <a:pt x="305" y="893"/>
                    </a:cubicBezTo>
                    <a:cubicBezTo>
                      <a:pt x="244" y="741"/>
                      <a:pt x="275" y="589"/>
                      <a:pt x="335" y="437"/>
                    </a:cubicBezTo>
                    <a:cubicBezTo>
                      <a:pt x="366" y="376"/>
                      <a:pt x="427" y="285"/>
                      <a:pt x="487" y="255"/>
                    </a:cubicBezTo>
                    <a:cubicBezTo>
                      <a:pt x="605" y="137"/>
                      <a:pt x="759" y="92"/>
                      <a:pt x="908" y="92"/>
                    </a:cubicBezTo>
                    <a:cubicBezTo>
                      <a:pt x="951" y="92"/>
                      <a:pt x="993" y="96"/>
                      <a:pt x="1034" y="103"/>
                    </a:cubicBezTo>
                    <a:cubicBezTo>
                      <a:pt x="1095" y="133"/>
                      <a:pt x="1156" y="164"/>
                      <a:pt x="1217" y="194"/>
                    </a:cubicBezTo>
                    <a:cubicBezTo>
                      <a:pt x="1399" y="316"/>
                      <a:pt x="1521" y="498"/>
                      <a:pt x="1551" y="711"/>
                    </a:cubicBezTo>
                    <a:cubicBezTo>
                      <a:pt x="1582" y="711"/>
                      <a:pt x="1582" y="711"/>
                      <a:pt x="1582" y="741"/>
                    </a:cubicBezTo>
                    <a:cubicBezTo>
                      <a:pt x="1582" y="711"/>
                      <a:pt x="1582" y="711"/>
                      <a:pt x="1582" y="680"/>
                    </a:cubicBezTo>
                    <a:cubicBezTo>
                      <a:pt x="1582" y="620"/>
                      <a:pt x="1551" y="559"/>
                      <a:pt x="1551" y="498"/>
                    </a:cubicBezTo>
                    <a:cubicBezTo>
                      <a:pt x="1490" y="346"/>
                      <a:pt x="1369" y="194"/>
                      <a:pt x="1247" y="103"/>
                    </a:cubicBezTo>
                    <a:cubicBezTo>
                      <a:pt x="1156" y="42"/>
                      <a:pt x="1065" y="12"/>
                      <a:pt x="974" y="12"/>
                    </a:cubicBezTo>
                    <a:cubicBezTo>
                      <a:pt x="923" y="5"/>
                      <a:pt x="875" y="1"/>
                      <a:pt x="8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87;p25">
                <a:extLst>
                  <a:ext uri="{FF2B5EF4-FFF2-40B4-BE49-F238E27FC236}">
                    <a16:creationId xmlns:a16="http://schemas.microsoft.com/office/drawing/2014/main" id="{B6D1E87F-DA27-44D9-8C7A-B4A67425ECC1}"/>
                  </a:ext>
                </a:extLst>
              </p:cNvPr>
              <p:cNvSpPr/>
              <p:nvPr/>
            </p:nvSpPr>
            <p:spPr>
              <a:xfrm>
                <a:off x="4532477" y="3035229"/>
                <a:ext cx="24174" cy="16854"/>
              </a:xfrm>
              <a:custGeom>
                <a:avLst/>
                <a:gdLst/>
                <a:ahLst/>
                <a:cxnLst/>
                <a:rect l="l" t="t" r="r" b="b"/>
                <a:pathLst>
                  <a:path w="1004" h="700" extrusionOk="0">
                    <a:moveTo>
                      <a:pt x="973" y="1"/>
                    </a:moveTo>
                    <a:lnTo>
                      <a:pt x="852" y="62"/>
                    </a:lnTo>
                    <a:cubicBezTo>
                      <a:pt x="821" y="92"/>
                      <a:pt x="821" y="92"/>
                      <a:pt x="791" y="122"/>
                    </a:cubicBezTo>
                    <a:cubicBezTo>
                      <a:pt x="760" y="153"/>
                      <a:pt x="730" y="183"/>
                      <a:pt x="669" y="214"/>
                    </a:cubicBezTo>
                    <a:lnTo>
                      <a:pt x="639" y="214"/>
                    </a:lnTo>
                    <a:lnTo>
                      <a:pt x="548" y="274"/>
                    </a:lnTo>
                    <a:lnTo>
                      <a:pt x="426" y="366"/>
                    </a:lnTo>
                    <a:lnTo>
                      <a:pt x="305" y="426"/>
                    </a:lnTo>
                    <a:cubicBezTo>
                      <a:pt x="274" y="426"/>
                      <a:pt x="274" y="426"/>
                      <a:pt x="244" y="457"/>
                    </a:cubicBezTo>
                    <a:cubicBezTo>
                      <a:pt x="213" y="487"/>
                      <a:pt x="153" y="487"/>
                      <a:pt x="122" y="518"/>
                    </a:cubicBezTo>
                    <a:lnTo>
                      <a:pt x="92" y="518"/>
                    </a:lnTo>
                    <a:cubicBezTo>
                      <a:pt x="67" y="505"/>
                      <a:pt x="47" y="498"/>
                      <a:pt x="32" y="498"/>
                    </a:cubicBezTo>
                    <a:cubicBezTo>
                      <a:pt x="11" y="498"/>
                      <a:pt x="1" y="512"/>
                      <a:pt x="1" y="548"/>
                    </a:cubicBezTo>
                    <a:cubicBezTo>
                      <a:pt x="1" y="548"/>
                      <a:pt x="1" y="578"/>
                      <a:pt x="1" y="609"/>
                    </a:cubicBezTo>
                    <a:cubicBezTo>
                      <a:pt x="31" y="609"/>
                      <a:pt x="31" y="639"/>
                      <a:pt x="61" y="670"/>
                    </a:cubicBezTo>
                    <a:lnTo>
                      <a:pt x="92" y="700"/>
                    </a:lnTo>
                    <a:lnTo>
                      <a:pt x="213" y="700"/>
                    </a:lnTo>
                    <a:cubicBezTo>
                      <a:pt x="213" y="670"/>
                      <a:pt x="244" y="670"/>
                      <a:pt x="274" y="609"/>
                    </a:cubicBezTo>
                    <a:cubicBezTo>
                      <a:pt x="305" y="578"/>
                      <a:pt x="335" y="548"/>
                      <a:pt x="365" y="518"/>
                    </a:cubicBezTo>
                    <a:lnTo>
                      <a:pt x="426" y="487"/>
                    </a:lnTo>
                    <a:cubicBezTo>
                      <a:pt x="456" y="457"/>
                      <a:pt x="487" y="426"/>
                      <a:pt x="517" y="396"/>
                    </a:cubicBezTo>
                    <a:cubicBezTo>
                      <a:pt x="578" y="366"/>
                      <a:pt x="608" y="335"/>
                      <a:pt x="639" y="305"/>
                    </a:cubicBezTo>
                    <a:lnTo>
                      <a:pt x="700" y="274"/>
                    </a:lnTo>
                    <a:cubicBezTo>
                      <a:pt x="730" y="244"/>
                      <a:pt x="791" y="183"/>
                      <a:pt x="821" y="153"/>
                    </a:cubicBezTo>
                    <a:cubicBezTo>
                      <a:pt x="852" y="153"/>
                      <a:pt x="852" y="122"/>
                      <a:pt x="882" y="122"/>
                    </a:cubicBezTo>
                    <a:lnTo>
                      <a:pt x="973" y="31"/>
                    </a:lnTo>
                    <a:cubicBezTo>
                      <a:pt x="973" y="31"/>
                      <a:pt x="1004" y="1"/>
                      <a:pt x="10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88;p25">
                <a:extLst>
                  <a:ext uri="{FF2B5EF4-FFF2-40B4-BE49-F238E27FC236}">
                    <a16:creationId xmlns:a16="http://schemas.microsoft.com/office/drawing/2014/main" id="{95D15876-BF63-4116-BDCD-AA23AC837C1D}"/>
                  </a:ext>
                </a:extLst>
              </p:cNvPr>
              <p:cNvSpPr/>
              <p:nvPr/>
            </p:nvSpPr>
            <p:spPr>
              <a:xfrm>
                <a:off x="4534668" y="3041826"/>
                <a:ext cx="27834" cy="18323"/>
              </a:xfrm>
              <a:custGeom>
                <a:avLst/>
                <a:gdLst/>
                <a:ahLst/>
                <a:cxnLst/>
                <a:rect l="l" t="t" r="r" b="b"/>
                <a:pathLst>
                  <a:path w="1156" h="761" extrusionOk="0">
                    <a:moveTo>
                      <a:pt x="1156" y="0"/>
                    </a:moveTo>
                    <a:lnTo>
                      <a:pt x="1125" y="31"/>
                    </a:lnTo>
                    <a:lnTo>
                      <a:pt x="973" y="92"/>
                    </a:lnTo>
                    <a:cubicBezTo>
                      <a:pt x="973" y="92"/>
                      <a:pt x="943" y="122"/>
                      <a:pt x="913" y="152"/>
                    </a:cubicBezTo>
                    <a:cubicBezTo>
                      <a:pt x="882" y="183"/>
                      <a:pt x="821" y="213"/>
                      <a:pt x="761" y="244"/>
                    </a:cubicBezTo>
                    <a:lnTo>
                      <a:pt x="639" y="304"/>
                    </a:lnTo>
                    <a:lnTo>
                      <a:pt x="487" y="396"/>
                    </a:lnTo>
                    <a:lnTo>
                      <a:pt x="335" y="456"/>
                    </a:lnTo>
                    <a:cubicBezTo>
                      <a:pt x="335" y="456"/>
                      <a:pt x="305" y="487"/>
                      <a:pt x="274" y="487"/>
                    </a:cubicBezTo>
                    <a:cubicBezTo>
                      <a:pt x="214" y="517"/>
                      <a:pt x="183" y="548"/>
                      <a:pt x="122" y="548"/>
                    </a:cubicBezTo>
                    <a:lnTo>
                      <a:pt x="92" y="548"/>
                    </a:lnTo>
                    <a:cubicBezTo>
                      <a:pt x="76" y="539"/>
                      <a:pt x="62" y="536"/>
                      <a:pt x="50" y="536"/>
                    </a:cubicBezTo>
                    <a:cubicBezTo>
                      <a:pt x="17" y="536"/>
                      <a:pt x="1" y="564"/>
                      <a:pt x="1" y="608"/>
                    </a:cubicBezTo>
                    <a:lnTo>
                      <a:pt x="1" y="669"/>
                    </a:lnTo>
                    <a:cubicBezTo>
                      <a:pt x="1" y="669"/>
                      <a:pt x="31" y="700"/>
                      <a:pt x="31" y="730"/>
                    </a:cubicBezTo>
                    <a:lnTo>
                      <a:pt x="92" y="760"/>
                    </a:lnTo>
                    <a:lnTo>
                      <a:pt x="214" y="760"/>
                    </a:lnTo>
                    <a:cubicBezTo>
                      <a:pt x="244" y="730"/>
                      <a:pt x="274" y="730"/>
                      <a:pt x="274" y="700"/>
                    </a:cubicBezTo>
                    <a:cubicBezTo>
                      <a:pt x="305" y="669"/>
                      <a:pt x="365" y="639"/>
                      <a:pt x="396" y="608"/>
                    </a:cubicBezTo>
                    <a:lnTo>
                      <a:pt x="457" y="578"/>
                    </a:lnTo>
                    <a:cubicBezTo>
                      <a:pt x="487" y="548"/>
                      <a:pt x="548" y="517"/>
                      <a:pt x="609" y="487"/>
                    </a:cubicBezTo>
                    <a:cubicBezTo>
                      <a:pt x="639" y="456"/>
                      <a:pt x="669" y="426"/>
                      <a:pt x="730" y="396"/>
                    </a:cubicBezTo>
                    <a:lnTo>
                      <a:pt x="791" y="335"/>
                    </a:lnTo>
                    <a:cubicBezTo>
                      <a:pt x="852" y="304"/>
                      <a:pt x="943" y="213"/>
                      <a:pt x="943" y="213"/>
                    </a:cubicBezTo>
                    <a:cubicBezTo>
                      <a:pt x="973" y="213"/>
                      <a:pt x="1004" y="183"/>
                      <a:pt x="1004" y="183"/>
                    </a:cubicBezTo>
                    <a:lnTo>
                      <a:pt x="1125" y="92"/>
                    </a:lnTo>
                    <a:cubicBezTo>
                      <a:pt x="1125" y="61"/>
                      <a:pt x="1156" y="61"/>
                      <a:pt x="1156" y="31"/>
                    </a:cubicBezTo>
                    <a:lnTo>
                      <a:pt x="11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89;p25">
                <a:extLst>
                  <a:ext uri="{FF2B5EF4-FFF2-40B4-BE49-F238E27FC236}">
                    <a16:creationId xmlns:a16="http://schemas.microsoft.com/office/drawing/2014/main" id="{262BE393-0EAD-4B1C-B9A7-4A4B53354ACF}"/>
                  </a:ext>
                </a:extLst>
              </p:cNvPr>
              <p:cNvSpPr/>
              <p:nvPr/>
            </p:nvSpPr>
            <p:spPr>
              <a:xfrm>
                <a:off x="4541265" y="3051337"/>
                <a:ext cx="23427" cy="15386"/>
              </a:xfrm>
              <a:custGeom>
                <a:avLst/>
                <a:gdLst/>
                <a:ahLst/>
                <a:cxnLst/>
                <a:rect l="l" t="t" r="r" b="b"/>
                <a:pathLst>
                  <a:path w="973" h="639" extrusionOk="0">
                    <a:moveTo>
                      <a:pt x="973" y="1"/>
                    </a:moveTo>
                    <a:cubicBezTo>
                      <a:pt x="943" y="31"/>
                      <a:pt x="943" y="31"/>
                      <a:pt x="943" y="31"/>
                    </a:cubicBezTo>
                    <a:lnTo>
                      <a:pt x="821" y="61"/>
                    </a:lnTo>
                    <a:cubicBezTo>
                      <a:pt x="791" y="92"/>
                      <a:pt x="791" y="92"/>
                      <a:pt x="760" y="122"/>
                    </a:cubicBezTo>
                    <a:cubicBezTo>
                      <a:pt x="730" y="153"/>
                      <a:pt x="669" y="183"/>
                      <a:pt x="639" y="183"/>
                    </a:cubicBezTo>
                    <a:lnTo>
                      <a:pt x="547" y="244"/>
                    </a:lnTo>
                    <a:lnTo>
                      <a:pt x="426" y="305"/>
                    </a:lnTo>
                    <a:lnTo>
                      <a:pt x="304" y="365"/>
                    </a:lnTo>
                    <a:cubicBezTo>
                      <a:pt x="274" y="396"/>
                      <a:pt x="243" y="396"/>
                      <a:pt x="243" y="426"/>
                    </a:cubicBezTo>
                    <a:cubicBezTo>
                      <a:pt x="213" y="426"/>
                      <a:pt x="152" y="457"/>
                      <a:pt x="122" y="457"/>
                    </a:cubicBezTo>
                    <a:lnTo>
                      <a:pt x="91" y="457"/>
                    </a:lnTo>
                    <a:cubicBezTo>
                      <a:pt x="74" y="448"/>
                      <a:pt x="58" y="444"/>
                      <a:pt x="46" y="444"/>
                    </a:cubicBezTo>
                    <a:cubicBezTo>
                      <a:pt x="16" y="444"/>
                      <a:pt x="0" y="465"/>
                      <a:pt x="0" y="487"/>
                    </a:cubicBezTo>
                    <a:cubicBezTo>
                      <a:pt x="0" y="517"/>
                      <a:pt x="0" y="517"/>
                      <a:pt x="0" y="548"/>
                    </a:cubicBezTo>
                    <a:cubicBezTo>
                      <a:pt x="0" y="578"/>
                      <a:pt x="31" y="578"/>
                      <a:pt x="31" y="609"/>
                    </a:cubicBezTo>
                    <a:lnTo>
                      <a:pt x="91" y="639"/>
                    </a:lnTo>
                    <a:lnTo>
                      <a:pt x="183" y="639"/>
                    </a:lnTo>
                    <a:cubicBezTo>
                      <a:pt x="213" y="639"/>
                      <a:pt x="243" y="639"/>
                      <a:pt x="243" y="609"/>
                    </a:cubicBezTo>
                    <a:cubicBezTo>
                      <a:pt x="274" y="578"/>
                      <a:pt x="304" y="548"/>
                      <a:pt x="335" y="548"/>
                    </a:cubicBezTo>
                    <a:lnTo>
                      <a:pt x="395" y="517"/>
                    </a:lnTo>
                    <a:lnTo>
                      <a:pt x="487" y="426"/>
                    </a:lnTo>
                    <a:cubicBezTo>
                      <a:pt x="547" y="396"/>
                      <a:pt x="578" y="365"/>
                      <a:pt x="608" y="335"/>
                    </a:cubicBezTo>
                    <a:cubicBezTo>
                      <a:pt x="639" y="305"/>
                      <a:pt x="639" y="305"/>
                      <a:pt x="669" y="305"/>
                    </a:cubicBezTo>
                    <a:cubicBezTo>
                      <a:pt x="699" y="274"/>
                      <a:pt x="760" y="183"/>
                      <a:pt x="791" y="183"/>
                    </a:cubicBezTo>
                    <a:cubicBezTo>
                      <a:pt x="821" y="183"/>
                      <a:pt x="851" y="153"/>
                      <a:pt x="851" y="153"/>
                    </a:cubicBezTo>
                    <a:lnTo>
                      <a:pt x="912" y="61"/>
                    </a:lnTo>
                    <a:lnTo>
                      <a:pt x="973" y="31"/>
                    </a:lnTo>
                    <a:lnTo>
                      <a:pt x="9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90;p25">
                <a:extLst>
                  <a:ext uri="{FF2B5EF4-FFF2-40B4-BE49-F238E27FC236}">
                    <a16:creationId xmlns:a16="http://schemas.microsoft.com/office/drawing/2014/main" id="{469BEF77-9293-4753-958F-F4C9D6F46990}"/>
                  </a:ext>
                </a:extLst>
              </p:cNvPr>
              <p:cNvSpPr/>
              <p:nvPr/>
            </p:nvSpPr>
            <p:spPr>
              <a:xfrm>
                <a:off x="4609332" y="2975035"/>
                <a:ext cx="38067" cy="35900"/>
              </a:xfrm>
              <a:custGeom>
                <a:avLst/>
                <a:gdLst/>
                <a:ahLst/>
                <a:cxnLst/>
                <a:rect l="l" t="t" r="r" b="b"/>
                <a:pathLst>
                  <a:path w="1581" h="1491" extrusionOk="0">
                    <a:moveTo>
                      <a:pt x="813" y="1"/>
                    </a:moveTo>
                    <a:cubicBezTo>
                      <a:pt x="656" y="1"/>
                      <a:pt x="490" y="55"/>
                      <a:pt x="365" y="130"/>
                    </a:cubicBezTo>
                    <a:cubicBezTo>
                      <a:pt x="334" y="160"/>
                      <a:pt x="304" y="160"/>
                      <a:pt x="274" y="191"/>
                    </a:cubicBezTo>
                    <a:cubicBezTo>
                      <a:pt x="182" y="282"/>
                      <a:pt x="91" y="404"/>
                      <a:pt x="61" y="525"/>
                    </a:cubicBezTo>
                    <a:cubicBezTo>
                      <a:pt x="0" y="738"/>
                      <a:pt x="30" y="951"/>
                      <a:pt x="152" y="1133"/>
                    </a:cubicBezTo>
                    <a:cubicBezTo>
                      <a:pt x="243" y="1285"/>
                      <a:pt x="395" y="1407"/>
                      <a:pt x="578" y="1467"/>
                    </a:cubicBezTo>
                    <a:cubicBezTo>
                      <a:pt x="623" y="1483"/>
                      <a:pt x="669" y="1490"/>
                      <a:pt x="718" y="1490"/>
                    </a:cubicBezTo>
                    <a:cubicBezTo>
                      <a:pt x="768" y="1490"/>
                      <a:pt x="821" y="1483"/>
                      <a:pt x="882" y="1467"/>
                    </a:cubicBezTo>
                    <a:cubicBezTo>
                      <a:pt x="1034" y="1437"/>
                      <a:pt x="1216" y="1376"/>
                      <a:pt x="1338" y="1255"/>
                    </a:cubicBezTo>
                    <a:cubicBezTo>
                      <a:pt x="1368" y="1224"/>
                      <a:pt x="1398" y="1194"/>
                      <a:pt x="1429" y="1163"/>
                    </a:cubicBezTo>
                    <a:cubicBezTo>
                      <a:pt x="1550" y="1103"/>
                      <a:pt x="1581" y="951"/>
                      <a:pt x="1550" y="829"/>
                    </a:cubicBezTo>
                    <a:cubicBezTo>
                      <a:pt x="1550" y="799"/>
                      <a:pt x="1520" y="768"/>
                      <a:pt x="1489" y="768"/>
                    </a:cubicBezTo>
                    <a:cubicBezTo>
                      <a:pt x="1459" y="768"/>
                      <a:pt x="1429" y="768"/>
                      <a:pt x="1429" y="799"/>
                    </a:cubicBezTo>
                    <a:lnTo>
                      <a:pt x="1368" y="860"/>
                    </a:lnTo>
                    <a:cubicBezTo>
                      <a:pt x="1307" y="951"/>
                      <a:pt x="1277" y="1011"/>
                      <a:pt x="1216" y="1103"/>
                    </a:cubicBezTo>
                    <a:cubicBezTo>
                      <a:pt x="1155" y="1133"/>
                      <a:pt x="1094" y="1194"/>
                      <a:pt x="1064" y="1224"/>
                    </a:cubicBezTo>
                    <a:cubicBezTo>
                      <a:pt x="975" y="1269"/>
                      <a:pt x="870" y="1297"/>
                      <a:pt x="760" y="1297"/>
                    </a:cubicBezTo>
                    <a:cubicBezTo>
                      <a:pt x="720" y="1297"/>
                      <a:pt x="679" y="1293"/>
                      <a:pt x="638" y="1285"/>
                    </a:cubicBezTo>
                    <a:cubicBezTo>
                      <a:pt x="608" y="1255"/>
                      <a:pt x="547" y="1255"/>
                      <a:pt x="517" y="1224"/>
                    </a:cubicBezTo>
                    <a:cubicBezTo>
                      <a:pt x="365" y="1163"/>
                      <a:pt x="274" y="1042"/>
                      <a:pt x="243" y="890"/>
                    </a:cubicBezTo>
                    <a:cubicBezTo>
                      <a:pt x="182" y="738"/>
                      <a:pt x="182" y="586"/>
                      <a:pt x="274" y="434"/>
                    </a:cubicBezTo>
                    <a:cubicBezTo>
                      <a:pt x="374" y="233"/>
                      <a:pt x="579" y="115"/>
                      <a:pt x="802" y="115"/>
                    </a:cubicBezTo>
                    <a:cubicBezTo>
                      <a:pt x="848" y="115"/>
                      <a:pt x="895" y="120"/>
                      <a:pt x="942" y="130"/>
                    </a:cubicBezTo>
                    <a:cubicBezTo>
                      <a:pt x="1034" y="130"/>
                      <a:pt x="1094" y="160"/>
                      <a:pt x="1155" y="191"/>
                    </a:cubicBezTo>
                    <a:cubicBezTo>
                      <a:pt x="1277" y="282"/>
                      <a:pt x="1368" y="373"/>
                      <a:pt x="1429" y="495"/>
                    </a:cubicBezTo>
                    <a:cubicBezTo>
                      <a:pt x="1459" y="556"/>
                      <a:pt x="1459" y="647"/>
                      <a:pt x="1489" y="708"/>
                    </a:cubicBezTo>
                    <a:cubicBezTo>
                      <a:pt x="1489" y="708"/>
                      <a:pt x="1489" y="738"/>
                      <a:pt x="1520" y="738"/>
                    </a:cubicBezTo>
                    <a:cubicBezTo>
                      <a:pt x="1520" y="738"/>
                      <a:pt x="1520" y="708"/>
                      <a:pt x="1520" y="677"/>
                    </a:cubicBezTo>
                    <a:cubicBezTo>
                      <a:pt x="1520" y="616"/>
                      <a:pt x="1520" y="586"/>
                      <a:pt x="1489" y="525"/>
                    </a:cubicBezTo>
                    <a:cubicBezTo>
                      <a:pt x="1429" y="343"/>
                      <a:pt x="1338" y="221"/>
                      <a:pt x="1186" y="100"/>
                    </a:cubicBezTo>
                    <a:cubicBezTo>
                      <a:pt x="1094" y="69"/>
                      <a:pt x="1003" y="8"/>
                      <a:pt x="912" y="8"/>
                    </a:cubicBezTo>
                    <a:cubicBezTo>
                      <a:pt x="880" y="3"/>
                      <a:pt x="846" y="1"/>
                      <a:pt x="8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91;p25">
                <a:extLst>
                  <a:ext uri="{FF2B5EF4-FFF2-40B4-BE49-F238E27FC236}">
                    <a16:creationId xmlns:a16="http://schemas.microsoft.com/office/drawing/2014/main" id="{5C989C98-AD85-42DD-9E2C-9A2EE317539B}"/>
                  </a:ext>
                </a:extLst>
              </p:cNvPr>
              <p:cNvSpPr/>
              <p:nvPr/>
            </p:nvSpPr>
            <p:spPr>
              <a:xfrm>
                <a:off x="4610777" y="2978165"/>
                <a:ext cx="23451" cy="16662"/>
              </a:xfrm>
              <a:custGeom>
                <a:avLst/>
                <a:gdLst/>
                <a:ahLst/>
                <a:cxnLst/>
                <a:rect l="l" t="t" r="r" b="b"/>
                <a:pathLst>
                  <a:path w="974" h="692" extrusionOk="0">
                    <a:moveTo>
                      <a:pt x="974" y="0"/>
                    </a:moveTo>
                    <a:cubicBezTo>
                      <a:pt x="974" y="0"/>
                      <a:pt x="943" y="30"/>
                      <a:pt x="943" y="30"/>
                    </a:cubicBezTo>
                    <a:lnTo>
                      <a:pt x="822" y="91"/>
                    </a:lnTo>
                    <a:cubicBezTo>
                      <a:pt x="822" y="91"/>
                      <a:pt x="791" y="91"/>
                      <a:pt x="761" y="122"/>
                    </a:cubicBezTo>
                    <a:cubicBezTo>
                      <a:pt x="730" y="152"/>
                      <a:pt x="700" y="182"/>
                      <a:pt x="639" y="213"/>
                    </a:cubicBezTo>
                    <a:lnTo>
                      <a:pt x="578" y="274"/>
                    </a:lnTo>
                    <a:lnTo>
                      <a:pt x="426" y="334"/>
                    </a:lnTo>
                    <a:lnTo>
                      <a:pt x="305" y="395"/>
                    </a:lnTo>
                    <a:cubicBezTo>
                      <a:pt x="274" y="426"/>
                      <a:pt x="274" y="426"/>
                      <a:pt x="244" y="456"/>
                    </a:cubicBezTo>
                    <a:cubicBezTo>
                      <a:pt x="214" y="456"/>
                      <a:pt x="153" y="486"/>
                      <a:pt x="122" y="486"/>
                    </a:cubicBezTo>
                    <a:lnTo>
                      <a:pt x="92" y="486"/>
                    </a:lnTo>
                    <a:cubicBezTo>
                      <a:pt x="76" y="478"/>
                      <a:pt x="62" y="474"/>
                      <a:pt x="50" y="474"/>
                    </a:cubicBezTo>
                    <a:cubicBezTo>
                      <a:pt x="17" y="474"/>
                      <a:pt x="1" y="503"/>
                      <a:pt x="1" y="547"/>
                    </a:cubicBezTo>
                    <a:cubicBezTo>
                      <a:pt x="1" y="547"/>
                      <a:pt x="1" y="578"/>
                      <a:pt x="1" y="578"/>
                    </a:cubicBezTo>
                    <a:cubicBezTo>
                      <a:pt x="31" y="608"/>
                      <a:pt x="31" y="608"/>
                      <a:pt x="62" y="638"/>
                    </a:cubicBezTo>
                    <a:lnTo>
                      <a:pt x="92" y="669"/>
                    </a:lnTo>
                    <a:cubicBezTo>
                      <a:pt x="107" y="684"/>
                      <a:pt x="122" y="692"/>
                      <a:pt x="141" y="692"/>
                    </a:cubicBezTo>
                    <a:cubicBezTo>
                      <a:pt x="160" y="692"/>
                      <a:pt x="183" y="684"/>
                      <a:pt x="214" y="669"/>
                    </a:cubicBezTo>
                    <a:cubicBezTo>
                      <a:pt x="214" y="669"/>
                      <a:pt x="244" y="669"/>
                      <a:pt x="244" y="638"/>
                    </a:cubicBezTo>
                    <a:cubicBezTo>
                      <a:pt x="274" y="608"/>
                      <a:pt x="305" y="578"/>
                      <a:pt x="335" y="547"/>
                    </a:cubicBezTo>
                    <a:lnTo>
                      <a:pt x="396" y="517"/>
                    </a:lnTo>
                    <a:cubicBezTo>
                      <a:pt x="426" y="517"/>
                      <a:pt x="457" y="486"/>
                      <a:pt x="518" y="456"/>
                    </a:cubicBezTo>
                    <a:cubicBezTo>
                      <a:pt x="548" y="426"/>
                      <a:pt x="578" y="365"/>
                      <a:pt x="609" y="334"/>
                    </a:cubicBezTo>
                    <a:cubicBezTo>
                      <a:pt x="639" y="334"/>
                      <a:pt x="639" y="304"/>
                      <a:pt x="670" y="304"/>
                    </a:cubicBezTo>
                    <a:cubicBezTo>
                      <a:pt x="730" y="274"/>
                      <a:pt x="791" y="182"/>
                      <a:pt x="791" y="182"/>
                    </a:cubicBezTo>
                    <a:cubicBezTo>
                      <a:pt x="822" y="182"/>
                      <a:pt x="852" y="152"/>
                      <a:pt x="852" y="152"/>
                    </a:cubicBezTo>
                    <a:lnTo>
                      <a:pt x="943" y="61"/>
                    </a:lnTo>
                    <a:cubicBezTo>
                      <a:pt x="943" y="61"/>
                      <a:pt x="974" y="30"/>
                      <a:pt x="974" y="30"/>
                    </a:cubicBezTo>
                    <a:lnTo>
                      <a:pt x="9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92;p25">
                <a:extLst>
                  <a:ext uri="{FF2B5EF4-FFF2-40B4-BE49-F238E27FC236}">
                    <a16:creationId xmlns:a16="http://schemas.microsoft.com/office/drawing/2014/main" id="{553BAE57-C685-4AEE-A394-915FB36E6A3A}"/>
                  </a:ext>
                </a:extLst>
              </p:cNvPr>
              <p:cNvSpPr/>
              <p:nvPr/>
            </p:nvSpPr>
            <p:spPr>
              <a:xfrm>
                <a:off x="4612992" y="2984739"/>
                <a:ext cx="28556" cy="18130"/>
              </a:xfrm>
              <a:custGeom>
                <a:avLst/>
                <a:gdLst/>
                <a:ahLst/>
                <a:cxnLst/>
                <a:rect l="l" t="t" r="r" b="b"/>
                <a:pathLst>
                  <a:path w="1186" h="753" extrusionOk="0">
                    <a:moveTo>
                      <a:pt x="1155" y="1"/>
                    </a:moveTo>
                    <a:lnTo>
                      <a:pt x="1125" y="31"/>
                    </a:lnTo>
                    <a:lnTo>
                      <a:pt x="1003" y="92"/>
                    </a:lnTo>
                    <a:cubicBezTo>
                      <a:pt x="973" y="92"/>
                      <a:pt x="942" y="122"/>
                      <a:pt x="912" y="122"/>
                    </a:cubicBezTo>
                    <a:cubicBezTo>
                      <a:pt x="882" y="183"/>
                      <a:pt x="821" y="213"/>
                      <a:pt x="790" y="213"/>
                    </a:cubicBezTo>
                    <a:lnTo>
                      <a:pt x="760" y="213"/>
                    </a:lnTo>
                    <a:lnTo>
                      <a:pt x="669" y="274"/>
                    </a:lnTo>
                    <a:lnTo>
                      <a:pt x="486" y="365"/>
                    </a:lnTo>
                    <a:lnTo>
                      <a:pt x="365" y="457"/>
                    </a:lnTo>
                    <a:cubicBezTo>
                      <a:pt x="334" y="457"/>
                      <a:pt x="304" y="487"/>
                      <a:pt x="274" y="487"/>
                    </a:cubicBezTo>
                    <a:cubicBezTo>
                      <a:pt x="243" y="517"/>
                      <a:pt x="182" y="548"/>
                      <a:pt x="122" y="548"/>
                    </a:cubicBezTo>
                    <a:lnTo>
                      <a:pt x="91" y="548"/>
                    </a:lnTo>
                    <a:cubicBezTo>
                      <a:pt x="75" y="540"/>
                      <a:pt x="61" y="536"/>
                      <a:pt x="49" y="536"/>
                    </a:cubicBezTo>
                    <a:cubicBezTo>
                      <a:pt x="16" y="536"/>
                      <a:pt x="0" y="564"/>
                      <a:pt x="0" y="608"/>
                    </a:cubicBezTo>
                    <a:lnTo>
                      <a:pt x="0" y="639"/>
                    </a:lnTo>
                    <a:cubicBezTo>
                      <a:pt x="30" y="700"/>
                      <a:pt x="61" y="730"/>
                      <a:pt x="91" y="730"/>
                    </a:cubicBezTo>
                    <a:cubicBezTo>
                      <a:pt x="106" y="745"/>
                      <a:pt x="129" y="753"/>
                      <a:pt x="152" y="753"/>
                    </a:cubicBezTo>
                    <a:cubicBezTo>
                      <a:pt x="175" y="753"/>
                      <a:pt x="198" y="745"/>
                      <a:pt x="213" y="730"/>
                    </a:cubicBezTo>
                    <a:cubicBezTo>
                      <a:pt x="243" y="730"/>
                      <a:pt x="274" y="730"/>
                      <a:pt x="304" y="700"/>
                    </a:cubicBezTo>
                    <a:cubicBezTo>
                      <a:pt x="334" y="669"/>
                      <a:pt x="365" y="639"/>
                      <a:pt x="426" y="608"/>
                    </a:cubicBezTo>
                    <a:lnTo>
                      <a:pt x="486" y="578"/>
                    </a:lnTo>
                    <a:lnTo>
                      <a:pt x="608" y="487"/>
                    </a:lnTo>
                    <a:cubicBezTo>
                      <a:pt x="669" y="457"/>
                      <a:pt x="699" y="396"/>
                      <a:pt x="760" y="365"/>
                    </a:cubicBezTo>
                    <a:lnTo>
                      <a:pt x="821" y="335"/>
                    </a:lnTo>
                    <a:cubicBezTo>
                      <a:pt x="882" y="274"/>
                      <a:pt x="942" y="213"/>
                      <a:pt x="973" y="213"/>
                    </a:cubicBezTo>
                    <a:cubicBezTo>
                      <a:pt x="1003" y="183"/>
                      <a:pt x="1003" y="153"/>
                      <a:pt x="1034" y="153"/>
                    </a:cubicBezTo>
                    <a:lnTo>
                      <a:pt x="1155" y="61"/>
                    </a:lnTo>
                    <a:lnTo>
                      <a:pt x="1186" y="31"/>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993;p25">
                <a:extLst>
                  <a:ext uri="{FF2B5EF4-FFF2-40B4-BE49-F238E27FC236}">
                    <a16:creationId xmlns:a16="http://schemas.microsoft.com/office/drawing/2014/main" id="{3C0CF177-E772-4D47-B325-844A0EEE6947}"/>
                  </a:ext>
                </a:extLst>
              </p:cNvPr>
              <p:cNvSpPr/>
              <p:nvPr/>
            </p:nvSpPr>
            <p:spPr>
              <a:xfrm>
                <a:off x="4620312" y="2994249"/>
                <a:ext cx="23427" cy="15410"/>
              </a:xfrm>
              <a:custGeom>
                <a:avLst/>
                <a:gdLst/>
                <a:ahLst/>
                <a:cxnLst/>
                <a:rect l="l" t="t" r="r" b="b"/>
                <a:pathLst>
                  <a:path w="973" h="640" extrusionOk="0">
                    <a:moveTo>
                      <a:pt x="942" y="1"/>
                    </a:moveTo>
                    <a:lnTo>
                      <a:pt x="821" y="62"/>
                    </a:lnTo>
                    <a:cubicBezTo>
                      <a:pt x="790" y="62"/>
                      <a:pt x="790" y="92"/>
                      <a:pt x="760" y="92"/>
                    </a:cubicBezTo>
                    <a:cubicBezTo>
                      <a:pt x="730" y="122"/>
                      <a:pt x="699" y="153"/>
                      <a:pt x="638" y="183"/>
                    </a:cubicBezTo>
                    <a:lnTo>
                      <a:pt x="547" y="244"/>
                    </a:lnTo>
                    <a:lnTo>
                      <a:pt x="426" y="305"/>
                    </a:lnTo>
                    <a:lnTo>
                      <a:pt x="304" y="365"/>
                    </a:lnTo>
                    <a:cubicBezTo>
                      <a:pt x="274" y="365"/>
                      <a:pt x="243" y="396"/>
                      <a:pt x="213" y="396"/>
                    </a:cubicBezTo>
                    <a:cubicBezTo>
                      <a:pt x="182" y="426"/>
                      <a:pt x="152" y="457"/>
                      <a:pt x="91" y="457"/>
                    </a:cubicBezTo>
                    <a:lnTo>
                      <a:pt x="61" y="457"/>
                    </a:lnTo>
                    <a:cubicBezTo>
                      <a:pt x="48" y="444"/>
                      <a:pt x="36" y="437"/>
                      <a:pt x="25" y="437"/>
                    </a:cubicBezTo>
                    <a:cubicBezTo>
                      <a:pt x="10" y="437"/>
                      <a:pt x="0" y="451"/>
                      <a:pt x="0" y="487"/>
                    </a:cubicBezTo>
                    <a:lnTo>
                      <a:pt x="0" y="548"/>
                    </a:lnTo>
                    <a:cubicBezTo>
                      <a:pt x="0" y="548"/>
                      <a:pt x="30" y="578"/>
                      <a:pt x="30" y="609"/>
                    </a:cubicBezTo>
                    <a:cubicBezTo>
                      <a:pt x="61" y="609"/>
                      <a:pt x="61" y="609"/>
                      <a:pt x="91" y="639"/>
                    </a:cubicBezTo>
                    <a:lnTo>
                      <a:pt x="182" y="639"/>
                    </a:lnTo>
                    <a:cubicBezTo>
                      <a:pt x="182" y="609"/>
                      <a:pt x="213" y="609"/>
                      <a:pt x="243" y="578"/>
                    </a:cubicBezTo>
                    <a:cubicBezTo>
                      <a:pt x="274" y="548"/>
                      <a:pt x="304" y="548"/>
                      <a:pt x="365" y="517"/>
                    </a:cubicBezTo>
                    <a:lnTo>
                      <a:pt x="395" y="487"/>
                    </a:lnTo>
                    <a:cubicBezTo>
                      <a:pt x="426" y="457"/>
                      <a:pt x="486" y="457"/>
                      <a:pt x="517" y="426"/>
                    </a:cubicBezTo>
                    <a:lnTo>
                      <a:pt x="608" y="305"/>
                    </a:lnTo>
                    <a:lnTo>
                      <a:pt x="669" y="274"/>
                    </a:lnTo>
                    <a:cubicBezTo>
                      <a:pt x="730" y="244"/>
                      <a:pt x="760" y="183"/>
                      <a:pt x="790" y="183"/>
                    </a:cubicBezTo>
                    <a:cubicBezTo>
                      <a:pt x="821" y="153"/>
                      <a:pt x="821" y="153"/>
                      <a:pt x="851" y="122"/>
                    </a:cubicBezTo>
                    <a:lnTo>
                      <a:pt x="942" y="62"/>
                    </a:lnTo>
                    <a:cubicBezTo>
                      <a:pt x="942" y="31"/>
                      <a:pt x="973" y="31"/>
                      <a:pt x="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994;p25">
              <a:extLst>
                <a:ext uri="{FF2B5EF4-FFF2-40B4-BE49-F238E27FC236}">
                  <a16:creationId xmlns:a16="http://schemas.microsoft.com/office/drawing/2014/main" id="{969AA19C-EA62-479E-8949-90CC210D272F}"/>
                </a:ext>
              </a:extLst>
            </p:cNvPr>
            <p:cNvSpPr txBox="1"/>
            <p:nvPr/>
          </p:nvSpPr>
          <p:spPr>
            <a:xfrm>
              <a:off x="3941100" y="3786325"/>
              <a:ext cx="1261800" cy="63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200" b="1" dirty="0">
                  <a:solidFill>
                    <a:schemeClr val="dk1"/>
                  </a:solidFill>
                  <a:latin typeface="Roboto"/>
                  <a:ea typeface="Roboto"/>
                  <a:cs typeface="Roboto"/>
                  <a:sym typeface="Roboto"/>
                </a:rPr>
                <a:t>Visualisasi Dasar</a:t>
              </a:r>
              <a:endParaRPr sz="1200" b="1" dirty="0">
                <a:solidFill>
                  <a:schemeClr val="dk1"/>
                </a:solidFill>
                <a:latin typeface="Roboto"/>
                <a:ea typeface="Roboto"/>
                <a:cs typeface="Roboto"/>
                <a:sym typeface="Roboto"/>
              </a:endParaRPr>
            </a:p>
          </p:txBody>
        </p:sp>
        <p:sp>
          <p:nvSpPr>
            <p:cNvPr id="144" name="Google Shape;995;p25">
              <a:extLst>
                <a:ext uri="{FF2B5EF4-FFF2-40B4-BE49-F238E27FC236}">
                  <a16:creationId xmlns:a16="http://schemas.microsoft.com/office/drawing/2014/main" id="{2927D99A-2333-4938-AD95-59B82302F1CB}"/>
                </a:ext>
              </a:extLst>
            </p:cNvPr>
            <p:cNvSpPr txBox="1"/>
            <p:nvPr/>
          </p:nvSpPr>
          <p:spPr>
            <a:xfrm>
              <a:off x="3941100" y="4505950"/>
              <a:ext cx="1261800" cy="18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grpSp>
        <p:nvGrpSpPr>
          <p:cNvPr id="163" name="Google Shape;996;p25">
            <a:extLst>
              <a:ext uri="{FF2B5EF4-FFF2-40B4-BE49-F238E27FC236}">
                <a16:creationId xmlns:a16="http://schemas.microsoft.com/office/drawing/2014/main" id="{7C621989-67D3-4A53-9874-9574D8BFED61}"/>
              </a:ext>
            </a:extLst>
          </p:cNvPr>
          <p:cNvGrpSpPr/>
          <p:nvPr/>
        </p:nvGrpSpPr>
        <p:grpSpPr>
          <a:xfrm>
            <a:off x="6920192" y="2826188"/>
            <a:ext cx="1482490" cy="1939923"/>
            <a:chOff x="6920192" y="2826188"/>
            <a:chExt cx="1482490" cy="1939923"/>
          </a:xfrm>
        </p:grpSpPr>
        <p:grpSp>
          <p:nvGrpSpPr>
            <p:cNvPr id="164" name="Google Shape;997;p25">
              <a:extLst>
                <a:ext uri="{FF2B5EF4-FFF2-40B4-BE49-F238E27FC236}">
                  <a16:creationId xmlns:a16="http://schemas.microsoft.com/office/drawing/2014/main" id="{75A2AD43-A5ED-4261-B002-99B03C7FFB48}"/>
                </a:ext>
              </a:extLst>
            </p:cNvPr>
            <p:cNvGrpSpPr/>
            <p:nvPr/>
          </p:nvGrpSpPr>
          <p:grpSpPr>
            <a:xfrm rot="10800000">
              <a:off x="6920192" y="3660555"/>
              <a:ext cx="1482490" cy="1105556"/>
              <a:chOff x="5407598" y="1210565"/>
              <a:chExt cx="1482490" cy="1105556"/>
            </a:xfrm>
          </p:grpSpPr>
          <p:sp>
            <p:nvSpPr>
              <p:cNvPr id="180" name="Google Shape;998;p25">
                <a:extLst>
                  <a:ext uri="{FF2B5EF4-FFF2-40B4-BE49-F238E27FC236}">
                    <a16:creationId xmlns:a16="http://schemas.microsoft.com/office/drawing/2014/main" id="{364FE3DB-E946-4A00-A86C-1B0B20F0B142}"/>
                  </a:ext>
                </a:extLst>
              </p:cNvPr>
              <p:cNvSpPr/>
              <p:nvPr/>
            </p:nvSpPr>
            <p:spPr>
              <a:xfrm>
                <a:off x="5441364" y="1210565"/>
                <a:ext cx="1448724" cy="1049514"/>
              </a:xfrm>
              <a:custGeom>
                <a:avLst/>
                <a:gdLst/>
                <a:ahLst/>
                <a:cxnLst/>
                <a:rect l="l" t="t" r="r" b="b"/>
                <a:pathLst>
                  <a:path w="46112" h="43589" extrusionOk="0">
                    <a:moveTo>
                      <a:pt x="3618" y="1"/>
                    </a:moveTo>
                    <a:cubicBezTo>
                      <a:pt x="1612" y="1"/>
                      <a:pt x="1" y="1612"/>
                      <a:pt x="1" y="3618"/>
                    </a:cubicBezTo>
                    <a:lnTo>
                      <a:pt x="1" y="37813"/>
                    </a:lnTo>
                    <a:cubicBezTo>
                      <a:pt x="1" y="39819"/>
                      <a:pt x="1612" y="41430"/>
                      <a:pt x="3618" y="41430"/>
                    </a:cubicBezTo>
                    <a:lnTo>
                      <a:pt x="19272" y="41430"/>
                    </a:lnTo>
                    <a:cubicBezTo>
                      <a:pt x="20001" y="41430"/>
                      <a:pt x="20700" y="41704"/>
                      <a:pt x="21247" y="42190"/>
                    </a:cubicBezTo>
                    <a:lnTo>
                      <a:pt x="22676" y="43467"/>
                    </a:lnTo>
                    <a:cubicBezTo>
                      <a:pt x="22767" y="43558"/>
                      <a:pt x="22919" y="43588"/>
                      <a:pt x="23041" y="43588"/>
                    </a:cubicBezTo>
                    <a:cubicBezTo>
                      <a:pt x="23193" y="43588"/>
                      <a:pt x="23314" y="43558"/>
                      <a:pt x="23436" y="43467"/>
                    </a:cubicBezTo>
                    <a:lnTo>
                      <a:pt x="24834" y="42190"/>
                    </a:lnTo>
                    <a:cubicBezTo>
                      <a:pt x="25381" y="41704"/>
                      <a:pt x="26111" y="41430"/>
                      <a:pt x="26840" y="41430"/>
                    </a:cubicBezTo>
                    <a:lnTo>
                      <a:pt x="42494" y="41430"/>
                    </a:lnTo>
                    <a:cubicBezTo>
                      <a:pt x="44500" y="41430"/>
                      <a:pt x="46111" y="39819"/>
                      <a:pt x="46111" y="37813"/>
                    </a:cubicBezTo>
                    <a:lnTo>
                      <a:pt x="46111" y="3618"/>
                    </a:lnTo>
                    <a:cubicBezTo>
                      <a:pt x="46111" y="1612"/>
                      <a:pt x="44500" y="1"/>
                      <a:pt x="42494" y="1"/>
                    </a:cubicBezTo>
                    <a:close/>
                  </a:path>
                </a:pathLst>
              </a:custGeom>
              <a:solidFill>
                <a:srgbClr val="000000">
                  <a:alpha val="14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999;p25">
                <a:extLst>
                  <a:ext uri="{FF2B5EF4-FFF2-40B4-BE49-F238E27FC236}">
                    <a16:creationId xmlns:a16="http://schemas.microsoft.com/office/drawing/2014/main" id="{DE90CF52-DB52-4B48-86CD-03BE9D58485E}"/>
                  </a:ext>
                </a:extLst>
              </p:cNvPr>
              <p:cNvGrpSpPr/>
              <p:nvPr/>
            </p:nvGrpSpPr>
            <p:grpSpPr>
              <a:xfrm>
                <a:off x="5407598" y="1252738"/>
                <a:ext cx="1448692" cy="1063384"/>
                <a:chOff x="2463325" y="1217325"/>
                <a:chExt cx="1448692" cy="1063384"/>
              </a:xfrm>
            </p:grpSpPr>
            <p:sp>
              <p:nvSpPr>
                <p:cNvPr id="182" name="Google Shape;1000;p25">
                  <a:extLst>
                    <a:ext uri="{FF2B5EF4-FFF2-40B4-BE49-F238E27FC236}">
                      <a16:creationId xmlns:a16="http://schemas.microsoft.com/office/drawing/2014/main" id="{CF2F064C-D40E-4660-8366-5FF32137A568}"/>
                    </a:ext>
                  </a:extLst>
                </p:cNvPr>
                <p:cNvSpPr/>
                <p:nvPr/>
              </p:nvSpPr>
              <p:spPr>
                <a:xfrm>
                  <a:off x="2469925" y="1450775"/>
                  <a:ext cx="1408023" cy="821885"/>
                </a:xfrm>
                <a:custGeom>
                  <a:avLst/>
                  <a:gdLst/>
                  <a:ahLst/>
                  <a:cxnLst/>
                  <a:rect l="l" t="t" r="r" b="b"/>
                  <a:pathLst>
                    <a:path w="46142" h="34135" extrusionOk="0">
                      <a:moveTo>
                        <a:pt x="1" y="0"/>
                      </a:moveTo>
                      <a:lnTo>
                        <a:pt x="1" y="28329"/>
                      </a:lnTo>
                      <a:cubicBezTo>
                        <a:pt x="1" y="30335"/>
                        <a:pt x="1612" y="31976"/>
                        <a:pt x="3618" y="31976"/>
                      </a:cubicBezTo>
                      <a:lnTo>
                        <a:pt x="19302" y="31976"/>
                      </a:lnTo>
                      <a:cubicBezTo>
                        <a:pt x="20031" y="31976"/>
                        <a:pt x="20730" y="32250"/>
                        <a:pt x="21278" y="32736"/>
                      </a:cubicBezTo>
                      <a:lnTo>
                        <a:pt x="22706" y="33983"/>
                      </a:lnTo>
                      <a:cubicBezTo>
                        <a:pt x="22797" y="34074"/>
                        <a:pt x="22949" y="34135"/>
                        <a:pt x="23071" y="34135"/>
                      </a:cubicBezTo>
                      <a:cubicBezTo>
                        <a:pt x="23223" y="34135"/>
                        <a:pt x="23344" y="34074"/>
                        <a:pt x="23466" y="33983"/>
                      </a:cubicBezTo>
                      <a:lnTo>
                        <a:pt x="24864" y="32736"/>
                      </a:lnTo>
                      <a:cubicBezTo>
                        <a:pt x="25411" y="32250"/>
                        <a:pt x="26141" y="31976"/>
                        <a:pt x="26870" y="31976"/>
                      </a:cubicBezTo>
                      <a:lnTo>
                        <a:pt x="42524" y="31976"/>
                      </a:lnTo>
                      <a:cubicBezTo>
                        <a:pt x="44530" y="31976"/>
                        <a:pt x="46141" y="30335"/>
                        <a:pt x="46141" y="28329"/>
                      </a:cubicBezTo>
                      <a:lnTo>
                        <a:pt x="46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001;p25">
                  <a:extLst>
                    <a:ext uri="{FF2B5EF4-FFF2-40B4-BE49-F238E27FC236}">
                      <a16:creationId xmlns:a16="http://schemas.microsoft.com/office/drawing/2014/main" id="{EA2F4CA7-80CE-4362-8D96-74739336C4D2}"/>
                    </a:ext>
                  </a:extLst>
                </p:cNvPr>
                <p:cNvSpPr/>
                <p:nvPr/>
              </p:nvSpPr>
              <p:spPr>
                <a:xfrm>
                  <a:off x="2469926" y="1222425"/>
                  <a:ext cx="1408023" cy="228375"/>
                </a:xfrm>
                <a:custGeom>
                  <a:avLst/>
                  <a:gdLst/>
                  <a:ahLst/>
                  <a:cxnLst/>
                  <a:rect l="l" t="t" r="r" b="b"/>
                  <a:pathLst>
                    <a:path w="46142" h="9485" extrusionOk="0">
                      <a:moveTo>
                        <a:pt x="3618" y="1"/>
                      </a:moveTo>
                      <a:cubicBezTo>
                        <a:pt x="1612" y="1"/>
                        <a:pt x="1" y="1642"/>
                        <a:pt x="1" y="3648"/>
                      </a:cubicBezTo>
                      <a:lnTo>
                        <a:pt x="1" y="9484"/>
                      </a:lnTo>
                      <a:lnTo>
                        <a:pt x="46141" y="9484"/>
                      </a:lnTo>
                      <a:lnTo>
                        <a:pt x="46141" y="3648"/>
                      </a:lnTo>
                      <a:cubicBezTo>
                        <a:pt x="46141" y="1642"/>
                        <a:pt x="44530" y="1"/>
                        <a:pt x="425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4" name="Google Shape;1002;p25">
                  <a:extLst>
                    <a:ext uri="{FF2B5EF4-FFF2-40B4-BE49-F238E27FC236}">
                      <a16:creationId xmlns:a16="http://schemas.microsoft.com/office/drawing/2014/main" id="{A41E7835-9E3D-4AE3-9C71-19578BB0BAB4}"/>
                    </a:ext>
                  </a:extLst>
                </p:cNvPr>
                <p:cNvSpPr/>
                <p:nvPr/>
              </p:nvSpPr>
              <p:spPr>
                <a:xfrm>
                  <a:off x="2464280" y="1445316"/>
                  <a:ext cx="1447737" cy="835393"/>
                </a:xfrm>
                <a:custGeom>
                  <a:avLst/>
                  <a:gdLst/>
                  <a:ahLst/>
                  <a:cxnLst/>
                  <a:rect l="l" t="t" r="r" b="b"/>
                  <a:pathLst>
                    <a:path w="46993" h="34696" extrusionOk="0">
                      <a:moveTo>
                        <a:pt x="15580" y="1"/>
                      </a:moveTo>
                      <a:cubicBezTo>
                        <a:pt x="14546" y="1"/>
                        <a:pt x="13516" y="4"/>
                        <a:pt x="12493" y="14"/>
                      </a:cubicBezTo>
                      <a:lnTo>
                        <a:pt x="6383" y="75"/>
                      </a:lnTo>
                      <a:lnTo>
                        <a:pt x="0" y="75"/>
                      </a:lnTo>
                      <a:lnTo>
                        <a:pt x="0" y="7765"/>
                      </a:lnTo>
                      <a:lnTo>
                        <a:pt x="0" y="10653"/>
                      </a:lnTo>
                      <a:lnTo>
                        <a:pt x="0" y="24240"/>
                      </a:lnTo>
                      <a:lnTo>
                        <a:pt x="0" y="28708"/>
                      </a:lnTo>
                      <a:lnTo>
                        <a:pt x="31" y="29042"/>
                      </a:lnTo>
                      <a:cubicBezTo>
                        <a:pt x="31" y="29164"/>
                        <a:pt x="61" y="29255"/>
                        <a:pt x="61" y="29377"/>
                      </a:cubicBezTo>
                      <a:cubicBezTo>
                        <a:pt x="422" y="31210"/>
                        <a:pt x="2001" y="32538"/>
                        <a:pt x="3888" y="32538"/>
                      </a:cubicBezTo>
                      <a:cubicBezTo>
                        <a:pt x="3909" y="32538"/>
                        <a:pt x="3930" y="32538"/>
                        <a:pt x="3952" y="32538"/>
                      </a:cubicBezTo>
                      <a:lnTo>
                        <a:pt x="18815" y="32538"/>
                      </a:lnTo>
                      <a:cubicBezTo>
                        <a:pt x="18922" y="32529"/>
                        <a:pt x="19032" y="32525"/>
                        <a:pt x="19142" y="32525"/>
                      </a:cubicBezTo>
                      <a:cubicBezTo>
                        <a:pt x="19409" y="32525"/>
                        <a:pt x="19682" y="32547"/>
                        <a:pt x="19940" y="32568"/>
                      </a:cubicBezTo>
                      <a:cubicBezTo>
                        <a:pt x="20305" y="32629"/>
                        <a:pt x="20639" y="32751"/>
                        <a:pt x="20943" y="32933"/>
                      </a:cubicBezTo>
                      <a:cubicBezTo>
                        <a:pt x="21095" y="33024"/>
                        <a:pt x="21247" y="33146"/>
                        <a:pt x="21369" y="33267"/>
                      </a:cubicBezTo>
                      <a:lnTo>
                        <a:pt x="21824" y="33632"/>
                      </a:lnTo>
                      <a:lnTo>
                        <a:pt x="22676" y="34392"/>
                      </a:lnTo>
                      <a:lnTo>
                        <a:pt x="22797" y="34514"/>
                      </a:lnTo>
                      <a:cubicBezTo>
                        <a:pt x="22858" y="34544"/>
                        <a:pt x="22919" y="34574"/>
                        <a:pt x="22980" y="34605"/>
                      </a:cubicBezTo>
                      <a:cubicBezTo>
                        <a:pt x="23101" y="34666"/>
                        <a:pt x="23223" y="34696"/>
                        <a:pt x="23375" y="34696"/>
                      </a:cubicBezTo>
                      <a:cubicBezTo>
                        <a:pt x="23496" y="34666"/>
                        <a:pt x="23618" y="34635"/>
                        <a:pt x="23739" y="34574"/>
                      </a:cubicBezTo>
                      <a:cubicBezTo>
                        <a:pt x="23831" y="34514"/>
                        <a:pt x="23922" y="34422"/>
                        <a:pt x="23983" y="34362"/>
                      </a:cubicBezTo>
                      <a:lnTo>
                        <a:pt x="24864" y="33602"/>
                      </a:lnTo>
                      <a:lnTo>
                        <a:pt x="25290" y="33207"/>
                      </a:lnTo>
                      <a:cubicBezTo>
                        <a:pt x="25442" y="33085"/>
                        <a:pt x="25594" y="32994"/>
                        <a:pt x="25746" y="32903"/>
                      </a:cubicBezTo>
                      <a:cubicBezTo>
                        <a:pt x="26049" y="32720"/>
                        <a:pt x="26384" y="32629"/>
                        <a:pt x="26749" y="32568"/>
                      </a:cubicBezTo>
                      <a:lnTo>
                        <a:pt x="42524" y="32568"/>
                      </a:lnTo>
                      <a:cubicBezTo>
                        <a:pt x="42889" y="32568"/>
                        <a:pt x="43284" y="32538"/>
                        <a:pt x="43649" y="32447"/>
                      </a:cubicBezTo>
                      <a:cubicBezTo>
                        <a:pt x="45229" y="32052"/>
                        <a:pt x="46384" y="30744"/>
                        <a:pt x="46567" y="29164"/>
                      </a:cubicBezTo>
                      <a:cubicBezTo>
                        <a:pt x="46627" y="28799"/>
                        <a:pt x="46627" y="28404"/>
                        <a:pt x="46627" y="28039"/>
                      </a:cubicBezTo>
                      <a:lnTo>
                        <a:pt x="46627" y="26945"/>
                      </a:lnTo>
                      <a:cubicBezTo>
                        <a:pt x="46658" y="24027"/>
                        <a:pt x="46688" y="21109"/>
                        <a:pt x="46688" y="18191"/>
                      </a:cubicBezTo>
                      <a:cubicBezTo>
                        <a:pt x="46719" y="17006"/>
                        <a:pt x="46719" y="15759"/>
                        <a:pt x="46779" y="14665"/>
                      </a:cubicBezTo>
                      <a:cubicBezTo>
                        <a:pt x="46992" y="10592"/>
                        <a:pt x="46992" y="6550"/>
                        <a:pt x="46779" y="2477"/>
                      </a:cubicBezTo>
                      <a:lnTo>
                        <a:pt x="46779" y="2142"/>
                      </a:lnTo>
                      <a:cubicBezTo>
                        <a:pt x="46749" y="1261"/>
                        <a:pt x="46688" y="501"/>
                        <a:pt x="46567" y="379"/>
                      </a:cubicBezTo>
                      <a:cubicBezTo>
                        <a:pt x="46549" y="362"/>
                        <a:pt x="46532" y="353"/>
                        <a:pt x="46516" y="353"/>
                      </a:cubicBezTo>
                      <a:cubicBezTo>
                        <a:pt x="46420" y="353"/>
                        <a:pt x="46345" y="666"/>
                        <a:pt x="46293" y="1291"/>
                      </a:cubicBezTo>
                      <a:cubicBezTo>
                        <a:pt x="46202" y="2294"/>
                        <a:pt x="46141" y="3358"/>
                        <a:pt x="46080" y="4483"/>
                      </a:cubicBezTo>
                      <a:cubicBezTo>
                        <a:pt x="45928" y="7978"/>
                        <a:pt x="45867" y="11686"/>
                        <a:pt x="45867" y="16033"/>
                      </a:cubicBezTo>
                      <a:cubicBezTo>
                        <a:pt x="45867" y="19073"/>
                        <a:pt x="45807" y="22659"/>
                        <a:pt x="45837" y="26489"/>
                      </a:cubicBezTo>
                      <a:cubicBezTo>
                        <a:pt x="45867" y="27279"/>
                        <a:pt x="45867" y="28039"/>
                        <a:pt x="45867" y="28799"/>
                      </a:cubicBezTo>
                      <a:cubicBezTo>
                        <a:pt x="45867" y="30197"/>
                        <a:pt x="44956" y="31413"/>
                        <a:pt x="43618" y="31778"/>
                      </a:cubicBezTo>
                      <a:cubicBezTo>
                        <a:pt x="43343" y="31853"/>
                        <a:pt x="43068" y="31907"/>
                        <a:pt x="42793" y="31907"/>
                      </a:cubicBezTo>
                      <a:cubicBezTo>
                        <a:pt x="42734" y="31907"/>
                        <a:pt x="42674" y="31905"/>
                        <a:pt x="42615" y="31900"/>
                      </a:cubicBezTo>
                      <a:lnTo>
                        <a:pt x="26840" y="31900"/>
                      </a:lnTo>
                      <a:cubicBezTo>
                        <a:pt x="26688" y="31930"/>
                        <a:pt x="26536" y="31930"/>
                        <a:pt x="26384" y="31991"/>
                      </a:cubicBezTo>
                      <a:cubicBezTo>
                        <a:pt x="26080" y="32052"/>
                        <a:pt x="25776" y="32143"/>
                        <a:pt x="25502" y="32295"/>
                      </a:cubicBezTo>
                      <a:cubicBezTo>
                        <a:pt x="25290" y="32386"/>
                        <a:pt x="25107" y="32538"/>
                        <a:pt x="24925" y="32659"/>
                      </a:cubicBezTo>
                      <a:cubicBezTo>
                        <a:pt x="24712" y="32842"/>
                        <a:pt x="24590" y="32963"/>
                        <a:pt x="24439" y="33085"/>
                      </a:cubicBezTo>
                      <a:lnTo>
                        <a:pt x="23527" y="33906"/>
                      </a:lnTo>
                      <a:lnTo>
                        <a:pt x="23405" y="34027"/>
                      </a:lnTo>
                      <a:lnTo>
                        <a:pt x="23375" y="34027"/>
                      </a:lnTo>
                      <a:cubicBezTo>
                        <a:pt x="23359" y="34042"/>
                        <a:pt x="23344" y="34050"/>
                        <a:pt x="23333" y="34050"/>
                      </a:cubicBezTo>
                      <a:cubicBezTo>
                        <a:pt x="23321" y="34050"/>
                        <a:pt x="23314" y="34042"/>
                        <a:pt x="23314" y="34027"/>
                      </a:cubicBezTo>
                      <a:cubicBezTo>
                        <a:pt x="23299" y="34027"/>
                        <a:pt x="23289" y="34029"/>
                        <a:pt x="23280" y="34029"/>
                      </a:cubicBezTo>
                      <a:cubicBezTo>
                        <a:pt x="23253" y="34029"/>
                        <a:pt x="23230" y="34012"/>
                        <a:pt x="23071" y="33875"/>
                      </a:cubicBezTo>
                      <a:lnTo>
                        <a:pt x="22159" y="33055"/>
                      </a:lnTo>
                      <a:cubicBezTo>
                        <a:pt x="22007" y="32933"/>
                        <a:pt x="21855" y="32811"/>
                        <a:pt x="21673" y="32629"/>
                      </a:cubicBezTo>
                      <a:cubicBezTo>
                        <a:pt x="21490" y="32477"/>
                        <a:pt x="21277" y="32355"/>
                        <a:pt x="21065" y="32264"/>
                      </a:cubicBezTo>
                      <a:cubicBezTo>
                        <a:pt x="20639" y="32052"/>
                        <a:pt x="20183" y="31900"/>
                        <a:pt x="19697" y="31869"/>
                      </a:cubicBezTo>
                      <a:lnTo>
                        <a:pt x="17204" y="31869"/>
                      </a:lnTo>
                      <a:lnTo>
                        <a:pt x="7356" y="31930"/>
                      </a:lnTo>
                      <a:lnTo>
                        <a:pt x="3769" y="31930"/>
                      </a:lnTo>
                      <a:cubicBezTo>
                        <a:pt x="3405" y="31900"/>
                        <a:pt x="3040" y="31839"/>
                        <a:pt x="2706" y="31717"/>
                      </a:cubicBezTo>
                      <a:cubicBezTo>
                        <a:pt x="2037" y="31444"/>
                        <a:pt x="1459" y="30988"/>
                        <a:pt x="1064" y="30349"/>
                      </a:cubicBezTo>
                      <a:cubicBezTo>
                        <a:pt x="882" y="30045"/>
                        <a:pt x="760" y="29711"/>
                        <a:pt x="669" y="29377"/>
                      </a:cubicBezTo>
                      <a:cubicBezTo>
                        <a:pt x="608" y="28982"/>
                        <a:pt x="578" y="28617"/>
                        <a:pt x="578" y="28222"/>
                      </a:cubicBezTo>
                      <a:cubicBezTo>
                        <a:pt x="578" y="25000"/>
                        <a:pt x="547" y="21778"/>
                        <a:pt x="517" y="18556"/>
                      </a:cubicBezTo>
                      <a:cubicBezTo>
                        <a:pt x="487" y="15212"/>
                        <a:pt x="487" y="11899"/>
                        <a:pt x="487" y="8556"/>
                      </a:cubicBezTo>
                      <a:cubicBezTo>
                        <a:pt x="456" y="5881"/>
                        <a:pt x="456" y="3206"/>
                        <a:pt x="426" y="531"/>
                      </a:cubicBezTo>
                      <a:lnTo>
                        <a:pt x="7204" y="470"/>
                      </a:lnTo>
                      <a:lnTo>
                        <a:pt x="14226" y="470"/>
                      </a:lnTo>
                      <a:cubicBezTo>
                        <a:pt x="16961" y="470"/>
                        <a:pt x="19697" y="410"/>
                        <a:pt x="22432" y="410"/>
                      </a:cubicBezTo>
                      <a:lnTo>
                        <a:pt x="37448" y="318"/>
                      </a:lnTo>
                      <a:lnTo>
                        <a:pt x="44956" y="258"/>
                      </a:lnTo>
                      <a:cubicBezTo>
                        <a:pt x="45381" y="227"/>
                        <a:pt x="45807" y="197"/>
                        <a:pt x="46232" y="166"/>
                      </a:cubicBezTo>
                      <a:cubicBezTo>
                        <a:pt x="46293" y="166"/>
                        <a:pt x="46384" y="136"/>
                        <a:pt x="46384" y="136"/>
                      </a:cubicBezTo>
                      <a:cubicBezTo>
                        <a:pt x="46293" y="75"/>
                        <a:pt x="46202" y="75"/>
                        <a:pt x="46111" y="75"/>
                      </a:cubicBezTo>
                      <a:cubicBezTo>
                        <a:pt x="45533" y="45"/>
                        <a:pt x="44956" y="45"/>
                        <a:pt x="44348" y="45"/>
                      </a:cubicBezTo>
                      <a:lnTo>
                        <a:pt x="38633" y="45"/>
                      </a:lnTo>
                      <a:lnTo>
                        <a:pt x="21794" y="14"/>
                      </a:lnTo>
                      <a:cubicBezTo>
                        <a:pt x="19727" y="14"/>
                        <a:pt x="17647" y="1"/>
                        <a:pt x="15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003;p25">
                  <a:extLst>
                    <a:ext uri="{FF2B5EF4-FFF2-40B4-BE49-F238E27FC236}">
                      <a16:creationId xmlns:a16="http://schemas.microsoft.com/office/drawing/2014/main" id="{1C24CE19-B906-4F5C-930C-0E4240A1C3A1}"/>
                    </a:ext>
                  </a:extLst>
                </p:cNvPr>
                <p:cNvSpPr/>
                <p:nvPr/>
              </p:nvSpPr>
              <p:spPr>
                <a:xfrm>
                  <a:off x="2463325" y="1217325"/>
                  <a:ext cx="1446813" cy="244459"/>
                </a:xfrm>
                <a:custGeom>
                  <a:avLst/>
                  <a:gdLst/>
                  <a:ahLst/>
                  <a:cxnLst/>
                  <a:rect l="l" t="t" r="r" b="b"/>
                  <a:pathLst>
                    <a:path w="46963" h="10153" extrusionOk="0">
                      <a:moveTo>
                        <a:pt x="41370" y="0"/>
                      </a:moveTo>
                      <a:lnTo>
                        <a:pt x="37357" y="61"/>
                      </a:lnTo>
                      <a:lnTo>
                        <a:pt x="25564" y="30"/>
                      </a:lnTo>
                      <a:cubicBezTo>
                        <a:pt x="24125" y="30"/>
                        <a:pt x="22673" y="17"/>
                        <a:pt x="21225" y="17"/>
                      </a:cubicBezTo>
                      <a:cubicBezTo>
                        <a:pt x="20501" y="17"/>
                        <a:pt x="19778" y="20"/>
                        <a:pt x="19059" y="30"/>
                      </a:cubicBezTo>
                      <a:cubicBezTo>
                        <a:pt x="14469" y="91"/>
                        <a:pt x="9910" y="91"/>
                        <a:pt x="5320" y="91"/>
                      </a:cubicBezTo>
                      <a:lnTo>
                        <a:pt x="4317" y="91"/>
                      </a:lnTo>
                      <a:cubicBezTo>
                        <a:pt x="4219" y="83"/>
                        <a:pt x="4124" y="79"/>
                        <a:pt x="4029" y="79"/>
                      </a:cubicBezTo>
                      <a:cubicBezTo>
                        <a:pt x="3771" y="79"/>
                        <a:pt x="3520" y="107"/>
                        <a:pt x="3253" y="152"/>
                      </a:cubicBezTo>
                      <a:cubicBezTo>
                        <a:pt x="1521" y="426"/>
                        <a:pt x="183" y="1854"/>
                        <a:pt x="31" y="3617"/>
                      </a:cubicBezTo>
                      <a:cubicBezTo>
                        <a:pt x="1" y="4043"/>
                        <a:pt x="31" y="4438"/>
                        <a:pt x="31" y="4833"/>
                      </a:cubicBezTo>
                      <a:lnTo>
                        <a:pt x="31" y="10091"/>
                      </a:lnTo>
                      <a:lnTo>
                        <a:pt x="33193" y="10091"/>
                      </a:lnTo>
                      <a:cubicBezTo>
                        <a:pt x="34395" y="10074"/>
                        <a:pt x="35597" y="10066"/>
                        <a:pt x="36798" y="10066"/>
                      </a:cubicBezTo>
                      <a:cubicBezTo>
                        <a:pt x="39698" y="10066"/>
                        <a:pt x="42593" y="10109"/>
                        <a:pt x="45473" y="10152"/>
                      </a:cubicBezTo>
                      <a:lnTo>
                        <a:pt x="46750" y="10152"/>
                      </a:lnTo>
                      <a:lnTo>
                        <a:pt x="46750" y="9514"/>
                      </a:lnTo>
                      <a:lnTo>
                        <a:pt x="46750" y="9028"/>
                      </a:lnTo>
                      <a:cubicBezTo>
                        <a:pt x="46780" y="8754"/>
                        <a:pt x="46780" y="8511"/>
                        <a:pt x="46780" y="8268"/>
                      </a:cubicBezTo>
                      <a:cubicBezTo>
                        <a:pt x="46902" y="6839"/>
                        <a:pt x="46962" y="5441"/>
                        <a:pt x="46962" y="4012"/>
                      </a:cubicBezTo>
                      <a:cubicBezTo>
                        <a:pt x="46962" y="3192"/>
                        <a:pt x="46719" y="2401"/>
                        <a:pt x="46263" y="1733"/>
                      </a:cubicBezTo>
                      <a:cubicBezTo>
                        <a:pt x="45777" y="1064"/>
                        <a:pt x="45139" y="547"/>
                        <a:pt x="44379" y="274"/>
                      </a:cubicBezTo>
                      <a:cubicBezTo>
                        <a:pt x="44318" y="243"/>
                        <a:pt x="44196" y="213"/>
                        <a:pt x="44136" y="182"/>
                      </a:cubicBezTo>
                      <a:cubicBezTo>
                        <a:pt x="43816" y="81"/>
                        <a:pt x="43518" y="42"/>
                        <a:pt x="43283" y="42"/>
                      </a:cubicBezTo>
                      <a:cubicBezTo>
                        <a:pt x="43026" y="42"/>
                        <a:pt x="42846" y="88"/>
                        <a:pt x="42798" y="152"/>
                      </a:cubicBezTo>
                      <a:cubicBezTo>
                        <a:pt x="42737" y="213"/>
                        <a:pt x="42768" y="274"/>
                        <a:pt x="42889" y="304"/>
                      </a:cubicBezTo>
                      <a:cubicBezTo>
                        <a:pt x="43041" y="395"/>
                        <a:pt x="43224" y="456"/>
                        <a:pt x="43406" y="486"/>
                      </a:cubicBezTo>
                      <a:cubicBezTo>
                        <a:pt x="44075" y="699"/>
                        <a:pt x="44683" y="1094"/>
                        <a:pt x="45139" y="1641"/>
                      </a:cubicBezTo>
                      <a:cubicBezTo>
                        <a:pt x="45534" y="2067"/>
                        <a:pt x="45777" y="2584"/>
                        <a:pt x="45898" y="3161"/>
                      </a:cubicBezTo>
                      <a:cubicBezTo>
                        <a:pt x="45959" y="3435"/>
                        <a:pt x="45990" y="3708"/>
                        <a:pt x="45990" y="4012"/>
                      </a:cubicBezTo>
                      <a:cubicBezTo>
                        <a:pt x="45959" y="4316"/>
                        <a:pt x="45959" y="4651"/>
                        <a:pt x="45959" y="4985"/>
                      </a:cubicBezTo>
                      <a:cubicBezTo>
                        <a:pt x="45929" y="6322"/>
                        <a:pt x="45898" y="7721"/>
                        <a:pt x="45898" y="9240"/>
                      </a:cubicBezTo>
                      <a:lnTo>
                        <a:pt x="45898" y="9301"/>
                      </a:lnTo>
                      <a:lnTo>
                        <a:pt x="43224" y="9271"/>
                      </a:lnTo>
                      <a:lnTo>
                        <a:pt x="39728" y="9271"/>
                      </a:lnTo>
                      <a:cubicBezTo>
                        <a:pt x="37138" y="9325"/>
                        <a:pt x="34527" y="9336"/>
                        <a:pt x="31913" y="9336"/>
                      </a:cubicBezTo>
                      <a:cubicBezTo>
                        <a:pt x="30171" y="9336"/>
                        <a:pt x="28427" y="9331"/>
                        <a:pt x="26688" y="9331"/>
                      </a:cubicBezTo>
                      <a:lnTo>
                        <a:pt x="22190" y="9331"/>
                      </a:lnTo>
                      <a:lnTo>
                        <a:pt x="8390" y="9392"/>
                      </a:lnTo>
                      <a:lnTo>
                        <a:pt x="609" y="9483"/>
                      </a:lnTo>
                      <a:lnTo>
                        <a:pt x="548" y="4407"/>
                      </a:lnTo>
                      <a:lnTo>
                        <a:pt x="548" y="3982"/>
                      </a:lnTo>
                      <a:cubicBezTo>
                        <a:pt x="578" y="3830"/>
                        <a:pt x="578" y="3708"/>
                        <a:pt x="578" y="3587"/>
                      </a:cubicBezTo>
                      <a:cubicBezTo>
                        <a:pt x="609" y="3313"/>
                        <a:pt x="670" y="3040"/>
                        <a:pt x="761" y="2796"/>
                      </a:cubicBezTo>
                      <a:cubicBezTo>
                        <a:pt x="943" y="2280"/>
                        <a:pt x="1247" y="1824"/>
                        <a:pt x="1642" y="1459"/>
                      </a:cubicBezTo>
                      <a:cubicBezTo>
                        <a:pt x="2068" y="1094"/>
                        <a:pt x="2554" y="821"/>
                        <a:pt x="3071" y="699"/>
                      </a:cubicBezTo>
                      <a:cubicBezTo>
                        <a:pt x="3345" y="608"/>
                        <a:pt x="3618" y="578"/>
                        <a:pt x="3892" y="578"/>
                      </a:cubicBezTo>
                      <a:lnTo>
                        <a:pt x="4773" y="578"/>
                      </a:lnTo>
                      <a:cubicBezTo>
                        <a:pt x="9374" y="550"/>
                        <a:pt x="13951" y="451"/>
                        <a:pt x="18568" y="451"/>
                      </a:cubicBezTo>
                      <a:cubicBezTo>
                        <a:pt x="19136" y="451"/>
                        <a:pt x="19705" y="453"/>
                        <a:pt x="20275" y="456"/>
                      </a:cubicBezTo>
                      <a:cubicBezTo>
                        <a:pt x="22190" y="456"/>
                        <a:pt x="24105" y="395"/>
                        <a:pt x="26020" y="395"/>
                      </a:cubicBezTo>
                      <a:lnTo>
                        <a:pt x="36537" y="304"/>
                      </a:lnTo>
                      <a:lnTo>
                        <a:pt x="41795" y="213"/>
                      </a:lnTo>
                      <a:cubicBezTo>
                        <a:pt x="42099" y="213"/>
                        <a:pt x="42403" y="182"/>
                        <a:pt x="42677" y="152"/>
                      </a:cubicBezTo>
                      <a:cubicBezTo>
                        <a:pt x="42737" y="122"/>
                        <a:pt x="42798" y="91"/>
                        <a:pt x="42798" y="91"/>
                      </a:cubicBezTo>
                      <a:cubicBezTo>
                        <a:pt x="42737" y="61"/>
                        <a:pt x="42677" y="30"/>
                        <a:pt x="42585" y="30"/>
                      </a:cubicBezTo>
                      <a:cubicBezTo>
                        <a:pt x="42190" y="0"/>
                        <a:pt x="41765" y="0"/>
                        <a:pt x="41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 name="Google Shape;1004;p25">
              <a:extLst>
                <a:ext uri="{FF2B5EF4-FFF2-40B4-BE49-F238E27FC236}">
                  <a16:creationId xmlns:a16="http://schemas.microsoft.com/office/drawing/2014/main" id="{13DEB5AE-1D60-4661-A633-1963B4B434E9}"/>
                </a:ext>
              </a:extLst>
            </p:cNvPr>
            <p:cNvSpPr/>
            <p:nvPr/>
          </p:nvSpPr>
          <p:spPr>
            <a:xfrm>
              <a:off x="7403897" y="2885202"/>
              <a:ext cx="417913" cy="417913"/>
            </a:xfrm>
            <a:custGeom>
              <a:avLst/>
              <a:gdLst/>
              <a:ahLst/>
              <a:cxnLst/>
              <a:rect l="l" t="t" r="r" b="b"/>
              <a:pathLst>
                <a:path w="17357" h="17357" extrusionOk="0">
                  <a:moveTo>
                    <a:pt x="8694" y="1"/>
                  </a:moveTo>
                  <a:cubicBezTo>
                    <a:pt x="3892" y="1"/>
                    <a:pt x="1" y="3891"/>
                    <a:pt x="1" y="8664"/>
                  </a:cubicBezTo>
                  <a:cubicBezTo>
                    <a:pt x="1" y="13466"/>
                    <a:pt x="3892" y="17357"/>
                    <a:pt x="8694" y="17357"/>
                  </a:cubicBezTo>
                  <a:cubicBezTo>
                    <a:pt x="13466" y="17357"/>
                    <a:pt x="17357" y="13466"/>
                    <a:pt x="17357" y="8664"/>
                  </a:cubicBezTo>
                  <a:cubicBezTo>
                    <a:pt x="17357" y="3891"/>
                    <a:pt x="13466" y="1"/>
                    <a:pt x="8694" y="1"/>
                  </a:cubicBezTo>
                  <a:close/>
                </a:path>
              </a:pathLst>
            </a:custGeom>
            <a:solidFill>
              <a:srgbClr val="000000">
                <a:alpha val="14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005;p25">
              <a:extLst>
                <a:ext uri="{FF2B5EF4-FFF2-40B4-BE49-F238E27FC236}">
                  <a16:creationId xmlns:a16="http://schemas.microsoft.com/office/drawing/2014/main" id="{E34A6C97-F8BC-48A9-A5B7-0F4D5620C8A7}"/>
                </a:ext>
              </a:extLst>
            </p:cNvPr>
            <p:cNvSpPr/>
            <p:nvPr/>
          </p:nvSpPr>
          <p:spPr>
            <a:xfrm>
              <a:off x="7469773" y="2830330"/>
              <a:ext cx="417191" cy="417913"/>
            </a:xfrm>
            <a:custGeom>
              <a:avLst/>
              <a:gdLst/>
              <a:ahLst/>
              <a:cxnLst/>
              <a:rect l="l" t="t" r="r" b="b"/>
              <a:pathLst>
                <a:path w="17327" h="17357" extrusionOk="0">
                  <a:moveTo>
                    <a:pt x="8663" y="0"/>
                  </a:moveTo>
                  <a:cubicBezTo>
                    <a:pt x="3861" y="0"/>
                    <a:pt x="1" y="3891"/>
                    <a:pt x="1" y="8663"/>
                  </a:cubicBezTo>
                  <a:cubicBezTo>
                    <a:pt x="1" y="13465"/>
                    <a:pt x="3861" y="17356"/>
                    <a:pt x="8663" y="17356"/>
                  </a:cubicBezTo>
                  <a:cubicBezTo>
                    <a:pt x="13466" y="17356"/>
                    <a:pt x="17326" y="13465"/>
                    <a:pt x="17326" y="8663"/>
                  </a:cubicBezTo>
                  <a:cubicBezTo>
                    <a:pt x="17326" y="3891"/>
                    <a:pt x="13466" y="0"/>
                    <a:pt x="86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006;p25">
              <a:extLst>
                <a:ext uri="{FF2B5EF4-FFF2-40B4-BE49-F238E27FC236}">
                  <a16:creationId xmlns:a16="http://schemas.microsoft.com/office/drawing/2014/main" id="{2BF5CD34-A7B4-4FB3-AF3B-5C55DF4D632A}"/>
                </a:ext>
              </a:extLst>
            </p:cNvPr>
            <p:cNvSpPr/>
            <p:nvPr/>
          </p:nvSpPr>
          <p:spPr>
            <a:xfrm>
              <a:off x="7667377" y="3242753"/>
              <a:ext cx="21236" cy="422175"/>
            </a:xfrm>
            <a:custGeom>
              <a:avLst/>
              <a:gdLst/>
              <a:ahLst/>
              <a:cxnLst/>
              <a:rect l="l" t="t" r="r" b="b"/>
              <a:pathLst>
                <a:path w="882" h="17534" extrusionOk="0">
                  <a:moveTo>
                    <a:pt x="326" y="1"/>
                  </a:moveTo>
                  <a:cubicBezTo>
                    <a:pt x="321" y="1"/>
                    <a:pt x="315" y="4"/>
                    <a:pt x="304" y="14"/>
                  </a:cubicBezTo>
                  <a:cubicBezTo>
                    <a:pt x="274" y="14"/>
                    <a:pt x="244" y="45"/>
                    <a:pt x="244" y="45"/>
                  </a:cubicBezTo>
                  <a:cubicBezTo>
                    <a:pt x="244" y="105"/>
                    <a:pt x="244" y="166"/>
                    <a:pt x="244" y="227"/>
                  </a:cubicBezTo>
                  <a:lnTo>
                    <a:pt x="244" y="896"/>
                  </a:lnTo>
                  <a:lnTo>
                    <a:pt x="244" y="2780"/>
                  </a:lnTo>
                  <a:lnTo>
                    <a:pt x="244" y="3844"/>
                  </a:lnTo>
                  <a:cubicBezTo>
                    <a:pt x="274" y="4604"/>
                    <a:pt x="274" y="5303"/>
                    <a:pt x="274" y="6063"/>
                  </a:cubicBezTo>
                  <a:lnTo>
                    <a:pt x="274" y="6397"/>
                  </a:lnTo>
                  <a:lnTo>
                    <a:pt x="274" y="7948"/>
                  </a:lnTo>
                  <a:lnTo>
                    <a:pt x="274" y="10258"/>
                  </a:lnTo>
                  <a:lnTo>
                    <a:pt x="274" y="12385"/>
                  </a:lnTo>
                  <a:lnTo>
                    <a:pt x="274" y="13510"/>
                  </a:lnTo>
                  <a:cubicBezTo>
                    <a:pt x="304" y="14179"/>
                    <a:pt x="274" y="14847"/>
                    <a:pt x="213" y="15516"/>
                  </a:cubicBezTo>
                  <a:cubicBezTo>
                    <a:pt x="213" y="15638"/>
                    <a:pt x="183" y="15790"/>
                    <a:pt x="152" y="15911"/>
                  </a:cubicBezTo>
                  <a:cubicBezTo>
                    <a:pt x="0" y="16367"/>
                    <a:pt x="0" y="16853"/>
                    <a:pt x="152" y="17279"/>
                  </a:cubicBezTo>
                  <a:lnTo>
                    <a:pt x="152" y="17340"/>
                  </a:lnTo>
                  <a:cubicBezTo>
                    <a:pt x="183" y="17431"/>
                    <a:pt x="213" y="17522"/>
                    <a:pt x="304" y="17522"/>
                  </a:cubicBezTo>
                  <a:cubicBezTo>
                    <a:pt x="327" y="17530"/>
                    <a:pt x="350" y="17534"/>
                    <a:pt x="372" y="17534"/>
                  </a:cubicBezTo>
                  <a:cubicBezTo>
                    <a:pt x="437" y="17534"/>
                    <a:pt x="494" y="17499"/>
                    <a:pt x="517" y="17431"/>
                  </a:cubicBezTo>
                  <a:cubicBezTo>
                    <a:pt x="578" y="17309"/>
                    <a:pt x="639" y="17188"/>
                    <a:pt x="669" y="17036"/>
                  </a:cubicBezTo>
                  <a:cubicBezTo>
                    <a:pt x="791" y="16610"/>
                    <a:pt x="852" y="16185"/>
                    <a:pt x="852" y="15729"/>
                  </a:cubicBezTo>
                  <a:cubicBezTo>
                    <a:pt x="821" y="15394"/>
                    <a:pt x="882" y="14969"/>
                    <a:pt x="882" y="14574"/>
                  </a:cubicBezTo>
                  <a:cubicBezTo>
                    <a:pt x="852" y="13875"/>
                    <a:pt x="852" y="13176"/>
                    <a:pt x="852" y="12446"/>
                  </a:cubicBezTo>
                  <a:lnTo>
                    <a:pt x="852" y="11717"/>
                  </a:lnTo>
                  <a:cubicBezTo>
                    <a:pt x="821" y="10987"/>
                    <a:pt x="821" y="10227"/>
                    <a:pt x="791" y="9498"/>
                  </a:cubicBezTo>
                  <a:cubicBezTo>
                    <a:pt x="760" y="8768"/>
                    <a:pt x="730" y="8039"/>
                    <a:pt x="700" y="7309"/>
                  </a:cubicBezTo>
                  <a:cubicBezTo>
                    <a:pt x="669" y="6914"/>
                    <a:pt x="669" y="6549"/>
                    <a:pt x="669" y="6154"/>
                  </a:cubicBezTo>
                  <a:cubicBezTo>
                    <a:pt x="639" y="5303"/>
                    <a:pt x="548" y="4482"/>
                    <a:pt x="578" y="3631"/>
                  </a:cubicBezTo>
                  <a:cubicBezTo>
                    <a:pt x="578" y="3327"/>
                    <a:pt x="517" y="3023"/>
                    <a:pt x="517" y="2689"/>
                  </a:cubicBezTo>
                  <a:cubicBezTo>
                    <a:pt x="517" y="2142"/>
                    <a:pt x="487" y="1564"/>
                    <a:pt x="456" y="987"/>
                  </a:cubicBezTo>
                  <a:cubicBezTo>
                    <a:pt x="456" y="713"/>
                    <a:pt x="426" y="440"/>
                    <a:pt x="396" y="136"/>
                  </a:cubicBezTo>
                  <a:cubicBezTo>
                    <a:pt x="365" y="105"/>
                    <a:pt x="365" y="45"/>
                    <a:pt x="335" y="14"/>
                  </a:cubicBezTo>
                  <a:cubicBezTo>
                    <a:pt x="335" y="14"/>
                    <a:pt x="33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007;p25">
              <a:extLst>
                <a:ext uri="{FF2B5EF4-FFF2-40B4-BE49-F238E27FC236}">
                  <a16:creationId xmlns:a16="http://schemas.microsoft.com/office/drawing/2014/main" id="{0AACA393-4A1B-4EFD-998B-9FE6A1D033EF}"/>
                </a:ext>
              </a:extLst>
            </p:cNvPr>
            <p:cNvSpPr/>
            <p:nvPr/>
          </p:nvSpPr>
          <p:spPr>
            <a:xfrm>
              <a:off x="7439772" y="2826188"/>
              <a:ext cx="455956" cy="427424"/>
            </a:xfrm>
            <a:custGeom>
              <a:avLst/>
              <a:gdLst/>
              <a:ahLst/>
              <a:cxnLst/>
              <a:rect l="l" t="t" r="r" b="b"/>
              <a:pathLst>
                <a:path w="18937" h="17752" extrusionOk="0">
                  <a:moveTo>
                    <a:pt x="10019" y="0"/>
                  </a:moveTo>
                  <a:cubicBezTo>
                    <a:pt x="8177" y="0"/>
                    <a:pt x="6368" y="562"/>
                    <a:pt x="4833" y="1601"/>
                  </a:cubicBezTo>
                  <a:cubicBezTo>
                    <a:pt x="4560" y="1813"/>
                    <a:pt x="4286" y="2026"/>
                    <a:pt x="4043" y="2269"/>
                  </a:cubicBezTo>
                  <a:cubicBezTo>
                    <a:pt x="2797" y="3364"/>
                    <a:pt x="1915" y="4762"/>
                    <a:pt x="1429" y="6342"/>
                  </a:cubicBezTo>
                  <a:cubicBezTo>
                    <a:pt x="0" y="11084"/>
                    <a:pt x="2736" y="16069"/>
                    <a:pt x="7508" y="17406"/>
                  </a:cubicBezTo>
                  <a:cubicBezTo>
                    <a:pt x="8302" y="17636"/>
                    <a:pt x="9125" y="17751"/>
                    <a:pt x="9957" y="17751"/>
                  </a:cubicBezTo>
                  <a:cubicBezTo>
                    <a:pt x="10335" y="17751"/>
                    <a:pt x="10715" y="17727"/>
                    <a:pt x="11095" y="17680"/>
                  </a:cubicBezTo>
                  <a:cubicBezTo>
                    <a:pt x="13162" y="17376"/>
                    <a:pt x="15107" y="16373"/>
                    <a:pt x="16566" y="14853"/>
                  </a:cubicBezTo>
                  <a:lnTo>
                    <a:pt x="16809" y="14610"/>
                  </a:lnTo>
                  <a:lnTo>
                    <a:pt x="16992" y="14367"/>
                  </a:lnTo>
                  <a:cubicBezTo>
                    <a:pt x="17144" y="14185"/>
                    <a:pt x="17296" y="14033"/>
                    <a:pt x="17417" y="13881"/>
                  </a:cubicBezTo>
                  <a:cubicBezTo>
                    <a:pt x="18420" y="12726"/>
                    <a:pt x="18937" y="11236"/>
                    <a:pt x="18876" y="9716"/>
                  </a:cubicBezTo>
                  <a:lnTo>
                    <a:pt x="18876" y="9564"/>
                  </a:lnTo>
                  <a:cubicBezTo>
                    <a:pt x="18876" y="9260"/>
                    <a:pt x="18815" y="8987"/>
                    <a:pt x="18694" y="8926"/>
                  </a:cubicBezTo>
                  <a:cubicBezTo>
                    <a:pt x="18678" y="8916"/>
                    <a:pt x="18662" y="8911"/>
                    <a:pt x="18645" y="8911"/>
                  </a:cubicBezTo>
                  <a:cubicBezTo>
                    <a:pt x="18563" y="8911"/>
                    <a:pt x="18471" y="9033"/>
                    <a:pt x="18420" y="9260"/>
                  </a:cubicBezTo>
                  <a:cubicBezTo>
                    <a:pt x="18359" y="9412"/>
                    <a:pt x="18329" y="9595"/>
                    <a:pt x="18268" y="9777"/>
                  </a:cubicBezTo>
                  <a:cubicBezTo>
                    <a:pt x="18207" y="9960"/>
                    <a:pt x="18147" y="10142"/>
                    <a:pt x="18086" y="10324"/>
                  </a:cubicBezTo>
                  <a:cubicBezTo>
                    <a:pt x="17721" y="11540"/>
                    <a:pt x="17174" y="12695"/>
                    <a:pt x="16414" y="13729"/>
                  </a:cubicBezTo>
                  <a:cubicBezTo>
                    <a:pt x="15685" y="14610"/>
                    <a:pt x="14833" y="15370"/>
                    <a:pt x="13861" y="15947"/>
                  </a:cubicBezTo>
                  <a:cubicBezTo>
                    <a:pt x="12642" y="16650"/>
                    <a:pt x="11269" y="17015"/>
                    <a:pt x="9885" y="17015"/>
                  </a:cubicBezTo>
                  <a:cubicBezTo>
                    <a:pt x="9232" y="17015"/>
                    <a:pt x="8577" y="16934"/>
                    <a:pt x="7934" y="16768"/>
                  </a:cubicBezTo>
                  <a:cubicBezTo>
                    <a:pt x="2614" y="15492"/>
                    <a:pt x="0" y="9473"/>
                    <a:pt x="2675" y="4731"/>
                  </a:cubicBezTo>
                  <a:cubicBezTo>
                    <a:pt x="3253" y="3728"/>
                    <a:pt x="4013" y="2877"/>
                    <a:pt x="4924" y="2178"/>
                  </a:cubicBezTo>
                  <a:cubicBezTo>
                    <a:pt x="5897" y="1388"/>
                    <a:pt x="7083" y="871"/>
                    <a:pt x="8298" y="598"/>
                  </a:cubicBezTo>
                  <a:cubicBezTo>
                    <a:pt x="8873" y="475"/>
                    <a:pt x="9454" y="413"/>
                    <a:pt x="10029" y="413"/>
                  </a:cubicBezTo>
                  <a:cubicBezTo>
                    <a:pt x="10733" y="413"/>
                    <a:pt x="11429" y="505"/>
                    <a:pt x="12098" y="689"/>
                  </a:cubicBezTo>
                  <a:cubicBezTo>
                    <a:pt x="13040" y="932"/>
                    <a:pt x="13891" y="1327"/>
                    <a:pt x="14712" y="1844"/>
                  </a:cubicBezTo>
                  <a:cubicBezTo>
                    <a:pt x="16931" y="3333"/>
                    <a:pt x="18359" y="5735"/>
                    <a:pt x="18633" y="8379"/>
                  </a:cubicBezTo>
                  <a:cubicBezTo>
                    <a:pt x="18633" y="8531"/>
                    <a:pt x="18663" y="8683"/>
                    <a:pt x="18724" y="8835"/>
                  </a:cubicBezTo>
                  <a:cubicBezTo>
                    <a:pt x="18724" y="8865"/>
                    <a:pt x="18755" y="8896"/>
                    <a:pt x="18755" y="8896"/>
                  </a:cubicBezTo>
                  <a:cubicBezTo>
                    <a:pt x="18785" y="8865"/>
                    <a:pt x="18815" y="8835"/>
                    <a:pt x="18815" y="8804"/>
                  </a:cubicBezTo>
                  <a:lnTo>
                    <a:pt x="18815" y="8166"/>
                  </a:lnTo>
                  <a:cubicBezTo>
                    <a:pt x="18815" y="7801"/>
                    <a:pt x="18755" y="7467"/>
                    <a:pt x="18663" y="7133"/>
                  </a:cubicBezTo>
                  <a:cubicBezTo>
                    <a:pt x="18572" y="6798"/>
                    <a:pt x="18511" y="6464"/>
                    <a:pt x="18390" y="6130"/>
                  </a:cubicBezTo>
                  <a:cubicBezTo>
                    <a:pt x="17751" y="4184"/>
                    <a:pt x="16475" y="2482"/>
                    <a:pt x="14742" y="1358"/>
                  </a:cubicBezTo>
                  <a:cubicBezTo>
                    <a:pt x="13800" y="750"/>
                    <a:pt x="12736" y="324"/>
                    <a:pt x="11612" y="142"/>
                  </a:cubicBezTo>
                  <a:cubicBezTo>
                    <a:pt x="11082" y="47"/>
                    <a:pt x="10549" y="0"/>
                    <a:pt x="10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008;p25">
              <a:extLst>
                <a:ext uri="{FF2B5EF4-FFF2-40B4-BE49-F238E27FC236}">
                  <a16:creationId xmlns:a16="http://schemas.microsoft.com/office/drawing/2014/main" id="{818B63AA-D7D6-4759-BD7F-50DC6F450838}"/>
                </a:ext>
              </a:extLst>
            </p:cNvPr>
            <p:cNvGrpSpPr/>
            <p:nvPr/>
          </p:nvGrpSpPr>
          <p:grpSpPr>
            <a:xfrm>
              <a:off x="7526861" y="2899119"/>
              <a:ext cx="294949" cy="288280"/>
              <a:chOff x="7526861" y="2899119"/>
              <a:chExt cx="294949" cy="288280"/>
            </a:xfrm>
          </p:grpSpPr>
          <p:sp>
            <p:nvSpPr>
              <p:cNvPr id="172" name="Google Shape;1009;p25">
                <a:extLst>
                  <a:ext uri="{FF2B5EF4-FFF2-40B4-BE49-F238E27FC236}">
                    <a16:creationId xmlns:a16="http://schemas.microsoft.com/office/drawing/2014/main" id="{084805D3-1919-4B44-B80A-F14B65670DB7}"/>
                  </a:ext>
                </a:extLst>
              </p:cNvPr>
              <p:cNvSpPr/>
              <p:nvPr/>
            </p:nvSpPr>
            <p:spPr>
              <a:xfrm>
                <a:off x="7526861" y="2899119"/>
                <a:ext cx="292758" cy="288280"/>
              </a:xfrm>
              <a:custGeom>
                <a:avLst/>
                <a:gdLst/>
                <a:ahLst/>
                <a:cxnLst/>
                <a:rect l="l" t="t" r="r" b="b"/>
                <a:pathLst>
                  <a:path w="12159" h="11973" extrusionOk="0">
                    <a:moveTo>
                      <a:pt x="6025" y="397"/>
                    </a:moveTo>
                    <a:cubicBezTo>
                      <a:pt x="6019" y="484"/>
                      <a:pt x="6019" y="567"/>
                      <a:pt x="6019" y="639"/>
                    </a:cubicBezTo>
                    <a:lnTo>
                      <a:pt x="6019" y="2067"/>
                    </a:lnTo>
                    <a:lnTo>
                      <a:pt x="6019" y="6140"/>
                    </a:lnTo>
                    <a:lnTo>
                      <a:pt x="6657" y="6140"/>
                    </a:lnTo>
                    <a:cubicBezTo>
                      <a:pt x="7184" y="6140"/>
                      <a:pt x="7684" y="6167"/>
                      <a:pt x="8202" y="6167"/>
                    </a:cubicBezTo>
                    <a:cubicBezTo>
                      <a:pt x="8461" y="6167"/>
                      <a:pt x="8724" y="6160"/>
                      <a:pt x="8998" y="6140"/>
                    </a:cubicBezTo>
                    <a:cubicBezTo>
                      <a:pt x="9818" y="6110"/>
                      <a:pt x="10639" y="6110"/>
                      <a:pt x="11460" y="6110"/>
                    </a:cubicBezTo>
                    <a:lnTo>
                      <a:pt x="11824" y="6110"/>
                    </a:lnTo>
                    <a:lnTo>
                      <a:pt x="11824" y="6140"/>
                    </a:lnTo>
                    <a:cubicBezTo>
                      <a:pt x="11824" y="6231"/>
                      <a:pt x="11824" y="6292"/>
                      <a:pt x="11794" y="6535"/>
                    </a:cubicBezTo>
                    <a:cubicBezTo>
                      <a:pt x="11764" y="6931"/>
                      <a:pt x="11672" y="7295"/>
                      <a:pt x="11551" y="7660"/>
                    </a:cubicBezTo>
                    <a:cubicBezTo>
                      <a:pt x="11460" y="7903"/>
                      <a:pt x="11368" y="8116"/>
                      <a:pt x="11277" y="8298"/>
                    </a:cubicBezTo>
                    <a:cubicBezTo>
                      <a:pt x="11065" y="8815"/>
                      <a:pt x="10730" y="9271"/>
                      <a:pt x="10365" y="9666"/>
                    </a:cubicBezTo>
                    <a:cubicBezTo>
                      <a:pt x="10001" y="10061"/>
                      <a:pt x="9575" y="10426"/>
                      <a:pt x="9089" y="10700"/>
                    </a:cubicBezTo>
                    <a:cubicBezTo>
                      <a:pt x="8197" y="11220"/>
                      <a:pt x="7229" y="11464"/>
                      <a:pt x="6278" y="11464"/>
                    </a:cubicBezTo>
                    <a:cubicBezTo>
                      <a:pt x="4116" y="11464"/>
                      <a:pt x="2042" y="10199"/>
                      <a:pt x="1155" y="8025"/>
                    </a:cubicBezTo>
                    <a:cubicBezTo>
                      <a:pt x="821" y="7295"/>
                      <a:pt x="700" y="6475"/>
                      <a:pt x="700" y="5684"/>
                    </a:cubicBezTo>
                    <a:cubicBezTo>
                      <a:pt x="730" y="4225"/>
                      <a:pt x="1368" y="2888"/>
                      <a:pt x="2432" y="1915"/>
                    </a:cubicBezTo>
                    <a:lnTo>
                      <a:pt x="2736" y="1642"/>
                    </a:lnTo>
                    <a:cubicBezTo>
                      <a:pt x="2858" y="1581"/>
                      <a:pt x="2979" y="1490"/>
                      <a:pt x="3101" y="1429"/>
                    </a:cubicBezTo>
                    <a:cubicBezTo>
                      <a:pt x="3526" y="1216"/>
                      <a:pt x="3952" y="1034"/>
                      <a:pt x="4408" y="851"/>
                    </a:cubicBezTo>
                    <a:cubicBezTo>
                      <a:pt x="4864" y="699"/>
                      <a:pt x="5320" y="547"/>
                      <a:pt x="5776" y="426"/>
                    </a:cubicBezTo>
                    <a:lnTo>
                      <a:pt x="5867" y="426"/>
                    </a:lnTo>
                    <a:cubicBezTo>
                      <a:pt x="5921" y="417"/>
                      <a:pt x="5975" y="408"/>
                      <a:pt x="6025" y="397"/>
                    </a:cubicBezTo>
                    <a:close/>
                    <a:moveTo>
                      <a:pt x="5229" y="0"/>
                    </a:moveTo>
                    <a:cubicBezTo>
                      <a:pt x="4195" y="61"/>
                      <a:pt x="3222" y="456"/>
                      <a:pt x="2432" y="1095"/>
                    </a:cubicBezTo>
                    <a:cubicBezTo>
                      <a:pt x="1703" y="1702"/>
                      <a:pt x="1095" y="2432"/>
                      <a:pt x="730" y="3313"/>
                    </a:cubicBezTo>
                    <a:cubicBezTo>
                      <a:pt x="61" y="4833"/>
                      <a:pt x="0" y="6566"/>
                      <a:pt x="578" y="8116"/>
                    </a:cubicBezTo>
                    <a:cubicBezTo>
                      <a:pt x="791" y="8663"/>
                      <a:pt x="1095" y="9149"/>
                      <a:pt x="1459" y="9605"/>
                    </a:cubicBezTo>
                    <a:cubicBezTo>
                      <a:pt x="1976" y="10304"/>
                      <a:pt x="2645" y="10882"/>
                      <a:pt x="3435" y="11277"/>
                    </a:cubicBezTo>
                    <a:cubicBezTo>
                      <a:pt x="4331" y="11750"/>
                      <a:pt x="5282" y="11972"/>
                      <a:pt x="6217" y="11972"/>
                    </a:cubicBezTo>
                    <a:cubicBezTo>
                      <a:pt x="8645" y="11972"/>
                      <a:pt x="10955" y="10474"/>
                      <a:pt x="11855" y="7994"/>
                    </a:cubicBezTo>
                    <a:lnTo>
                      <a:pt x="11976" y="7660"/>
                    </a:lnTo>
                    <a:lnTo>
                      <a:pt x="12068" y="7326"/>
                    </a:lnTo>
                    <a:cubicBezTo>
                      <a:pt x="12098" y="7082"/>
                      <a:pt x="12159" y="6870"/>
                      <a:pt x="12159" y="6627"/>
                    </a:cubicBezTo>
                    <a:cubicBezTo>
                      <a:pt x="12159" y="6505"/>
                      <a:pt x="12159" y="6383"/>
                      <a:pt x="12159" y="6231"/>
                    </a:cubicBezTo>
                    <a:lnTo>
                      <a:pt x="12159" y="5775"/>
                    </a:lnTo>
                    <a:lnTo>
                      <a:pt x="11338" y="5775"/>
                    </a:lnTo>
                    <a:cubicBezTo>
                      <a:pt x="10396" y="5806"/>
                      <a:pt x="9484" y="5806"/>
                      <a:pt x="8572" y="5806"/>
                    </a:cubicBezTo>
                    <a:cubicBezTo>
                      <a:pt x="7873" y="5806"/>
                      <a:pt x="7174" y="5836"/>
                      <a:pt x="6536" y="5836"/>
                    </a:cubicBezTo>
                    <a:lnTo>
                      <a:pt x="6323" y="5836"/>
                    </a:lnTo>
                    <a:lnTo>
                      <a:pt x="6262" y="2371"/>
                    </a:lnTo>
                    <a:cubicBezTo>
                      <a:pt x="6232" y="1733"/>
                      <a:pt x="6201" y="1125"/>
                      <a:pt x="6171" y="487"/>
                    </a:cubicBezTo>
                    <a:cubicBezTo>
                      <a:pt x="6171" y="448"/>
                      <a:pt x="6165" y="404"/>
                      <a:pt x="6159" y="359"/>
                    </a:cubicBezTo>
                    <a:lnTo>
                      <a:pt x="6159" y="359"/>
                    </a:lnTo>
                    <a:cubicBezTo>
                      <a:pt x="6212" y="338"/>
                      <a:pt x="6250" y="311"/>
                      <a:pt x="6262" y="274"/>
                    </a:cubicBezTo>
                    <a:cubicBezTo>
                      <a:pt x="6292" y="183"/>
                      <a:pt x="6232" y="91"/>
                      <a:pt x="6049" y="61"/>
                    </a:cubicBezTo>
                    <a:cubicBezTo>
                      <a:pt x="5928" y="31"/>
                      <a:pt x="5806" y="0"/>
                      <a:pt x="56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010;p25">
                <a:extLst>
                  <a:ext uri="{FF2B5EF4-FFF2-40B4-BE49-F238E27FC236}">
                    <a16:creationId xmlns:a16="http://schemas.microsoft.com/office/drawing/2014/main" id="{024922F6-AE03-4187-B06F-8ACFEEE611DD}"/>
                  </a:ext>
                </a:extLst>
              </p:cNvPr>
              <p:cNvSpPr/>
              <p:nvPr/>
            </p:nvSpPr>
            <p:spPr>
              <a:xfrm>
                <a:off x="7691527" y="2901840"/>
                <a:ext cx="130283" cy="122434"/>
              </a:xfrm>
              <a:custGeom>
                <a:avLst/>
                <a:gdLst/>
                <a:ahLst/>
                <a:cxnLst/>
                <a:rect l="l" t="t" r="r" b="b"/>
                <a:pathLst>
                  <a:path w="5411" h="5085" extrusionOk="0">
                    <a:moveTo>
                      <a:pt x="819" y="270"/>
                    </a:moveTo>
                    <a:cubicBezTo>
                      <a:pt x="961" y="270"/>
                      <a:pt x="1096" y="291"/>
                      <a:pt x="1247" y="313"/>
                    </a:cubicBezTo>
                    <a:cubicBezTo>
                      <a:pt x="1824" y="434"/>
                      <a:pt x="2371" y="647"/>
                      <a:pt x="2858" y="982"/>
                    </a:cubicBezTo>
                    <a:cubicBezTo>
                      <a:pt x="3131" y="1164"/>
                      <a:pt x="3374" y="1346"/>
                      <a:pt x="3618" y="1559"/>
                    </a:cubicBezTo>
                    <a:cubicBezTo>
                      <a:pt x="4165" y="2045"/>
                      <a:pt x="4529" y="2623"/>
                      <a:pt x="4773" y="3292"/>
                    </a:cubicBezTo>
                    <a:cubicBezTo>
                      <a:pt x="4803" y="3383"/>
                      <a:pt x="4833" y="3474"/>
                      <a:pt x="4864" y="3565"/>
                    </a:cubicBezTo>
                    <a:cubicBezTo>
                      <a:pt x="4925" y="3808"/>
                      <a:pt x="4985" y="4051"/>
                      <a:pt x="5016" y="4295"/>
                    </a:cubicBezTo>
                    <a:cubicBezTo>
                      <a:pt x="5016" y="4355"/>
                      <a:pt x="5016" y="4447"/>
                      <a:pt x="5016" y="4507"/>
                    </a:cubicBezTo>
                    <a:lnTo>
                      <a:pt x="5016" y="4599"/>
                    </a:lnTo>
                    <a:lnTo>
                      <a:pt x="608" y="4599"/>
                    </a:lnTo>
                    <a:lnTo>
                      <a:pt x="608" y="4325"/>
                    </a:lnTo>
                    <a:lnTo>
                      <a:pt x="608" y="3900"/>
                    </a:lnTo>
                    <a:cubicBezTo>
                      <a:pt x="578" y="3261"/>
                      <a:pt x="608" y="2623"/>
                      <a:pt x="669" y="1954"/>
                    </a:cubicBezTo>
                    <a:cubicBezTo>
                      <a:pt x="669" y="1833"/>
                      <a:pt x="700" y="1711"/>
                      <a:pt x="730" y="1589"/>
                    </a:cubicBezTo>
                    <a:cubicBezTo>
                      <a:pt x="880" y="1171"/>
                      <a:pt x="882" y="693"/>
                      <a:pt x="737" y="272"/>
                    </a:cubicBezTo>
                    <a:lnTo>
                      <a:pt x="737" y="272"/>
                    </a:lnTo>
                    <a:cubicBezTo>
                      <a:pt x="765" y="271"/>
                      <a:pt x="792" y="270"/>
                      <a:pt x="819" y="270"/>
                    </a:cubicBezTo>
                    <a:close/>
                    <a:moveTo>
                      <a:pt x="528" y="1"/>
                    </a:moveTo>
                    <a:cubicBezTo>
                      <a:pt x="455" y="1"/>
                      <a:pt x="390" y="50"/>
                      <a:pt x="365" y="100"/>
                    </a:cubicBezTo>
                    <a:cubicBezTo>
                      <a:pt x="304" y="222"/>
                      <a:pt x="244" y="343"/>
                      <a:pt x="213" y="465"/>
                    </a:cubicBezTo>
                    <a:cubicBezTo>
                      <a:pt x="92" y="860"/>
                      <a:pt x="31" y="1316"/>
                      <a:pt x="61" y="1741"/>
                    </a:cubicBezTo>
                    <a:cubicBezTo>
                      <a:pt x="61" y="2076"/>
                      <a:pt x="0" y="2471"/>
                      <a:pt x="0" y="2805"/>
                    </a:cubicBezTo>
                    <a:cubicBezTo>
                      <a:pt x="31" y="3109"/>
                      <a:pt x="31" y="3444"/>
                      <a:pt x="31" y="3748"/>
                    </a:cubicBezTo>
                    <a:lnTo>
                      <a:pt x="31" y="5085"/>
                    </a:lnTo>
                    <a:lnTo>
                      <a:pt x="1247" y="5085"/>
                    </a:lnTo>
                    <a:cubicBezTo>
                      <a:pt x="1976" y="5085"/>
                      <a:pt x="2706" y="5055"/>
                      <a:pt x="3435" y="5055"/>
                    </a:cubicBezTo>
                    <a:lnTo>
                      <a:pt x="4499" y="4994"/>
                    </a:lnTo>
                    <a:lnTo>
                      <a:pt x="5411" y="4994"/>
                    </a:lnTo>
                    <a:cubicBezTo>
                      <a:pt x="5411" y="4933"/>
                      <a:pt x="5411" y="4842"/>
                      <a:pt x="5411" y="4781"/>
                    </a:cubicBezTo>
                    <a:lnTo>
                      <a:pt x="5381" y="4416"/>
                    </a:lnTo>
                    <a:cubicBezTo>
                      <a:pt x="5350" y="4295"/>
                      <a:pt x="5350" y="4173"/>
                      <a:pt x="5320" y="4082"/>
                    </a:cubicBezTo>
                    <a:lnTo>
                      <a:pt x="5289" y="3808"/>
                    </a:lnTo>
                    <a:cubicBezTo>
                      <a:pt x="5229" y="3626"/>
                      <a:pt x="5168" y="3413"/>
                      <a:pt x="5107" y="3231"/>
                    </a:cubicBezTo>
                    <a:cubicBezTo>
                      <a:pt x="4803" y="2471"/>
                      <a:pt x="4317" y="1772"/>
                      <a:pt x="3678" y="1194"/>
                    </a:cubicBezTo>
                    <a:cubicBezTo>
                      <a:pt x="3587" y="1103"/>
                      <a:pt x="3466" y="982"/>
                      <a:pt x="3344" y="921"/>
                    </a:cubicBezTo>
                    <a:cubicBezTo>
                      <a:pt x="3222" y="830"/>
                      <a:pt x="3070" y="738"/>
                      <a:pt x="2949" y="678"/>
                    </a:cubicBezTo>
                    <a:cubicBezTo>
                      <a:pt x="2463" y="404"/>
                      <a:pt x="1946" y="222"/>
                      <a:pt x="1399" y="130"/>
                    </a:cubicBezTo>
                    <a:cubicBezTo>
                      <a:pt x="1164" y="104"/>
                      <a:pt x="930" y="101"/>
                      <a:pt x="696" y="100"/>
                    </a:cubicBezTo>
                    <a:lnTo>
                      <a:pt x="696" y="100"/>
                    </a:lnTo>
                    <a:cubicBezTo>
                      <a:pt x="671" y="48"/>
                      <a:pt x="638" y="9"/>
                      <a:pt x="578" y="9"/>
                    </a:cubicBezTo>
                    <a:cubicBezTo>
                      <a:pt x="561" y="3"/>
                      <a:pt x="545" y="1"/>
                      <a:pt x="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011;p25">
                <a:extLst>
                  <a:ext uri="{FF2B5EF4-FFF2-40B4-BE49-F238E27FC236}">
                    <a16:creationId xmlns:a16="http://schemas.microsoft.com/office/drawing/2014/main" id="{DB625774-8711-4211-AF8F-E4F7A0F4D64A}"/>
                  </a:ext>
                </a:extLst>
              </p:cNvPr>
              <p:cNvSpPr/>
              <p:nvPr/>
            </p:nvSpPr>
            <p:spPr>
              <a:xfrm>
                <a:off x="7699039" y="2905692"/>
                <a:ext cx="37898" cy="32047"/>
              </a:xfrm>
              <a:custGeom>
                <a:avLst/>
                <a:gdLst/>
                <a:ahLst/>
                <a:cxnLst/>
                <a:rect l="l" t="t" r="r" b="b"/>
                <a:pathLst>
                  <a:path w="1574" h="1331" extrusionOk="0">
                    <a:moveTo>
                      <a:pt x="1543" y="1"/>
                    </a:moveTo>
                    <a:cubicBezTo>
                      <a:pt x="1543" y="1"/>
                      <a:pt x="1512" y="31"/>
                      <a:pt x="1512" y="31"/>
                    </a:cubicBezTo>
                    <a:lnTo>
                      <a:pt x="1299" y="153"/>
                    </a:lnTo>
                    <a:cubicBezTo>
                      <a:pt x="1269" y="153"/>
                      <a:pt x="1239" y="183"/>
                      <a:pt x="1208" y="214"/>
                    </a:cubicBezTo>
                    <a:cubicBezTo>
                      <a:pt x="1178" y="274"/>
                      <a:pt x="1117" y="335"/>
                      <a:pt x="1026" y="366"/>
                    </a:cubicBezTo>
                    <a:lnTo>
                      <a:pt x="996" y="396"/>
                    </a:lnTo>
                    <a:lnTo>
                      <a:pt x="874" y="518"/>
                    </a:lnTo>
                    <a:lnTo>
                      <a:pt x="661" y="639"/>
                    </a:lnTo>
                    <a:lnTo>
                      <a:pt x="479" y="791"/>
                    </a:lnTo>
                    <a:cubicBezTo>
                      <a:pt x="448" y="822"/>
                      <a:pt x="418" y="852"/>
                      <a:pt x="388" y="882"/>
                    </a:cubicBezTo>
                    <a:cubicBezTo>
                      <a:pt x="327" y="913"/>
                      <a:pt x="266" y="974"/>
                      <a:pt x="175" y="974"/>
                    </a:cubicBezTo>
                    <a:lnTo>
                      <a:pt x="114" y="974"/>
                    </a:lnTo>
                    <a:cubicBezTo>
                      <a:pt x="89" y="957"/>
                      <a:pt x="68" y="949"/>
                      <a:pt x="52" y="949"/>
                    </a:cubicBezTo>
                    <a:cubicBezTo>
                      <a:pt x="11" y="949"/>
                      <a:pt x="1" y="999"/>
                      <a:pt x="23" y="1065"/>
                    </a:cubicBezTo>
                    <a:cubicBezTo>
                      <a:pt x="23" y="1095"/>
                      <a:pt x="23" y="1095"/>
                      <a:pt x="53" y="1156"/>
                    </a:cubicBezTo>
                    <a:cubicBezTo>
                      <a:pt x="84" y="1186"/>
                      <a:pt x="114" y="1217"/>
                      <a:pt x="144" y="1247"/>
                    </a:cubicBezTo>
                    <a:cubicBezTo>
                      <a:pt x="175" y="1277"/>
                      <a:pt x="205" y="1308"/>
                      <a:pt x="236" y="1308"/>
                    </a:cubicBezTo>
                    <a:cubicBezTo>
                      <a:pt x="266" y="1323"/>
                      <a:pt x="304" y="1331"/>
                      <a:pt x="338" y="1331"/>
                    </a:cubicBezTo>
                    <a:cubicBezTo>
                      <a:pt x="372" y="1331"/>
                      <a:pt x="403" y="1323"/>
                      <a:pt x="418" y="1308"/>
                    </a:cubicBezTo>
                    <a:cubicBezTo>
                      <a:pt x="448" y="1277"/>
                      <a:pt x="509" y="1277"/>
                      <a:pt x="509" y="1247"/>
                    </a:cubicBezTo>
                    <a:cubicBezTo>
                      <a:pt x="540" y="1186"/>
                      <a:pt x="600" y="1125"/>
                      <a:pt x="661" y="1095"/>
                    </a:cubicBezTo>
                    <a:lnTo>
                      <a:pt x="722" y="1034"/>
                    </a:lnTo>
                    <a:cubicBezTo>
                      <a:pt x="783" y="974"/>
                      <a:pt x="844" y="913"/>
                      <a:pt x="904" y="852"/>
                    </a:cubicBezTo>
                    <a:cubicBezTo>
                      <a:pt x="935" y="822"/>
                      <a:pt x="996" y="730"/>
                      <a:pt x="1056" y="670"/>
                    </a:cubicBezTo>
                    <a:cubicBezTo>
                      <a:pt x="1087" y="639"/>
                      <a:pt x="1117" y="609"/>
                      <a:pt x="1147" y="578"/>
                    </a:cubicBezTo>
                    <a:cubicBezTo>
                      <a:pt x="1208" y="518"/>
                      <a:pt x="1299" y="396"/>
                      <a:pt x="1330" y="396"/>
                    </a:cubicBezTo>
                    <a:cubicBezTo>
                      <a:pt x="1360" y="366"/>
                      <a:pt x="1391" y="335"/>
                      <a:pt x="1391" y="305"/>
                    </a:cubicBezTo>
                    <a:lnTo>
                      <a:pt x="1543" y="153"/>
                    </a:lnTo>
                    <a:cubicBezTo>
                      <a:pt x="1543" y="122"/>
                      <a:pt x="1573" y="122"/>
                      <a:pt x="1573" y="92"/>
                    </a:cubicBezTo>
                    <a:lnTo>
                      <a:pt x="1573" y="31"/>
                    </a:lnTo>
                    <a:lnTo>
                      <a:pt x="15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012;p25">
                <a:extLst>
                  <a:ext uri="{FF2B5EF4-FFF2-40B4-BE49-F238E27FC236}">
                    <a16:creationId xmlns:a16="http://schemas.microsoft.com/office/drawing/2014/main" id="{412A2F07-D4F2-4CF2-8119-A31D79449037}"/>
                  </a:ext>
                </a:extLst>
              </p:cNvPr>
              <p:cNvSpPr/>
              <p:nvPr/>
            </p:nvSpPr>
            <p:spPr>
              <a:xfrm>
                <a:off x="7699569" y="2913204"/>
                <a:ext cx="54921" cy="48877"/>
              </a:xfrm>
              <a:custGeom>
                <a:avLst/>
                <a:gdLst/>
                <a:ahLst/>
                <a:cxnLst/>
                <a:rect l="l" t="t" r="r" b="b"/>
                <a:pathLst>
                  <a:path w="2281" h="2030" extrusionOk="0">
                    <a:moveTo>
                      <a:pt x="2235" y="0"/>
                    </a:moveTo>
                    <a:cubicBezTo>
                      <a:pt x="2227" y="0"/>
                      <a:pt x="2220" y="8"/>
                      <a:pt x="2220" y="23"/>
                    </a:cubicBezTo>
                    <a:cubicBezTo>
                      <a:pt x="2189" y="23"/>
                      <a:pt x="2159" y="54"/>
                      <a:pt x="2129" y="84"/>
                    </a:cubicBezTo>
                    <a:lnTo>
                      <a:pt x="1885" y="297"/>
                    </a:lnTo>
                    <a:cubicBezTo>
                      <a:pt x="1825" y="327"/>
                      <a:pt x="1794" y="358"/>
                      <a:pt x="1733" y="388"/>
                    </a:cubicBezTo>
                    <a:cubicBezTo>
                      <a:pt x="1673" y="510"/>
                      <a:pt x="1581" y="601"/>
                      <a:pt x="1490" y="662"/>
                    </a:cubicBezTo>
                    <a:cubicBezTo>
                      <a:pt x="1460" y="662"/>
                      <a:pt x="1460" y="692"/>
                      <a:pt x="1429" y="692"/>
                    </a:cubicBezTo>
                    <a:lnTo>
                      <a:pt x="1247" y="874"/>
                    </a:lnTo>
                    <a:lnTo>
                      <a:pt x="943" y="1117"/>
                    </a:lnTo>
                    <a:lnTo>
                      <a:pt x="670" y="1330"/>
                    </a:lnTo>
                    <a:cubicBezTo>
                      <a:pt x="609" y="1361"/>
                      <a:pt x="578" y="1421"/>
                      <a:pt x="518" y="1452"/>
                    </a:cubicBezTo>
                    <a:cubicBezTo>
                      <a:pt x="457" y="1543"/>
                      <a:pt x="366" y="1604"/>
                      <a:pt x="244" y="1634"/>
                    </a:cubicBezTo>
                    <a:lnTo>
                      <a:pt x="183" y="1634"/>
                    </a:lnTo>
                    <a:cubicBezTo>
                      <a:pt x="157" y="1629"/>
                      <a:pt x="135" y="1626"/>
                      <a:pt x="115" y="1626"/>
                    </a:cubicBezTo>
                    <a:cubicBezTo>
                      <a:pt x="22" y="1626"/>
                      <a:pt x="1" y="1685"/>
                      <a:pt x="1" y="1786"/>
                    </a:cubicBezTo>
                    <a:cubicBezTo>
                      <a:pt x="1" y="1817"/>
                      <a:pt x="1" y="1847"/>
                      <a:pt x="31" y="1877"/>
                    </a:cubicBezTo>
                    <a:cubicBezTo>
                      <a:pt x="62" y="1908"/>
                      <a:pt x="92" y="1938"/>
                      <a:pt x="153" y="1969"/>
                    </a:cubicBezTo>
                    <a:cubicBezTo>
                      <a:pt x="183" y="1999"/>
                      <a:pt x="214" y="1999"/>
                      <a:pt x="244" y="2029"/>
                    </a:cubicBezTo>
                    <a:cubicBezTo>
                      <a:pt x="335" y="2029"/>
                      <a:pt x="426" y="1999"/>
                      <a:pt x="487" y="1969"/>
                    </a:cubicBezTo>
                    <a:cubicBezTo>
                      <a:pt x="548" y="1908"/>
                      <a:pt x="609" y="1908"/>
                      <a:pt x="639" y="1877"/>
                    </a:cubicBezTo>
                    <a:cubicBezTo>
                      <a:pt x="700" y="1786"/>
                      <a:pt x="791" y="1695"/>
                      <a:pt x="882" y="1634"/>
                    </a:cubicBezTo>
                    <a:lnTo>
                      <a:pt x="974" y="1543"/>
                    </a:lnTo>
                    <a:cubicBezTo>
                      <a:pt x="1065" y="1452"/>
                      <a:pt x="1156" y="1391"/>
                      <a:pt x="1247" y="1300"/>
                    </a:cubicBezTo>
                    <a:cubicBezTo>
                      <a:pt x="1338" y="1209"/>
                      <a:pt x="1429" y="1057"/>
                      <a:pt x="1490" y="996"/>
                    </a:cubicBezTo>
                    <a:cubicBezTo>
                      <a:pt x="1521" y="935"/>
                      <a:pt x="1521" y="965"/>
                      <a:pt x="1612" y="874"/>
                    </a:cubicBezTo>
                    <a:cubicBezTo>
                      <a:pt x="1703" y="753"/>
                      <a:pt x="1794" y="631"/>
                      <a:pt x="1885" y="540"/>
                    </a:cubicBezTo>
                    <a:cubicBezTo>
                      <a:pt x="1946" y="510"/>
                      <a:pt x="1977" y="479"/>
                      <a:pt x="2007" y="418"/>
                    </a:cubicBezTo>
                    <a:lnTo>
                      <a:pt x="2189" y="206"/>
                    </a:lnTo>
                    <a:cubicBezTo>
                      <a:pt x="2220" y="175"/>
                      <a:pt x="2250" y="114"/>
                      <a:pt x="2281" y="84"/>
                    </a:cubicBezTo>
                    <a:lnTo>
                      <a:pt x="2281" y="54"/>
                    </a:lnTo>
                    <a:lnTo>
                      <a:pt x="2250" y="23"/>
                    </a:lnTo>
                    <a:cubicBezTo>
                      <a:pt x="2250" y="8"/>
                      <a:pt x="2243" y="0"/>
                      <a:pt x="2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013;p25">
                <a:extLst>
                  <a:ext uri="{FF2B5EF4-FFF2-40B4-BE49-F238E27FC236}">
                    <a16:creationId xmlns:a16="http://schemas.microsoft.com/office/drawing/2014/main" id="{681E1266-3137-4AA2-A8EA-61BF59605E6B}"/>
                  </a:ext>
                </a:extLst>
              </p:cNvPr>
              <p:cNvSpPr/>
              <p:nvPr/>
            </p:nvSpPr>
            <p:spPr>
              <a:xfrm>
                <a:off x="7699569" y="2926182"/>
                <a:ext cx="74688" cy="62240"/>
              </a:xfrm>
              <a:custGeom>
                <a:avLst/>
                <a:gdLst/>
                <a:ahLst/>
                <a:cxnLst/>
                <a:rect l="l" t="t" r="r" b="b"/>
                <a:pathLst>
                  <a:path w="3102" h="2585" extrusionOk="0">
                    <a:moveTo>
                      <a:pt x="3010" y="1"/>
                    </a:moveTo>
                    <a:cubicBezTo>
                      <a:pt x="2980" y="31"/>
                      <a:pt x="2949" y="62"/>
                      <a:pt x="2919" y="92"/>
                    </a:cubicBezTo>
                    <a:lnTo>
                      <a:pt x="2584" y="366"/>
                    </a:lnTo>
                    <a:cubicBezTo>
                      <a:pt x="2493" y="396"/>
                      <a:pt x="2433" y="457"/>
                      <a:pt x="2402" y="518"/>
                    </a:cubicBezTo>
                    <a:cubicBezTo>
                      <a:pt x="2281" y="639"/>
                      <a:pt x="2159" y="730"/>
                      <a:pt x="2007" y="852"/>
                    </a:cubicBezTo>
                    <a:lnTo>
                      <a:pt x="1946" y="882"/>
                    </a:lnTo>
                    <a:lnTo>
                      <a:pt x="1703" y="1126"/>
                    </a:lnTo>
                    <a:lnTo>
                      <a:pt x="1308" y="1460"/>
                    </a:lnTo>
                    <a:lnTo>
                      <a:pt x="913" y="1733"/>
                    </a:lnTo>
                    <a:cubicBezTo>
                      <a:pt x="852" y="1794"/>
                      <a:pt x="791" y="1855"/>
                      <a:pt x="730" y="1916"/>
                    </a:cubicBezTo>
                    <a:cubicBezTo>
                      <a:pt x="609" y="2007"/>
                      <a:pt x="487" y="2098"/>
                      <a:pt x="335" y="2159"/>
                    </a:cubicBezTo>
                    <a:cubicBezTo>
                      <a:pt x="305" y="2159"/>
                      <a:pt x="274" y="2159"/>
                      <a:pt x="244" y="2189"/>
                    </a:cubicBezTo>
                    <a:cubicBezTo>
                      <a:pt x="228" y="2185"/>
                      <a:pt x="212" y="2184"/>
                      <a:pt x="196" y="2184"/>
                    </a:cubicBezTo>
                    <a:cubicBezTo>
                      <a:pt x="93" y="2184"/>
                      <a:pt x="1" y="2266"/>
                      <a:pt x="1" y="2372"/>
                    </a:cubicBezTo>
                    <a:cubicBezTo>
                      <a:pt x="1" y="2402"/>
                      <a:pt x="1" y="2433"/>
                      <a:pt x="31" y="2463"/>
                    </a:cubicBezTo>
                    <a:cubicBezTo>
                      <a:pt x="62" y="2524"/>
                      <a:pt x="92" y="2554"/>
                      <a:pt x="153" y="2554"/>
                    </a:cubicBezTo>
                    <a:cubicBezTo>
                      <a:pt x="183" y="2585"/>
                      <a:pt x="214" y="2585"/>
                      <a:pt x="274" y="2585"/>
                    </a:cubicBezTo>
                    <a:cubicBezTo>
                      <a:pt x="366" y="2585"/>
                      <a:pt x="487" y="2554"/>
                      <a:pt x="578" y="2493"/>
                    </a:cubicBezTo>
                    <a:cubicBezTo>
                      <a:pt x="639" y="2433"/>
                      <a:pt x="730" y="2402"/>
                      <a:pt x="791" y="2372"/>
                    </a:cubicBezTo>
                    <a:cubicBezTo>
                      <a:pt x="913" y="2250"/>
                      <a:pt x="1034" y="2159"/>
                      <a:pt x="1156" y="2037"/>
                    </a:cubicBezTo>
                    <a:lnTo>
                      <a:pt x="1277" y="1946"/>
                    </a:lnTo>
                    <a:cubicBezTo>
                      <a:pt x="1399" y="1825"/>
                      <a:pt x="1551" y="1733"/>
                      <a:pt x="1642" y="1612"/>
                    </a:cubicBezTo>
                    <a:cubicBezTo>
                      <a:pt x="1764" y="1460"/>
                      <a:pt x="1885" y="1338"/>
                      <a:pt x="1977" y="1217"/>
                    </a:cubicBezTo>
                    <a:cubicBezTo>
                      <a:pt x="2037" y="1156"/>
                      <a:pt x="2129" y="1126"/>
                      <a:pt x="2189" y="1065"/>
                    </a:cubicBezTo>
                    <a:cubicBezTo>
                      <a:pt x="2281" y="913"/>
                      <a:pt x="2433" y="761"/>
                      <a:pt x="2554" y="639"/>
                    </a:cubicBezTo>
                    <a:cubicBezTo>
                      <a:pt x="2615" y="609"/>
                      <a:pt x="2676" y="548"/>
                      <a:pt x="2706" y="487"/>
                    </a:cubicBezTo>
                    <a:lnTo>
                      <a:pt x="2980" y="214"/>
                    </a:lnTo>
                    <a:cubicBezTo>
                      <a:pt x="3010" y="183"/>
                      <a:pt x="3040" y="123"/>
                      <a:pt x="3101" y="62"/>
                    </a:cubicBezTo>
                    <a:lnTo>
                      <a:pt x="3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014;p25">
                <a:extLst>
                  <a:ext uri="{FF2B5EF4-FFF2-40B4-BE49-F238E27FC236}">
                    <a16:creationId xmlns:a16="http://schemas.microsoft.com/office/drawing/2014/main" id="{33464A8C-CF43-47FC-ABF0-D5C9C6DB81C3}"/>
                  </a:ext>
                </a:extLst>
              </p:cNvPr>
              <p:cNvSpPr/>
              <p:nvPr/>
            </p:nvSpPr>
            <p:spPr>
              <a:xfrm>
                <a:off x="7707635" y="2943036"/>
                <a:ext cx="81984" cy="74664"/>
              </a:xfrm>
              <a:custGeom>
                <a:avLst/>
                <a:gdLst/>
                <a:ahLst/>
                <a:cxnLst/>
                <a:rect l="l" t="t" r="r" b="b"/>
                <a:pathLst>
                  <a:path w="3405" h="3101" extrusionOk="0">
                    <a:moveTo>
                      <a:pt x="3374" y="0"/>
                    </a:moveTo>
                    <a:cubicBezTo>
                      <a:pt x="3344" y="0"/>
                      <a:pt x="3344" y="30"/>
                      <a:pt x="3313" y="30"/>
                    </a:cubicBezTo>
                    <a:cubicBezTo>
                      <a:pt x="3283" y="61"/>
                      <a:pt x="3253" y="91"/>
                      <a:pt x="3192" y="152"/>
                    </a:cubicBezTo>
                    <a:lnTo>
                      <a:pt x="2827" y="456"/>
                    </a:lnTo>
                    <a:cubicBezTo>
                      <a:pt x="2736" y="486"/>
                      <a:pt x="2675" y="547"/>
                      <a:pt x="2614" y="638"/>
                    </a:cubicBezTo>
                    <a:cubicBezTo>
                      <a:pt x="2493" y="760"/>
                      <a:pt x="2341" y="882"/>
                      <a:pt x="2189" y="1003"/>
                    </a:cubicBezTo>
                    <a:cubicBezTo>
                      <a:pt x="2158" y="1033"/>
                      <a:pt x="2158" y="1064"/>
                      <a:pt x="2128" y="1064"/>
                    </a:cubicBezTo>
                    <a:lnTo>
                      <a:pt x="1824" y="1337"/>
                    </a:lnTo>
                    <a:lnTo>
                      <a:pt x="1398" y="1702"/>
                    </a:lnTo>
                    <a:lnTo>
                      <a:pt x="973" y="2097"/>
                    </a:lnTo>
                    <a:cubicBezTo>
                      <a:pt x="912" y="2158"/>
                      <a:pt x="821" y="2219"/>
                      <a:pt x="760" y="2280"/>
                    </a:cubicBezTo>
                    <a:cubicBezTo>
                      <a:pt x="639" y="2401"/>
                      <a:pt x="517" y="2523"/>
                      <a:pt x="365" y="2614"/>
                    </a:cubicBezTo>
                    <a:cubicBezTo>
                      <a:pt x="335" y="2644"/>
                      <a:pt x="304" y="2644"/>
                      <a:pt x="274" y="2644"/>
                    </a:cubicBezTo>
                    <a:cubicBezTo>
                      <a:pt x="122" y="2644"/>
                      <a:pt x="0" y="2766"/>
                      <a:pt x="0" y="2888"/>
                    </a:cubicBezTo>
                    <a:cubicBezTo>
                      <a:pt x="0" y="2918"/>
                      <a:pt x="0" y="2948"/>
                      <a:pt x="31" y="3009"/>
                    </a:cubicBezTo>
                    <a:cubicBezTo>
                      <a:pt x="61" y="3040"/>
                      <a:pt x="91" y="3070"/>
                      <a:pt x="152" y="3100"/>
                    </a:cubicBezTo>
                    <a:lnTo>
                      <a:pt x="274" y="3100"/>
                    </a:lnTo>
                    <a:cubicBezTo>
                      <a:pt x="395" y="3070"/>
                      <a:pt x="517" y="3009"/>
                      <a:pt x="608" y="2948"/>
                    </a:cubicBezTo>
                    <a:cubicBezTo>
                      <a:pt x="669" y="2888"/>
                      <a:pt x="760" y="2827"/>
                      <a:pt x="821" y="2766"/>
                    </a:cubicBezTo>
                    <a:cubicBezTo>
                      <a:pt x="942" y="2614"/>
                      <a:pt x="1064" y="2492"/>
                      <a:pt x="1186" y="2371"/>
                    </a:cubicBezTo>
                    <a:lnTo>
                      <a:pt x="1338" y="2249"/>
                    </a:lnTo>
                    <a:cubicBezTo>
                      <a:pt x="1459" y="2097"/>
                      <a:pt x="1611" y="1976"/>
                      <a:pt x="1733" y="1854"/>
                    </a:cubicBezTo>
                    <a:lnTo>
                      <a:pt x="2128" y="1429"/>
                    </a:lnTo>
                    <a:cubicBezTo>
                      <a:pt x="2189" y="1337"/>
                      <a:pt x="2249" y="1277"/>
                      <a:pt x="2310" y="1216"/>
                    </a:cubicBezTo>
                    <a:cubicBezTo>
                      <a:pt x="2462" y="1033"/>
                      <a:pt x="2614" y="882"/>
                      <a:pt x="2766" y="730"/>
                    </a:cubicBezTo>
                    <a:cubicBezTo>
                      <a:pt x="2827" y="699"/>
                      <a:pt x="2888" y="638"/>
                      <a:pt x="2949" y="578"/>
                    </a:cubicBezTo>
                    <a:lnTo>
                      <a:pt x="3253" y="243"/>
                    </a:lnTo>
                    <a:cubicBezTo>
                      <a:pt x="3313" y="213"/>
                      <a:pt x="3344" y="152"/>
                      <a:pt x="3405" y="91"/>
                    </a:cubicBezTo>
                    <a:lnTo>
                      <a:pt x="3405" y="30"/>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015;p25">
                <a:extLst>
                  <a:ext uri="{FF2B5EF4-FFF2-40B4-BE49-F238E27FC236}">
                    <a16:creationId xmlns:a16="http://schemas.microsoft.com/office/drawing/2014/main" id="{E815BE23-C8C4-4B41-9036-5BF91E7B4AEC}"/>
                  </a:ext>
                </a:extLst>
              </p:cNvPr>
              <p:cNvSpPr/>
              <p:nvPr/>
            </p:nvSpPr>
            <p:spPr>
              <a:xfrm>
                <a:off x="7742764" y="2962058"/>
                <a:ext cx="59303" cy="56365"/>
              </a:xfrm>
              <a:custGeom>
                <a:avLst/>
                <a:gdLst/>
                <a:ahLst/>
                <a:cxnLst/>
                <a:rect l="l" t="t" r="r" b="b"/>
                <a:pathLst>
                  <a:path w="2463" h="2341" extrusionOk="0">
                    <a:moveTo>
                      <a:pt x="2401" y="0"/>
                    </a:moveTo>
                    <a:cubicBezTo>
                      <a:pt x="2371" y="31"/>
                      <a:pt x="2341" y="61"/>
                      <a:pt x="2310" y="92"/>
                    </a:cubicBezTo>
                    <a:lnTo>
                      <a:pt x="2037" y="335"/>
                    </a:lnTo>
                    <a:cubicBezTo>
                      <a:pt x="2006" y="365"/>
                      <a:pt x="1946" y="426"/>
                      <a:pt x="1915" y="456"/>
                    </a:cubicBezTo>
                    <a:cubicBezTo>
                      <a:pt x="1824" y="578"/>
                      <a:pt x="1733" y="669"/>
                      <a:pt x="1611" y="760"/>
                    </a:cubicBezTo>
                    <a:lnTo>
                      <a:pt x="1581" y="821"/>
                    </a:lnTo>
                    <a:lnTo>
                      <a:pt x="1368" y="1003"/>
                    </a:lnTo>
                    <a:lnTo>
                      <a:pt x="1034" y="1307"/>
                    </a:lnTo>
                    <a:lnTo>
                      <a:pt x="760" y="1550"/>
                    </a:lnTo>
                    <a:cubicBezTo>
                      <a:pt x="699" y="1611"/>
                      <a:pt x="639" y="1642"/>
                      <a:pt x="578" y="1702"/>
                    </a:cubicBezTo>
                    <a:cubicBezTo>
                      <a:pt x="517" y="1794"/>
                      <a:pt x="395" y="1854"/>
                      <a:pt x="274" y="1915"/>
                    </a:cubicBezTo>
                    <a:cubicBezTo>
                      <a:pt x="274" y="1946"/>
                      <a:pt x="243" y="1946"/>
                      <a:pt x="213" y="1946"/>
                    </a:cubicBezTo>
                    <a:cubicBezTo>
                      <a:pt x="188" y="1941"/>
                      <a:pt x="165" y="1938"/>
                      <a:pt x="144" y="1938"/>
                    </a:cubicBezTo>
                    <a:cubicBezTo>
                      <a:pt x="42" y="1938"/>
                      <a:pt x="0" y="2001"/>
                      <a:pt x="0" y="2128"/>
                    </a:cubicBezTo>
                    <a:cubicBezTo>
                      <a:pt x="0" y="2128"/>
                      <a:pt x="0" y="2158"/>
                      <a:pt x="61" y="2219"/>
                    </a:cubicBezTo>
                    <a:cubicBezTo>
                      <a:pt x="91" y="2250"/>
                      <a:pt x="122" y="2280"/>
                      <a:pt x="152" y="2310"/>
                    </a:cubicBezTo>
                    <a:cubicBezTo>
                      <a:pt x="213" y="2310"/>
                      <a:pt x="243" y="2310"/>
                      <a:pt x="274" y="2341"/>
                    </a:cubicBezTo>
                    <a:cubicBezTo>
                      <a:pt x="365" y="2341"/>
                      <a:pt x="456" y="2310"/>
                      <a:pt x="547" y="2250"/>
                    </a:cubicBezTo>
                    <a:cubicBezTo>
                      <a:pt x="578" y="2189"/>
                      <a:pt x="669" y="2189"/>
                      <a:pt x="699" y="2128"/>
                    </a:cubicBezTo>
                    <a:cubicBezTo>
                      <a:pt x="790" y="2006"/>
                      <a:pt x="882" y="1915"/>
                      <a:pt x="973" y="1854"/>
                    </a:cubicBezTo>
                    <a:lnTo>
                      <a:pt x="1064" y="1733"/>
                    </a:lnTo>
                    <a:cubicBezTo>
                      <a:pt x="1155" y="1642"/>
                      <a:pt x="1277" y="1550"/>
                      <a:pt x="1368" y="1459"/>
                    </a:cubicBezTo>
                    <a:cubicBezTo>
                      <a:pt x="1459" y="1338"/>
                      <a:pt x="1550" y="1186"/>
                      <a:pt x="1611" y="1125"/>
                    </a:cubicBezTo>
                    <a:cubicBezTo>
                      <a:pt x="1642" y="1064"/>
                      <a:pt x="1702" y="1034"/>
                      <a:pt x="1763" y="973"/>
                    </a:cubicBezTo>
                    <a:cubicBezTo>
                      <a:pt x="1854" y="821"/>
                      <a:pt x="1946" y="730"/>
                      <a:pt x="2067" y="608"/>
                    </a:cubicBezTo>
                    <a:cubicBezTo>
                      <a:pt x="2098" y="578"/>
                      <a:pt x="2128" y="517"/>
                      <a:pt x="2189" y="456"/>
                    </a:cubicBezTo>
                    <a:lnTo>
                      <a:pt x="2371" y="213"/>
                    </a:lnTo>
                    <a:cubicBezTo>
                      <a:pt x="2401" y="183"/>
                      <a:pt x="2432" y="122"/>
                      <a:pt x="2462" y="92"/>
                    </a:cubicBezTo>
                    <a:cubicBezTo>
                      <a:pt x="2462" y="61"/>
                      <a:pt x="2462" y="61"/>
                      <a:pt x="2462" y="31"/>
                    </a:cubicBezTo>
                    <a:cubicBezTo>
                      <a:pt x="2462" y="0"/>
                      <a:pt x="2432" y="0"/>
                      <a:pt x="2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016;p25">
                <a:extLst>
                  <a:ext uri="{FF2B5EF4-FFF2-40B4-BE49-F238E27FC236}">
                    <a16:creationId xmlns:a16="http://schemas.microsoft.com/office/drawing/2014/main" id="{81F26741-985A-4943-B0F5-BED59C33DBE6}"/>
                  </a:ext>
                </a:extLst>
              </p:cNvPr>
              <p:cNvSpPr/>
              <p:nvPr/>
            </p:nvSpPr>
            <p:spPr>
              <a:xfrm>
                <a:off x="7775702" y="2986930"/>
                <a:ext cx="36598" cy="30025"/>
              </a:xfrm>
              <a:custGeom>
                <a:avLst/>
                <a:gdLst/>
                <a:ahLst/>
                <a:cxnLst/>
                <a:rect l="l" t="t" r="r" b="b"/>
                <a:pathLst>
                  <a:path w="1520" h="1247" fill="none" extrusionOk="0">
                    <a:moveTo>
                      <a:pt x="0" y="1247"/>
                    </a:moveTo>
                    <a:cubicBezTo>
                      <a:pt x="486" y="821"/>
                      <a:pt x="1003" y="396"/>
                      <a:pt x="1520" y="1"/>
                    </a:cubicBezTo>
                  </a:path>
                </a:pathLst>
              </a:custGeom>
              <a:noFill/>
              <a:ln w="6850"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017;p25">
              <a:extLst>
                <a:ext uri="{FF2B5EF4-FFF2-40B4-BE49-F238E27FC236}">
                  <a16:creationId xmlns:a16="http://schemas.microsoft.com/office/drawing/2014/main" id="{3DF76DA0-6A91-44C5-A502-85F7993F777A}"/>
                </a:ext>
              </a:extLst>
            </p:cNvPr>
            <p:cNvSpPr txBox="1"/>
            <p:nvPr/>
          </p:nvSpPr>
          <p:spPr>
            <a:xfrm>
              <a:off x="7043353" y="3786325"/>
              <a:ext cx="1261800" cy="63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200" b="1" dirty="0">
                  <a:solidFill>
                    <a:schemeClr val="dk1"/>
                  </a:solidFill>
                  <a:latin typeface="Roboto"/>
                  <a:ea typeface="Roboto"/>
                  <a:cs typeface="Roboto"/>
                  <a:sym typeface="Roboto"/>
                </a:rPr>
                <a:t>Rekomendasi</a:t>
              </a:r>
              <a:endParaRPr sz="1200" b="1" dirty="0">
                <a:solidFill>
                  <a:schemeClr val="dk1"/>
                </a:solidFill>
                <a:latin typeface="Roboto"/>
                <a:ea typeface="Roboto"/>
                <a:cs typeface="Roboto"/>
                <a:sym typeface="Roboto"/>
              </a:endParaRPr>
            </a:p>
          </p:txBody>
        </p:sp>
        <p:sp>
          <p:nvSpPr>
            <p:cNvPr id="171" name="Google Shape;1018;p25">
              <a:extLst>
                <a:ext uri="{FF2B5EF4-FFF2-40B4-BE49-F238E27FC236}">
                  <a16:creationId xmlns:a16="http://schemas.microsoft.com/office/drawing/2014/main" id="{0906503C-B9E9-4860-922B-65CE9DE8D7AF}"/>
                </a:ext>
              </a:extLst>
            </p:cNvPr>
            <p:cNvSpPr txBox="1"/>
            <p:nvPr/>
          </p:nvSpPr>
          <p:spPr>
            <a:xfrm>
              <a:off x="7043353" y="4505950"/>
              <a:ext cx="1261800" cy="18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sp>
        <p:nvSpPr>
          <p:cNvPr id="2039" name="Google Shape;2039;p46"/>
          <p:cNvSpPr txBox="1">
            <a:spLocks noGrp="1"/>
          </p:cNvSpPr>
          <p:nvPr>
            <p:ph type="title"/>
          </p:nvPr>
        </p:nvSpPr>
        <p:spPr>
          <a:xfrm>
            <a:off x="489740" y="214104"/>
            <a:ext cx="8164519" cy="612900"/>
          </a:xfrm>
          <a:prstGeom prst="rect">
            <a:avLst/>
          </a:prstGeom>
        </p:spPr>
        <p:txBody>
          <a:bodyPr spcFirstLastPara="1" wrap="square" lIns="91425" tIns="91425" rIns="91425" bIns="91425" anchor="t" anchorCtr="0">
            <a:noAutofit/>
          </a:bodyPr>
          <a:lstStyle/>
          <a:p>
            <a:pPr lvl="0"/>
            <a:r>
              <a:rPr lang="pt-BR" sz="2400" dirty="0"/>
              <a:t> Bagaimana Perbandingan Fitur Bluetooth Pada Setiap Price Range?</a:t>
            </a:r>
            <a:br>
              <a:rPr lang="pt-BR" sz="2400" dirty="0"/>
            </a:br>
            <a:endParaRPr sz="2400" dirty="0"/>
          </a:p>
        </p:txBody>
      </p:sp>
      <p:sp>
        <p:nvSpPr>
          <p:cNvPr id="5" name="Title 1">
            <a:extLst>
              <a:ext uri="{FF2B5EF4-FFF2-40B4-BE49-F238E27FC236}">
                <a16:creationId xmlns:a16="http://schemas.microsoft.com/office/drawing/2014/main" id="{99E66880-019F-46F7-95DA-C6B0AFAC95A3}"/>
              </a:ext>
            </a:extLst>
          </p:cNvPr>
          <p:cNvSpPr txBox="1">
            <a:spLocks/>
          </p:cNvSpPr>
          <p:nvPr/>
        </p:nvSpPr>
        <p:spPr>
          <a:xfrm>
            <a:off x="6826676" y="1034216"/>
            <a:ext cx="5077036" cy="1770389"/>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4000" b="1" dirty="0"/>
              <a:t> </a:t>
            </a:r>
          </a:p>
        </p:txBody>
      </p:sp>
      <p:sp>
        <p:nvSpPr>
          <p:cNvPr id="2" name="Rectangle 1">
            <a:extLst>
              <a:ext uri="{FF2B5EF4-FFF2-40B4-BE49-F238E27FC236}">
                <a16:creationId xmlns:a16="http://schemas.microsoft.com/office/drawing/2014/main" id="{04FE3DC0-BBB8-4AB9-A604-27EB4C61328C}"/>
              </a:ext>
            </a:extLst>
          </p:cNvPr>
          <p:cNvSpPr/>
          <p:nvPr/>
        </p:nvSpPr>
        <p:spPr>
          <a:xfrm>
            <a:off x="5233523" y="1806896"/>
            <a:ext cx="3420736" cy="3046988"/>
          </a:xfrm>
          <a:prstGeom prst="rect">
            <a:avLst/>
          </a:prstGeom>
        </p:spPr>
        <p:txBody>
          <a:bodyPr wrap="square">
            <a:spAutoFit/>
          </a:bodyPr>
          <a:lstStyle/>
          <a:p>
            <a:pPr marL="342900" indent="-342900" algn="just">
              <a:lnSpc>
                <a:spcPct val="200000"/>
              </a:lnSpc>
              <a:buFont typeface="Arial" pitchFamily="34" charset="0"/>
              <a:buChar char="•"/>
            </a:pPr>
            <a:r>
              <a:rPr lang="en-US" sz="1600" dirty="0">
                <a:solidFill>
                  <a:schemeClr val="tx1"/>
                </a:solidFill>
                <a:latin typeface="Roboto" panose="020B0604020202020204" charset="0"/>
                <a:ea typeface="Roboto" panose="020B0604020202020204" charset="0"/>
              </a:rPr>
              <a:t>Pada price range </a:t>
            </a:r>
            <a:r>
              <a:rPr lang="en-US" sz="1600" dirty="0" smtClean="0">
                <a:solidFill>
                  <a:schemeClr val="tx1"/>
                </a:solidFill>
                <a:latin typeface="Roboto" panose="020B0604020202020204" charset="0"/>
                <a:ea typeface="Roboto" panose="020B0604020202020204" charset="0"/>
              </a:rPr>
              <a:t>0-2 </a:t>
            </a:r>
            <a:r>
              <a:rPr lang="en-US" sz="1600" dirty="0">
                <a:solidFill>
                  <a:schemeClr val="tx1"/>
                </a:solidFill>
                <a:latin typeface="Roboto" panose="020B0604020202020204" charset="0"/>
                <a:ea typeface="Roboto" panose="020B0604020202020204" charset="0"/>
              </a:rPr>
              <a:t>(low cost-high cost), handphone </a:t>
            </a:r>
            <a:r>
              <a:rPr lang="en-US" sz="1600" dirty="0" err="1">
                <a:solidFill>
                  <a:schemeClr val="tx1"/>
                </a:solidFill>
                <a:latin typeface="Roboto" panose="020B0604020202020204" charset="0"/>
                <a:ea typeface="Roboto" panose="020B0604020202020204" charset="0"/>
              </a:rPr>
              <a:t>dominan</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tidak</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memiliki</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fitur</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bluetooth</a:t>
            </a:r>
            <a:endParaRPr lang="en-US" sz="1600" dirty="0">
              <a:solidFill>
                <a:schemeClr val="tx1"/>
              </a:solidFill>
              <a:latin typeface="Roboto" panose="020B0604020202020204" charset="0"/>
              <a:ea typeface="Roboto" panose="020B0604020202020204" charset="0"/>
            </a:endParaRPr>
          </a:p>
          <a:p>
            <a:pPr marL="342900" indent="-342900" algn="just">
              <a:lnSpc>
                <a:spcPct val="200000"/>
              </a:lnSpc>
              <a:buFont typeface="Arial" pitchFamily="34" charset="0"/>
              <a:buChar char="•"/>
            </a:pPr>
            <a:r>
              <a:rPr lang="en-US" sz="1600" dirty="0">
                <a:solidFill>
                  <a:schemeClr val="tx1"/>
                </a:solidFill>
                <a:latin typeface="Roboto" panose="020B0604020202020204" charset="0"/>
                <a:ea typeface="Roboto" panose="020B0604020202020204" charset="0"/>
              </a:rPr>
              <a:t>Pada price range </a:t>
            </a:r>
            <a:r>
              <a:rPr lang="en-US" sz="1600" dirty="0" smtClean="0">
                <a:solidFill>
                  <a:schemeClr val="tx1"/>
                </a:solidFill>
                <a:latin typeface="Roboto" panose="020B0604020202020204" charset="0"/>
                <a:ea typeface="Roboto" panose="020B0604020202020204" charset="0"/>
              </a:rPr>
              <a:t>3 </a:t>
            </a:r>
            <a:r>
              <a:rPr lang="en-US" sz="1600" dirty="0">
                <a:solidFill>
                  <a:schemeClr val="tx1"/>
                </a:solidFill>
                <a:latin typeface="Roboto" panose="020B0604020202020204" charset="0"/>
                <a:ea typeface="Roboto" panose="020B0604020202020204" charset="0"/>
              </a:rPr>
              <a:t>(very high cost), handphone </a:t>
            </a:r>
            <a:r>
              <a:rPr lang="en-US" sz="1600" dirty="0" err="1">
                <a:solidFill>
                  <a:schemeClr val="tx1"/>
                </a:solidFill>
                <a:latin typeface="Roboto" panose="020B0604020202020204" charset="0"/>
                <a:ea typeface="Roboto" panose="020B0604020202020204" charset="0"/>
              </a:rPr>
              <a:t>dominan</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memiliki</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fitur</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bluetooth</a:t>
            </a:r>
            <a:r>
              <a:rPr lang="en-US" sz="1600" dirty="0">
                <a:solidFill>
                  <a:schemeClr val="tx1"/>
                </a:solidFill>
                <a:latin typeface="Roboto" panose="020B0604020202020204" charset="0"/>
                <a:ea typeface="Roboto" panose="020B0604020202020204" charset="0"/>
              </a:rPr>
              <a:t> </a:t>
            </a:r>
          </a:p>
        </p:txBody>
      </p:sp>
      <p:pic>
        <p:nvPicPr>
          <p:cNvPr id="8" name="Picture 2">
            <a:extLst>
              <a:ext uri="{FF2B5EF4-FFF2-40B4-BE49-F238E27FC236}">
                <a16:creationId xmlns:a16="http://schemas.microsoft.com/office/drawing/2014/main" id="{0A9E30F5-0260-48D2-84AF-09D0224A26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40" y="1443000"/>
            <a:ext cx="4476152" cy="3206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1294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sp>
        <p:nvSpPr>
          <p:cNvPr id="2039" name="Google Shape;2039;p46"/>
          <p:cNvSpPr txBox="1">
            <a:spLocks noGrp="1"/>
          </p:cNvSpPr>
          <p:nvPr>
            <p:ph type="title"/>
          </p:nvPr>
        </p:nvSpPr>
        <p:spPr>
          <a:xfrm>
            <a:off x="489740" y="214104"/>
            <a:ext cx="8164519" cy="612900"/>
          </a:xfrm>
          <a:prstGeom prst="rect">
            <a:avLst/>
          </a:prstGeom>
        </p:spPr>
        <p:txBody>
          <a:bodyPr spcFirstLastPara="1" wrap="square" lIns="91425" tIns="91425" rIns="91425" bIns="91425" anchor="t" anchorCtr="0">
            <a:noAutofit/>
          </a:bodyPr>
          <a:lstStyle/>
          <a:p>
            <a:pPr lvl="0"/>
            <a:r>
              <a:rPr lang="pt-BR" sz="2400" dirty="0"/>
              <a:t> </a:t>
            </a:r>
            <a:r>
              <a:rPr lang="en-US" sz="2400" dirty="0" err="1"/>
              <a:t>Apakah</a:t>
            </a:r>
            <a:r>
              <a:rPr lang="en-US" sz="2400" dirty="0"/>
              <a:t> RAM </a:t>
            </a:r>
            <a:r>
              <a:rPr lang="en-US" sz="2400" dirty="0" err="1"/>
              <a:t>mempengaruhi</a:t>
            </a:r>
            <a:r>
              <a:rPr lang="en-US" sz="2400" dirty="0"/>
              <a:t> Price Range?</a:t>
            </a:r>
            <a:r>
              <a:rPr lang="pt-BR" sz="2400" dirty="0"/>
              <a:t/>
            </a:r>
            <a:br>
              <a:rPr lang="pt-BR" sz="2400" dirty="0"/>
            </a:br>
            <a:endParaRPr sz="2400" dirty="0"/>
          </a:p>
        </p:txBody>
      </p:sp>
      <p:sp>
        <p:nvSpPr>
          <p:cNvPr id="5" name="Title 1">
            <a:extLst>
              <a:ext uri="{FF2B5EF4-FFF2-40B4-BE49-F238E27FC236}">
                <a16:creationId xmlns:a16="http://schemas.microsoft.com/office/drawing/2014/main" id="{99E66880-019F-46F7-95DA-C6B0AFAC95A3}"/>
              </a:ext>
            </a:extLst>
          </p:cNvPr>
          <p:cNvSpPr txBox="1">
            <a:spLocks/>
          </p:cNvSpPr>
          <p:nvPr/>
        </p:nvSpPr>
        <p:spPr>
          <a:xfrm>
            <a:off x="6826676" y="1034216"/>
            <a:ext cx="5077036" cy="1770389"/>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4000" b="1" dirty="0"/>
              <a:t> </a:t>
            </a:r>
          </a:p>
        </p:txBody>
      </p:sp>
      <p:sp>
        <p:nvSpPr>
          <p:cNvPr id="2" name="Rectangle 1">
            <a:extLst>
              <a:ext uri="{FF2B5EF4-FFF2-40B4-BE49-F238E27FC236}">
                <a16:creationId xmlns:a16="http://schemas.microsoft.com/office/drawing/2014/main" id="{04FE3DC0-BBB8-4AB9-A604-27EB4C61328C}"/>
              </a:ext>
            </a:extLst>
          </p:cNvPr>
          <p:cNvSpPr/>
          <p:nvPr/>
        </p:nvSpPr>
        <p:spPr>
          <a:xfrm>
            <a:off x="5073777" y="815449"/>
            <a:ext cx="3921366" cy="4113947"/>
          </a:xfrm>
          <a:prstGeom prst="rect">
            <a:avLst/>
          </a:prstGeom>
        </p:spPr>
        <p:txBody>
          <a:bodyPr wrap="square">
            <a:spAutoFit/>
          </a:bodyPr>
          <a:lstStyle/>
          <a:p>
            <a:pPr marL="342900" indent="-342900" algn="just">
              <a:lnSpc>
                <a:spcPct val="150000"/>
              </a:lnSpc>
              <a:buFont typeface="Arial" pitchFamily="34" charset="0"/>
              <a:buChar char="•"/>
            </a:pPr>
            <a:r>
              <a:rPr lang="en-US" sz="1600" dirty="0" err="1">
                <a:solidFill>
                  <a:schemeClr val="tx1"/>
                </a:solidFill>
                <a:latin typeface="Roboto" panose="020B0604020202020204" charset="0"/>
                <a:ea typeface="Roboto" panose="020B0604020202020204" charset="0"/>
              </a:rPr>
              <a:t>Dapat</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terlihat</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bahwa</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semakin</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tinggi</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kapasitas</a:t>
            </a:r>
            <a:r>
              <a:rPr lang="en-US" sz="1600" dirty="0">
                <a:solidFill>
                  <a:schemeClr val="tx1"/>
                </a:solidFill>
                <a:latin typeface="Roboto" panose="020B0604020202020204" charset="0"/>
                <a:ea typeface="Roboto" panose="020B0604020202020204" charset="0"/>
              </a:rPr>
              <a:t> RAM </a:t>
            </a:r>
            <a:r>
              <a:rPr lang="en-US" sz="1600" dirty="0" err="1">
                <a:solidFill>
                  <a:schemeClr val="tx1"/>
                </a:solidFill>
                <a:latin typeface="Roboto" panose="020B0604020202020204" charset="0"/>
                <a:ea typeface="Roboto" panose="020B0604020202020204" charset="0"/>
              </a:rPr>
              <a:t>maka</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harga</a:t>
            </a:r>
            <a:r>
              <a:rPr lang="en-US" sz="1600" dirty="0">
                <a:solidFill>
                  <a:schemeClr val="tx1"/>
                </a:solidFill>
                <a:latin typeface="Roboto" panose="020B0604020202020204" charset="0"/>
                <a:ea typeface="Roboto" panose="020B0604020202020204" charset="0"/>
              </a:rPr>
              <a:t> handphone </a:t>
            </a:r>
            <a:r>
              <a:rPr lang="en-US" sz="1600" dirty="0" err="1">
                <a:solidFill>
                  <a:schemeClr val="tx1"/>
                </a:solidFill>
                <a:latin typeface="Roboto" panose="020B0604020202020204" charset="0"/>
                <a:ea typeface="Roboto" panose="020B0604020202020204" charset="0"/>
              </a:rPr>
              <a:t>akan</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lebih</a:t>
            </a:r>
            <a:r>
              <a:rPr lang="en-US" sz="1600" dirty="0">
                <a:solidFill>
                  <a:schemeClr val="tx1"/>
                </a:solidFill>
                <a:latin typeface="Roboto" panose="020B0604020202020204" charset="0"/>
                <a:ea typeface="Roboto" panose="020B0604020202020204" charset="0"/>
              </a:rPr>
              <a:t> mahal</a:t>
            </a:r>
          </a:p>
          <a:p>
            <a:pPr marL="342900" indent="-342900" algn="just">
              <a:lnSpc>
                <a:spcPct val="150000"/>
              </a:lnSpc>
              <a:buFont typeface="Arial" pitchFamily="34" charset="0"/>
              <a:buChar char="•"/>
            </a:pPr>
            <a:endParaRPr lang="en-US" sz="1600" dirty="0">
              <a:solidFill>
                <a:schemeClr val="tx1"/>
              </a:solidFill>
              <a:latin typeface="Roboto" panose="020B0604020202020204" charset="0"/>
              <a:ea typeface="Roboto" panose="020B0604020202020204" charset="0"/>
            </a:endParaRPr>
          </a:p>
          <a:p>
            <a:pPr marL="342900" indent="-342900" algn="just">
              <a:lnSpc>
                <a:spcPct val="150000"/>
              </a:lnSpc>
              <a:buFont typeface="Arial" pitchFamily="34" charset="0"/>
              <a:buChar char="•"/>
            </a:pPr>
            <a:r>
              <a:rPr lang="en-US" sz="1600" dirty="0">
                <a:solidFill>
                  <a:schemeClr val="tx1"/>
                </a:solidFill>
                <a:latin typeface="Roboto" panose="020B0604020202020204" charset="0"/>
                <a:ea typeface="Roboto" panose="020B0604020202020204" charset="0"/>
              </a:rPr>
              <a:t>Pada </a:t>
            </a:r>
            <a:r>
              <a:rPr lang="en-US" sz="1600" dirty="0" err="1">
                <a:solidFill>
                  <a:schemeClr val="tx1"/>
                </a:solidFill>
                <a:latin typeface="Roboto" panose="020B0604020202020204" charset="0"/>
                <a:ea typeface="Roboto" panose="020B0604020202020204" charset="0"/>
              </a:rPr>
              <a:t>titik</a:t>
            </a:r>
            <a:r>
              <a:rPr lang="en-US" sz="1600" dirty="0">
                <a:solidFill>
                  <a:schemeClr val="tx1"/>
                </a:solidFill>
                <a:latin typeface="Roboto" panose="020B0604020202020204" charset="0"/>
                <a:ea typeface="Roboto" panose="020B0604020202020204" charset="0"/>
              </a:rPr>
              <a:t> yang </a:t>
            </a:r>
            <a:r>
              <a:rPr lang="en-US" sz="1600" dirty="0" err="1">
                <a:solidFill>
                  <a:schemeClr val="tx1"/>
                </a:solidFill>
                <a:latin typeface="Roboto" panose="020B0604020202020204" charset="0"/>
                <a:ea typeface="Roboto" panose="020B0604020202020204" charset="0"/>
              </a:rPr>
              <a:t>dilingkari</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dapat</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diperoleh</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informasi</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bahwa</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dengan</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hanya</a:t>
            </a:r>
            <a:r>
              <a:rPr lang="en-US" sz="1600" dirty="0">
                <a:solidFill>
                  <a:schemeClr val="tx1"/>
                </a:solidFill>
                <a:latin typeface="Roboto" panose="020B0604020202020204" charset="0"/>
                <a:ea typeface="Roboto" panose="020B0604020202020204" charset="0"/>
              </a:rPr>
              <a:t> ram </a:t>
            </a:r>
            <a:r>
              <a:rPr lang="en-US" sz="1600" dirty="0" err="1">
                <a:solidFill>
                  <a:schemeClr val="tx1"/>
                </a:solidFill>
                <a:latin typeface="Roboto" panose="020B0604020202020204" charset="0"/>
                <a:ea typeface="Roboto" panose="020B0604020202020204" charset="0"/>
              </a:rPr>
              <a:t>sekitar</a:t>
            </a:r>
            <a:r>
              <a:rPr lang="en-US" sz="1600" dirty="0">
                <a:solidFill>
                  <a:schemeClr val="tx1"/>
                </a:solidFill>
                <a:latin typeface="Roboto" panose="020B0604020202020204" charset="0"/>
                <a:ea typeface="Roboto" panose="020B0604020202020204" charset="0"/>
              </a:rPr>
              <a:t> 0,4 - 0,6 (</a:t>
            </a:r>
            <a:r>
              <a:rPr lang="en-US" sz="1600" dirty="0" err="1">
                <a:solidFill>
                  <a:schemeClr val="tx1"/>
                </a:solidFill>
                <a:latin typeface="Roboto" panose="020B0604020202020204" charset="0"/>
                <a:ea typeface="Roboto" panose="020B0604020202020204" charset="0"/>
              </a:rPr>
              <a:t>nilai</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setelah</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standarisasi</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maka</a:t>
            </a:r>
            <a:r>
              <a:rPr lang="en-US" sz="1600" dirty="0">
                <a:solidFill>
                  <a:schemeClr val="tx1"/>
                </a:solidFill>
                <a:latin typeface="Roboto" panose="020B0604020202020204" charset="0"/>
                <a:ea typeface="Roboto" panose="020B0604020202020204" charset="0"/>
              </a:rPr>
              <a:t> handphone </a:t>
            </a:r>
            <a:r>
              <a:rPr lang="en-US" sz="1600" dirty="0" err="1">
                <a:solidFill>
                  <a:schemeClr val="tx1"/>
                </a:solidFill>
                <a:latin typeface="Roboto" panose="020B0604020202020204" charset="0"/>
                <a:ea typeface="Roboto" panose="020B0604020202020204" charset="0"/>
              </a:rPr>
              <a:t>dapat</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dijual</a:t>
            </a:r>
            <a:r>
              <a:rPr lang="en-US" sz="1600" dirty="0">
                <a:solidFill>
                  <a:schemeClr val="tx1"/>
                </a:solidFill>
                <a:latin typeface="Roboto" panose="020B0604020202020204" charset="0"/>
                <a:ea typeface="Roboto" panose="020B0604020202020204" charset="0"/>
              </a:rPr>
              <a:t> </a:t>
            </a:r>
            <a:r>
              <a:rPr lang="en-US" sz="1600" dirty="0" err="1">
                <a:solidFill>
                  <a:schemeClr val="tx1"/>
                </a:solidFill>
                <a:latin typeface="Roboto" panose="020B0604020202020204" charset="0"/>
                <a:ea typeface="Roboto" panose="020B0604020202020204" charset="0"/>
              </a:rPr>
              <a:t>dengan</a:t>
            </a:r>
            <a:r>
              <a:rPr lang="en-US" sz="1600" dirty="0">
                <a:solidFill>
                  <a:schemeClr val="tx1"/>
                </a:solidFill>
                <a:latin typeface="Roboto" panose="020B0604020202020204" charset="0"/>
                <a:ea typeface="Roboto" panose="020B0604020202020204" charset="0"/>
              </a:rPr>
              <a:t> price range 0 – </a:t>
            </a:r>
            <a:r>
              <a:rPr lang="id-ID" sz="1600" dirty="0">
                <a:solidFill>
                  <a:schemeClr val="tx1"/>
                </a:solidFill>
                <a:latin typeface="Roboto" panose="020B0604020202020204" charset="0"/>
                <a:ea typeface="Roboto" panose="020B0604020202020204" charset="0"/>
              </a:rPr>
              <a:t>2</a:t>
            </a:r>
            <a:r>
              <a:rPr lang="en-US" sz="1600" dirty="0">
                <a:solidFill>
                  <a:schemeClr val="tx1"/>
                </a:solidFill>
                <a:latin typeface="Roboto" panose="020B0604020202020204" charset="0"/>
                <a:ea typeface="Roboto" panose="020B0604020202020204" charset="0"/>
              </a:rPr>
              <a:t> (low cost </a:t>
            </a:r>
            <a:r>
              <a:rPr lang="en-US" sz="1600" dirty="0" err="1">
                <a:solidFill>
                  <a:schemeClr val="tx1"/>
                </a:solidFill>
                <a:latin typeface="Roboto" panose="020B0604020202020204" charset="0"/>
                <a:ea typeface="Roboto" panose="020B0604020202020204" charset="0"/>
              </a:rPr>
              <a:t>hingga</a:t>
            </a:r>
            <a:r>
              <a:rPr lang="en-US" sz="1600" dirty="0">
                <a:solidFill>
                  <a:schemeClr val="tx1"/>
                </a:solidFill>
                <a:latin typeface="Roboto" panose="020B0604020202020204" charset="0"/>
                <a:ea typeface="Roboto" panose="020B0604020202020204" charset="0"/>
              </a:rPr>
              <a:t> high cost)</a:t>
            </a:r>
          </a:p>
        </p:txBody>
      </p:sp>
      <p:pic>
        <p:nvPicPr>
          <p:cNvPr id="6" name="Picture 5" descr="Chart&#10;&#10;Description automatically generated">
            <a:extLst>
              <a:ext uri="{FF2B5EF4-FFF2-40B4-BE49-F238E27FC236}">
                <a16:creationId xmlns:a16="http://schemas.microsoft.com/office/drawing/2014/main" id="{413C7066-6FFD-4DD3-9B2E-D819D7050C02}"/>
              </a:ext>
            </a:extLst>
          </p:cNvPr>
          <p:cNvPicPr>
            <a:picLocks noChangeAspect="1"/>
          </p:cNvPicPr>
          <p:nvPr/>
        </p:nvPicPr>
        <p:blipFill rotWithShape="1">
          <a:blip r:embed="rId3">
            <a:extLst>
              <a:ext uri="{28A0092B-C50C-407E-A947-70E740481C1C}">
                <a14:useLocalDpi xmlns:a14="http://schemas.microsoft.com/office/drawing/2010/main" val="0"/>
              </a:ext>
            </a:extLst>
          </a:blip>
          <a:srcRect l="1690"/>
          <a:stretch/>
        </p:blipFill>
        <p:spPr>
          <a:xfrm>
            <a:off x="955295" y="1177879"/>
            <a:ext cx="3616704" cy="3521712"/>
          </a:xfrm>
          <a:prstGeom prst="rect">
            <a:avLst/>
          </a:prstGeom>
        </p:spPr>
      </p:pic>
    </p:spTree>
    <p:extLst>
      <p:ext uri="{BB962C8B-B14F-4D97-AF65-F5344CB8AC3E}">
        <p14:creationId xmlns:p14="http://schemas.microsoft.com/office/powerpoint/2010/main" val="3303630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sp>
        <p:nvSpPr>
          <p:cNvPr id="2039" name="Google Shape;2039;p46"/>
          <p:cNvSpPr txBox="1">
            <a:spLocks noGrp="1"/>
          </p:cNvSpPr>
          <p:nvPr>
            <p:ph type="title"/>
          </p:nvPr>
        </p:nvSpPr>
        <p:spPr>
          <a:xfrm>
            <a:off x="489740" y="214104"/>
            <a:ext cx="8164519" cy="612900"/>
          </a:xfrm>
          <a:prstGeom prst="rect">
            <a:avLst/>
          </a:prstGeom>
        </p:spPr>
        <p:txBody>
          <a:bodyPr spcFirstLastPara="1" wrap="square" lIns="91425" tIns="91425" rIns="91425" bIns="91425" anchor="t" anchorCtr="0">
            <a:noAutofit/>
          </a:bodyPr>
          <a:lstStyle/>
          <a:p>
            <a:pPr lvl="0"/>
            <a:r>
              <a:rPr lang="pt-BR" sz="2400" dirty="0"/>
              <a:t> Bagaimana Pixel Camera Pada Setiap Price Range?</a:t>
            </a:r>
            <a:br>
              <a:rPr lang="pt-BR" sz="2400" dirty="0"/>
            </a:br>
            <a:r>
              <a:rPr lang="pt-BR" sz="2400" dirty="0"/>
              <a:t> </a:t>
            </a:r>
            <a:br>
              <a:rPr lang="pt-BR" sz="2400" dirty="0"/>
            </a:br>
            <a:endParaRPr sz="2400" dirty="0"/>
          </a:p>
        </p:txBody>
      </p:sp>
      <p:sp>
        <p:nvSpPr>
          <p:cNvPr id="5" name="Title 1">
            <a:extLst>
              <a:ext uri="{FF2B5EF4-FFF2-40B4-BE49-F238E27FC236}">
                <a16:creationId xmlns:a16="http://schemas.microsoft.com/office/drawing/2014/main" id="{99E66880-019F-46F7-95DA-C6B0AFAC95A3}"/>
              </a:ext>
            </a:extLst>
          </p:cNvPr>
          <p:cNvSpPr txBox="1">
            <a:spLocks/>
          </p:cNvSpPr>
          <p:nvPr/>
        </p:nvSpPr>
        <p:spPr>
          <a:xfrm>
            <a:off x="6826676" y="1034216"/>
            <a:ext cx="5077036" cy="1770389"/>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4000" b="1" dirty="0"/>
              <a:t> </a:t>
            </a:r>
          </a:p>
        </p:txBody>
      </p:sp>
      <p:sp>
        <p:nvSpPr>
          <p:cNvPr id="2" name="Rectangle 1">
            <a:extLst>
              <a:ext uri="{FF2B5EF4-FFF2-40B4-BE49-F238E27FC236}">
                <a16:creationId xmlns:a16="http://schemas.microsoft.com/office/drawing/2014/main" id="{04FE3DC0-BBB8-4AB9-A604-27EB4C61328C}"/>
              </a:ext>
            </a:extLst>
          </p:cNvPr>
          <p:cNvSpPr/>
          <p:nvPr/>
        </p:nvSpPr>
        <p:spPr>
          <a:xfrm>
            <a:off x="5116308" y="1570051"/>
            <a:ext cx="3825673" cy="1673535"/>
          </a:xfrm>
          <a:prstGeom prst="rect">
            <a:avLst/>
          </a:prstGeom>
        </p:spPr>
        <p:txBody>
          <a:bodyPr wrap="square">
            <a:spAutoFit/>
          </a:bodyPr>
          <a:lstStyle/>
          <a:p>
            <a:pPr marL="342900" indent="-342900" algn="just">
              <a:lnSpc>
                <a:spcPct val="200000"/>
              </a:lnSpc>
              <a:buFont typeface="Arial" pitchFamily="34" charset="0"/>
              <a:buChar char="•"/>
            </a:pPr>
            <a:r>
              <a:rPr lang="en-US" sz="1800" dirty="0" err="1">
                <a:solidFill>
                  <a:schemeClr val="tx1"/>
                </a:solidFill>
                <a:latin typeface="Roboto" panose="020B0604020202020204" charset="0"/>
                <a:ea typeface="Roboto" panose="020B0604020202020204" charset="0"/>
              </a:rPr>
              <a:t>Semakin</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tinggi</a:t>
            </a:r>
            <a:r>
              <a:rPr lang="en-US" sz="1800" dirty="0">
                <a:solidFill>
                  <a:schemeClr val="tx1"/>
                </a:solidFill>
                <a:latin typeface="Roboto" panose="020B0604020202020204" charset="0"/>
                <a:ea typeface="Roboto" panose="020B0604020202020204" charset="0"/>
              </a:rPr>
              <a:t>  </a:t>
            </a:r>
            <a:r>
              <a:rPr lang="en-US" sz="1800" i="1" dirty="0">
                <a:solidFill>
                  <a:schemeClr val="tx1"/>
                </a:solidFill>
                <a:latin typeface="Roboto" panose="020B0604020202020204" charset="0"/>
                <a:ea typeface="Roboto" panose="020B0604020202020204" charset="0"/>
              </a:rPr>
              <a:t>pixel camera, </a:t>
            </a:r>
            <a:r>
              <a:rPr lang="en-US" sz="1800" dirty="0" err="1">
                <a:solidFill>
                  <a:schemeClr val="tx1"/>
                </a:solidFill>
                <a:latin typeface="Roboto" panose="020B0604020202020204" charset="0"/>
                <a:ea typeface="Roboto" panose="020B0604020202020204" charset="0"/>
              </a:rPr>
              <a:t>maka</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semakin</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tinggi</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harga</a:t>
            </a:r>
            <a:r>
              <a:rPr lang="en-US" sz="1800" dirty="0">
                <a:solidFill>
                  <a:schemeClr val="tx1"/>
                </a:solidFill>
                <a:latin typeface="Roboto" panose="020B0604020202020204" charset="0"/>
                <a:ea typeface="Roboto" panose="020B0604020202020204" charset="0"/>
              </a:rPr>
              <a:t> </a:t>
            </a:r>
          </a:p>
          <a:p>
            <a:pPr algn="just">
              <a:lnSpc>
                <a:spcPct val="200000"/>
              </a:lnSpc>
            </a:pP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handpone</a:t>
            </a:r>
            <a:r>
              <a:rPr lang="en-US" sz="1800" dirty="0">
                <a:solidFill>
                  <a:schemeClr val="tx1"/>
                </a:solidFill>
                <a:latin typeface="Roboto" panose="020B0604020202020204" charset="0"/>
                <a:ea typeface="Roboto" panose="020B0604020202020204" charset="0"/>
              </a:rPr>
              <a:t>.</a:t>
            </a:r>
          </a:p>
        </p:txBody>
      </p:sp>
      <p:pic>
        <p:nvPicPr>
          <p:cNvPr id="7" name="Picture 6">
            <a:extLst>
              <a:ext uri="{FF2B5EF4-FFF2-40B4-BE49-F238E27FC236}">
                <a16:creationId xmlns:a16="http://schemas.microsoft.com/office/drawing/2014/main" id="{AD7DCE21-903D-4255-A3F7-29FB7F175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64" y="1431124"/>
            <a:ext cx="4522317" cy="311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7106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sp>
        <p:nvSpPr>
          <p:cNvPr id="2039" name="Google Shape;2039;p46"/>
          <p:cNvSpPr txBox="1">
            <a:spLocks noGrp="1"/>
          </p:cNvSpPr>
          <p:nvPr>
            <p:ph type="title"/>
          </p:nvPr>
        </p:nvSpPr>
        <p:spPr>
          <a:xfrm>
            <a:off x="489740" y="214104"/>
            <a:ext cx="8164519" cy="612900"/>
          </a:xfrm>
          <a:prstGeom prst="rect">
            <a:avLst/>
          </a:prstGeom>
        </p:spPr>
        <p:txBody>
          <a:bodyPr spcFirstLastPara="1" wrap="square" lIns="91425" tIns="91425" rIns="91425" bIns="91425" anchor="t" anchorCtr="0">
            <a:noAutofit/>
          </a:bodyPr>
          <a:lstStyle/>
          <a:p>
            <a:pPr lvl="0"/>
            <a:r>
              <a:rPr lang="pt-BR" sz="2400" dirty="0"/>
              <a:t> </a:t>
            </a:r>
            <a:r>
              <a:rPr lang="en-US" sz="2400" dirty="0" err="1"/>
              <a:t>Bagaimana</a:t>
            </a:r>
            <a:r>
              <a:rPr lang="en-US" sz="2400" dirty="0"/>
              <a:t> Battery Power Pada </a:t>
            </a:r>
            <a:r>
              <a:rPr lang="en-US" sz="2400" dirty="0" err="1"/>
              <a:t>Setiap</a:t>
            </a:r>
            <a:r>
              <a:rPr lang="en-US" sz="2400" dirty="0"/>
              <a:t> Price Range?</a:t>
            </a:r>
            <a:r>
              <a:rPr lang="pt-BR" sz="2400" dirty="0"/>
              <a:t/>
            </a:r>
            <a:br>
              <a:rPr lang="pt-BR" sz="2400" dirty="0"/>
            </a:br>
            <a:r>
              <a:rPr lang="pt-BR" sz="2400" dirty="0"/>
              <a:t/>
            </a:r>
            <a:br>
              <a:rPr lang="pt-BR" sz="2400" dirty="0"/>
            </a:br>
            <a:endParaRPr sz="2400" dirty="0"/>
          </a:p>
        </p:txBody>
      </p:sp>
      <p:sp>
        <p:nvSpPr>
          <p:cNvPr id="5" name="Title 1">
            <a:extLst>
              <a:ext uri="{FF2B5EF4-FFF2-40B4-BE49-F238E27FC236}">
                <a16:creationId xmlns:a16="http://schemas.microsoft.com/office/drawing/2014/main" id="{99E66880-019F-46F7-95DA-C6B0AFAC95A3}"/>
              </a:ext>
            </a:extLst>
          </p:cNvPr>
          <p:cNvSpPr txBox="1">
            <a:spLocks/>
          </p:cNvSpPr>
          <p:nvPr/>
        </p:nvSpPr>
        <p:spPr>
          <a:xfrm>
            <a:off x="6826676" y="1034216"/>
            <a:ext cx="5077036" cy="1770389"/>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4000" b="1" dirty="0"/>
              <a:t> </a:t>
            </a:r>
          </a:p>
        </p:txBody>
      </p:sp>
      <p:sp>
        <p:nvSpPr>
          <p:cNvPr id="3" name="Rectangle 2">
            <a:extLst>
              <a:ext uri="{FF2B5EF4-FFF2-40B4-BE49-F238E27FC236}">
                <a16:creationId xmlns:a16="http://schemas.microsoft.com/office/drawing/2014/main" id="{7F6F014A-2BE1-47E0-993E-B9A5E27467F4}"/>
              </a:ext>
            </a:extLst>
          </p:cNvPr>
          <p:cNvSpPr/>
          <p:nvPr/>
        </p:nvSpPr>
        <p:spPr>
          <a:xfrm>
            <a:off x="5194453" y="1645882"/>
            <a:ext cx="3707176" cy="300082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1800" i="1" dirty="0">
                <a:solidFill>
                  <a:schemeClr val="tx1"/>
                </a:solidFill>
                <a:latin typeface="Roboto" panose="020B0604020202020204" charset="0"/>
                <a:ea typeface="Roboto" panose="020B0604020202020204" charset="0"/>
              </a:rPr>
              <a:t>Handphone</a:t>
            </a:r>
            <a:r>
              <a:rPr lang="en-US" sz="1800" dirty="0">
                <a:solidFill>
                  <a:schemeClr val="tx1"/>
                </a:solidFill>
                <a:latin typeface="Roboto" panose="020B0604020202020204" charset="0"/>
                <a:ea typeface="Roboto" panose="020B0604020202020204" charset="0"/>
              </a:rPr>
              <a:t> pada</a:t>
            </a:r>
            <a:r>
              <a:rPr lang="en-US" sz="1800" i="1" dirty="0">
                <a:solidFill>
                  <a:schemeClr val="tx1"/>
                </a:solidFill>
                <a:latin typeface="Roboto" panose="020B0604020202020204" charset="0"/>
                <a:ea typeface="Roboto" panose="020B0604020202020204" charset="0"/>
              </a:rPr>
              <a:t> price range </a:t>
            </a:r>
            <a:r>
              <a:rPr lang="en-US" sz="1800" i="1" dirty="0" smtClean="0">
                <a:solidFill>
                  <a:schemeClr val="tx1"/>
                </a:solidFill>
                <a:latin typeface="Roboto" panose="020B0604020202020204" charset="0"/>
                <a:ea typeface="Roboto" panose="020B0604020202020204" charset="0"/>
              </a:rPr>
              <a:t>3 </a:t>
            </a:r>
            <a:r>
              <a:rPr lang="en-US" sz="1800" i="1" dirty="0">
                <a:solidFill>
                  <a:schemeClr val="tx1"/>
                </a:solidFill>
                <a:latin typeface="Roboto" panose="020B0604020202020204" charset="0"/>
                <a:ea typeface="Roboto" panose="020B0604020202020204" charset="0"/>
              </a:rPr>
              <a:t>(very high cost</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memiliki</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kapasitas</a:t>
            </a:r>
            <a:r>
              <a:rPr lang="en-US" sz="1800" dirty="0">
                <a:solidFill>
                  <a:schemeClr val="tx1"/>
                </a:solidFill>
                <a:latin typeface="Roboto" panose="020B0604020202020204" charset="0"/>
                <a:ea typeface="Roboto" panose="020B0604020202020204" charset="0"/>
              </a:rPr>
              <a:t> </a:t>
            </a:r>
            <a:r>
              <a:rPr lang="en-US" sz="1800" i="1" dirty="0">
                <a:solidFill>
                  <a:schemeClr val="tx1"/>
                </a:solidFill>
                <a:latin typeface="Roboto" panose="020B0604020202020204" charset="0"/>
                <a:ea typeface="Roboto" panose="020B0604020202020204" charset="0"/>
              </a:rPr>
              <a:t>battery power yang </a:t>
            </a:r>
            <a:r>
              <a:rPr lang="en-US" sz="1800" dirty="0" err="1">
                <a:solidFill>
                  <a:schemeClr val="tx1"/>
                </a:solidFill>
                <a:latin typeface="Roboto" panose="020B0604020202020204" charset="0"/>
                <a:ea typeface="Roboto" panose="020B0604020202020204" charset="0"/>
              </a:rPr>
              <a:t>tinggi</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dibandingkan</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dengan</a:t>
            </a:r>
            <a:r>
              <a:rPr lang="en-US" sz="1800" i="1" dirty="0">
                <a:solidFill>
                  <a:schemeClr val="tx1"/>
                </a:solidFill>
                <a:latin typeface="Roboto" panose="020B0604020202020204" charset="0"/>
                <a:ea typeface="Roboto" panose="020B0604020202020204" charset="0"/>
              </a:rPr>
              <a:t> </a:t>
            </a:r>
            <a:r>
              <a:rPr lang="en-US" sz="1800" i="1" dirty="0" err="1">
                <a:solidFill>
                  <a:schemeClr val="tx1"/>
                </a:solidFill>
                <a:latin typeface="Roboto" panose="020B0604020202020204" charset="0"/>
                <a:ea typeface="Roboto" panose="020B0604020202020204" charset="0"/>
              </a:rPr>
              <a:t>kapasitas</a:t>
            </a:r>
            <a:r>
              <a:rPr lang="en-US" sz="1800" i="1" dirty="0">
                <a:solidFill>
                  <a:schemeClr val="tx1"/>
                </a:solidFill>
                <a:latin typeface="Roboto" panose="020B0604020202020204" charset="0"/>
                <a:ea typeface="Roboto" panose="020B0604020202020204" charset="0"/>
              </a:rPr>
              <a:t> battery power </a:t>
            </a:r>
            <a:r>
              <a:rPr lang="en-US" sz="1800" dirty="0">
                <a:solidFill>
                  <a:schemeClr val="tx1"/>
                </a:solidFill>
                <a:latin typeface="Roboto" panose="020B0604020202020204" charset="0"/>
                <a:ea typeface="Roboto" panose="020B0604020202020204" charset="0"/>
              </a:rPr>
              <a:t>pada </a:t>
            </a:r>
            <a:r>
              <a:rPr lang="en-US" sz="1800" i="1" dirty="0">
                <a:solidFill>
                  <a:schemeClr val="tx1"/>
                </a:solidFill>
                <a:latin typeface="Roboto" panose="020B0604020202020204" charset="0"/>
                <a:ea typeface="Roboto" panose="020B0604020202020204" charset="0"/>
              </a:rPr>
              <a:t>price range </a:t>
            </a:r>
            <a:r>
              <a:rPr lang="en-US" sz="1800" i="1" dirty="0" smtClean="0">
                <a:solidFill>
                  <a:schemeClr val="tx1"/>
                </a:solidFill>
                <a:latin typeface="Roboto" panose="020B0604020202020204" charset="0"/>
                <a:ea typeface="Roboto" panose="020B0604020202020204" charset="0"/>
              </a:rPr>
              <a:t>0-2 </a:t>
            </a:r>
            <a:r>
              <a:rPr lang="en-US" sz="1800" i="1" dirty="0">
                <a:solidFill>
                  <a:schemeClr val="tx1"/>
                </a:solidFill>
                <a:latin typeface="Roboto" panose="020B0604020202020204" charset="0"/>
                <a:ea typeface="Roboto" panose="020B0604020202020204" charset="0"/>
              </a:rPr>
              <a:t>(low cost - high cost).</a:t>
            </a:r>
            <a:endParaRPr lang="en-US" sz="1800" dirty="0">
              <a:solidFill>
                <a:schemeClr val="tx1"/>
              </a:solidFill>
              <a:latin typeface="Roboto" panose="020B0604020202020204" charset="0"/>
              <a:ea typeface="Roboto" panose="020B0604020202020204" charset="0"/>
            </a:endParaRPr>
          </a:p>
        </p:txBody>
      </p:sp>
      <p:pic>
        <p:nvPicPr>
          <p:cNvPr id="8" name="Picture 7">
            <a:extLst>
              <a:ext uri="{FF2B5EF4-FFF2-40B4-BE49-F238E27FC236}">
                <a16:creationId xmlns:a16="http://schemas.microsoft.com/office/drawing/2014/main" id="{873AB596-E846-40C3-9B64-2A5F4693E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40" y="1521977"/>
            <a:ext cx="4572000" cy="2932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1916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sp>
        <p:nvSpPr>
          <p:cNvPr id="2039" name="Google Shape;2039;p46"/>
          <p:cNvSpPr txBox="1">
            <a:spLocks noGrp="1"/>
          </p:cNvSpPr>
          <p:nvPr>
            <p:ph type="title"/>
          </p:nvPr>
        </p:nvSpPr>
        <p:spPr>
          <a:xfrm>
            <a:off x="489740" y="214104"/>
            <a:ext cx="8164519" cy="612900"/>
          </a:xfrm>
          <a:prstGeom prst="rect">
            <a:avLst/>
          </a:prstGeom>
        </p:spPr>
        <p:txBody>
          <a:bodyPr spcFirstLastPara="1" wrap="square" lIns="91425" tIns="91425" rIns="91425" bIns="91425" anchor="t" anchorCtr="0">
            <a:noAutofit/>
          </a:bodyPr>
          <a:lstStyle/>
          <a:p>
            <a:pPr lvl="0"/>
            <a:r>
              <a:rPr lang="en-US" sz="2400" dirty="0" err="1"/>
              <a:t>Apakah</a:t>
            </a:r>
            <a:r>
              <a:rPr lang="en-US" sz="2400" dirty="0"/>
              <a:t> Front Camera </a:t>
            </a:r>
            <a:r>
              <a:rPr lang="en-US" sz="2400" dirty="0" err="1"/>
              <a:t>mempengaruhi</a:t>
            </a:r>
            <a:r>
              <a:rPr lang="en-US" sz="2400" dirty="0"/>
              <a:t> Price Range?</a:t>
            </a:r>
            <a:br>
              <a:rPr lang="en-US" sz="2400" dirty="0"/>
            </a:br>
            <a:r>
              <a:rPr lang="pt-BR" sz="2400" dirty="0"/>
              <a:t> </a:t>
            </a:r>
            <a:br>
              <a:rPr lang="pt-BR" sz="2400" dirty="0"/>
            </a:br>
            <a:r>
              <a:rPr lang="pt-BR" sz="2400" dirty="0"/>
              <a:t/>
            </a:r>
            <a:br>
              <a:rPr lang="pt-BR" sz="2400" dirty="0"/>
            </a:br>
            <a:endParaRPr sz="2400" dirty="0"/>
          </a:p>
        </p:txBody>
      </p:sp>
      <p:sp>
        <p:nvSpPr>
          <p:cNvPr id="5" name="Title 1">
            <a:extLst>
              <a:ext uri="{FF2B5EF4-FFF2-40B4-BE49-F238E27FC236}">
                <a16:creationId xmlns:a16="http://schemas.microsoft.com/office/drawing/2014/main" id="{99E66880-019F-46F7-95DA-C6B0AFAC95A3}"/>
              </a:ext>
            </a:extLst>
          </p:cNvPr>
          <p:cNvSpPr txBox="1">
            <a:spLocks/>
          </p:cNvSpPr>
          <p:nvPr/>
        </p:nvSpPr>
        <p:spPr>
          <a:xfrm>
            <a:off x="6826676" y="1034216"/>
            <a:ext cx="5077036" cy="1770389"/>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4000" b="1" dirty="0"/>
              <a:t> </a:t>
            </a:r>
          </a:p>
        </p:txBody>
      </p:sp>
      <p:sp>
        <p:nvSpPr>
          <p:cNvPr id="3" name="Rectangle 2">
            <a:extLst>
              <a:ext uri="{FF2B5EF4-FFF2-40B4-BE49-F238E27FC236}">
                <a16:creationId xmlns:a16="http://schemas.microsoft.com/office/drawing/2014/main" id="{7F6F014A-2BE1-47E0-993E-B9A5E27467F4}"/>
              </a:ext>
            </a:extLst>
          </p:cNvPr>
          <p:cNvSpPr/>
          <p:nvPr/>
        </p:nvSpPr>
        <p:spPr>
          <a:xfrm>
            <a:off x="5173187" y="911779"/>
            <a:ext cx="3707176" cy="383181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1800" dirty="0" err="1">
                <a:solidFill>
                  <a:schemeClr val="tx1"/>
                </a:solidFill>
                <a:latin typeface="Roboto" panose="020B0604020202020204" charset="0"/>
                <a:ea typeface="Roboto" panose="020B0604020202020204" charset="0"/>
              </a:rPr>
              <a:t>Beberapa</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konsumen</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memilih</a:t>
            </a:r>
            <a:r>
              <a:rPr lang="en-US" sz="1800" dirty="0">
                <a:solidFill>
                  <a:schemeClr val="tx1"/>
                </a:solidFill>
                <a:latin typeface="Roboto" panose="020B0604020202020204" charset="0"/>
                <a:ea typeface="Roboto" panose="020B0604020202020204" charset="0"/>
              </a:rPr>
              <a:t> </a:t>
            </a:r>
            <a:r>
              <a:rPr lang="en-US" sz="1800" dirty="0" err="1" smtClean="0">
                <a:solidFill>
                  <a:schemeClr val="tx1"/>
                </a:solidFill>
                <a:latin typeface="Roboto" panose="020B0604020202020204" charset="0"/>
                <a:ea typeface="Roboto" panose="020B0604020202020204" charset="0"/>
              </a:rPr>
              <a:t>handphone</a:t>
            </a:r>
            <a:r>
              <a:rPr lang="en-US" sz="1800" dirty="0" smtClean="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dengan</a:t>
            </a:r>
            <a:r>
              <a:rPr lang="en-US" sz="1800" dirty="0">
                <a:solidFill>
                  <a:schemeClr val="tx1"/>
                </a:solidFill>
                <a:latin typeface="Roboto" panose="020B0604020202020204" charset="0"/>
                <a:ea typeface="Roboto" panose="020B0604020202020204" charset="0"/>
              </a:rPr>
              <a:t> Front Camera yang </a:t>
            </a:r>
            <a:r>
              <a:rPr lang="en-US" sz="1800" dirty="0" err="1">
                <a:solidFill>
                  <a:schemeClr val="tx1"/>
                </a:solidFill>
                <a:latin typeface="Roboto" panose="020B0604020202020204" charset="0"/>
                <a:ea typeface="Roboto" panose="020B0604020202020204" charset="0"/>
              </a:rPr>
              <a:t>baik</a:t>
            </a:r>
            <a:r>
              <a:rPr lang="id-ID" sz="1800" dirty="0">
                <a:solidFill>
                  <a:schemeClr val="tx1"/>
                </a:solidFill>
                <a:latin typeface="Roboto" panose="020B0604020202020204" charset="0"/>
                <a:ea typeface="Roboto" panose="020B0604020202020204" charset="0"/>
              </a:rPr>
              <a:t>.</a:t>
            </a:r>
            <a:endParaRPr lang="en-US" sz="1800" dirty="0">
              <a:solidFill>
                <a:schemeClr val="tx1"/>
              </a:solidFill>
              <a:latin typeface="Roboto" panose="020B0604020202020204" charset="0"/>
              <a:ea typeface="Roboto" panose="020B0604020202020204" charset="0"/>
            </a:endParaRPr>
          </a:p>
          <a:p>
            <a:pPr marL="342900" indent="-342900" algn="just">
              <a:lnSpc>
                <a:spcPct val="150000"/>
              </a:lnSpc>
              <a:buFont typeface="Arial" panose="020B0604020202020204" pitchFamily="34" charset="0"/>
              <a:buChar char="•"/>
            </a:pPr>
            <a:endParaRPr lang="en-US" sz="1800" dirty="0">
              <a:solidFill>
                <a:schemeClr val="tx1"/>
              </a:solidFill>
              <a:latin typeface="Roboto" panose="020B0604020202020204" charset="0"/>
              <a:ea typeface="Roboto" panose="020B0604020202020204" charset="0"/>
            </a:endParaRPr>
          </a:p>
          <a:p>
            <a:pPr marL="342900" indent="-342900" algn="just">
              <a:lnSpc>
                <a:spcPct val="150000"/>
              </a:lnSpc>
              <a:buFont typeface="Arial" panose="020B0604020202020204" pitchFamily="34" charset="0"/>
              <a:buChar char="•"/>
            </a:pPr>
            <a:r>
              <a:rPr lang="en-US" sz="1800" dirty="0" err="1">
                <a:solidFill>
                  <a:schemeClr val="tx1"/>
                </a:solidFill>
                <a:latin typeface="Roboto" panose="020B0604020202020204" charset="0"/>
                <a:ea typeface="Roboto" panose="020B0604020202020204" charset="0"/>
              </a:rPr>
              <a:t>Untuk</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memikat</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konsumen</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dapat</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dilakukan</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penjualan</a:t>
            </a:r>
            <a:r>
              <a:rPr lang="en-US" sz="1800" dirty="0">
                <a:solidFill>
                  <a:schemeClr val="tx1"/>
                </a:solidFill>
                <a:latin typeface="Roboto" panose="020B0604020202020204" charset="0"/>
                <a:ea typeface="Roboto" panose="020B0604020202020204" charset="0"/>
              </a:rPr>
              <a:t> handphone </a:t>
            </a:r>
            <a:r>
              <a:rPr lang="en-US" sz="1800" dirty="0" err="1">
                <a:solidFill>
                  <a:schemeClr val="tx1"/>
                </a:solidFill>
                <a:latin typeface="Roboto" panose="020B0604020202020204" charset="0"/>
                <a:ea typeface="Roboto" panose="020B0604020202020204" charset="0"/>
              </a:rPr>
              <a:t>dengan</a:t>
            </a:r>
            <a:r>
              <a:rPr lang="en-US" sz="1800" dirty="0">
                <a:solidFill>
                  <a:schemeClr val="tx1"/>
                </a:solidFill>
                <a:latin typeface="Roboto" panose="020B0604020202020204" charset="0"/>
                <a:ea typeface="Roboto" panose="020B0604020202020204" charset="0"/>
              </a:rPr>
              <a:t> price range 0 (low cost) </a:t>
            </a:r>
            <a:r>
              <a:rPr lang="en-US" sz="1800" dirty="0" err="1">
                <a:solidFill>
                  <a:schemeClr val="tx1"/>
                </a:solidFill>
                <a:latin typeface="Roboto" panose="020B0604020202020204" charset="0"/>
                <a:ea typeface="Roboto" panose="020B0604020202020204" charset="0"/>
              </a:rPr>
              <a:t>dengan</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memiliki</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fitur</a:t>
            </a:r>
            <a:r>
              <a:rPr lang="en-US" sz="1800" dirty="0">
                <a:solidFill>
                  <a:schemeClr val="tx1"/>
                </a:solidFill>
                <a:latin typeface="Roboto" panose="020B0604020202020204" charset="0"/>
                <a:ea typeface="Roboto" panose="020B0604020202020204" charset="0"/>
              </a:rPr>
              <a:t> fc (front camera) </a:t>
            </a:r>
            <a:r>
              <a:rPr lang="en-US" sz="1800" dirty="0" err="1">
                <a:solidFill>
                  <a:schemeClr val="tx1"/>
                </a:solidFill>
                <a:latin typeface="Roboto" panose="020B0604020202020204" charset="0"/>
                <a:ea typeface="Roboto" panose="020B0604020202020204" charset="0"/>
              </a:rPr>
              <a:t>yg</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tinggi</a:t>
            </a:r>
            <a:r>
              <a:rPr lang="id-ID" sz="1800" dirty="0">
                <a:solidFill>
                  <a:schemeClr val="tx1"/>
                </a:solidFill>
                <a:latin typeface="Roboto" panose="020B0604020202020204" charset="0"/>
                <a:ea typeface="Roboto" panose="020B0604020202020204" charset="0"/>
              </a:rPr>
              <a:t>.</a:t>
            </a:r>
            <a:endParaRPr lang="en-US" sz="1800" dirty="0">
              <a:solidFill>
                <a:schemeClr val="tx1"/>
              </a:solidFill>
              <a:latin typeface="Roboto" panose="020B0604020202020204" charset="0"/>
              <a:ea typeface="Roboto" panose="020B0604020202020204" charset="0"/>
            </a:endParaRPr>
          </a:p>
        </p:txBody>
      </p:sp>
      <p:pic>
        <p:nvPicPr>
          <p:cNvPr id="6" name="Picture 5">
            <a:extLst>
              <a:ext uri="{FF2B5EF4-FFF2-40B4-BE49-F238E27FC236}">
                <a16:creationId xmlns:a16="http://schemas.microsoft.com/office/drawing/2014/main" id="{FF833FA3-37D5-43DE-83CA-576C5A8DF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272" y="1363179"/>
            <a:ext cx="3838150" cy="347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932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682" name="Google Shape;682;p31"/>
          <p:cNvSpPr txBox="1">
            <a:spLocks noGrp="1"/>
          </p:cNvSpPr>
          <p:nvPr>
            <p:ph type="title"/>
          </p:nvPr>
        </p:nvSpPr>
        <p:spPr>
          <a:xfrm>
            <a:off x="1162678" y="1824209"/>
            <a:ext cx="4283237" cy="115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4400" dirty="0"/>
              <a:t>Prediksi</a:t>
            </a:r>
            <a:br>
              <a:rPr lang="id-ID" sz="4400" dirty="0"/>
            </a:br>
            <a:r>
              <a:rPr lang="id-ID" sz="4400" dirty="0"/>
              <a:t>Data</a:t>
            </a:r>
            <a:endParaRPr sz="4400" dirty="0"/>
          </a:p>
        </p:txBody>
      </p:sp>
      <p:sp>
        <p:nvSpPr>
          <p:cNvPr id="683" name="Google Shape;683;p31"/>
          <p:cNvSpPr txBox="1">
            <a:spLocks noGrp="1"/>
          </p:cNvSpPr>
          <p:nvPr>
            <p:ph type="title" idx="2"/>
          </p:nvPr>
        </p:nvSpPr>
        <p:spPr>
          <a:xfrm>
            <a:off x="1170450" y="832334"/>
            <a:ext cx="2067600" cy="6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id-ID" dirty="0"/>
              <a:t>4</a:t>
            </a:r>
            <a:endParaRPr dirty="0"/>
          </a:p>
        </p:txBody>
      </p:sp>
      <p:grpSp>
        <p:nvGrpSpPr>
          <p:cNvPr id="74" name="Google Shape;4173;p60">
            <a:extLst>
              <a:ext uri="{FF2B5EF4-FFF2-40B4-BE49-F238E27FC236}">
                <a16:creationId xmlns:a16="http://schemas.microsoft.com/office/drawing/2014/main" id="{D75A022D-B879-4648-8202-AB38FABEB79C}"/>
              </a:ext>
            </a:extLst>
          </p:cNvPr>
          <p:cNvGrpSpPr/>
          <p:nvPr/>
        </p:nvGrpSpPr>
        <p:grpSpPr>
          <a:xfrm>
            <a:off x="4327257" y="862575"/>
            <a:ext cx="4039627" cy="3418349"/>
            <a:chOff x="16026425" y="268850"/>
            <a:chExt cx="6418825" cy="5131450"/>
          </a:xfrm>
        </p:grpSpPr>
        <p:sp>
          <p:nvSpPr>
            <p:cNvPr id="75" name="Google Shape;4174;p60">
              <a:extLst>
                <a:ext uri="{FF2B5EF4-FFF2-40B4-BE49-F238E27FC236}">
                  <a16:creationId xmlns:a16="http://schemas.microsoft.com/office/drawing/2014/main" id="{48D0B944-F946-4E4B-84D8-6C494A0000F2}"/>
                </a:ext>
              </a:extLst>
            </p:cNvPr>
            <p:cNvSpPr/>
            <p:nvPr/>
          </p:nvSpPr>
          <p:spPr>
            <a:xfrm>
              <a:off x="18263525" y="1292650"/>
              <a:ext cx="934875" cy="1478450"/>
            </a:xfrm>
            <a:custGeom>
              <a:avLst/>
              <a:gdLst/>
              <a:ahLst/>
              <a:cxnLst/>
              <a:rect l="l" t="t" r="r" b="b"/>
              <a:pathLst>
                <a:path w="37395" h="59138" extrusionOk="0">
                  <a:moveTo>
                    <a:pt x="18697" y="0"/>
                  </a:moveTo>
                  <a:cubicBezTo>
                    <a:pt x="18697" y="0"/>
                    <a:pt x="0" y="30130"/>
                    <a:pt x="0" y="40441"/>
                  </a:cubicBezTo>
                  <a:cubicBezTo>
                    <a:pt x="0" y="50768"/>
                    <a:pt x="8370" y="59137"/>
                    <a:pt x="18697" y="59137"/>
                  </a:cubicBezTo>
                  <a:cubicBezTo>
                    <a:pt x="29025" y="59137"/>
                    <a:pt x="37394" y="50768"/>
                    <a:pt x="37394" y="40457"/>
                  </a:cubicBezTo>
                  <a:cubicBezTo>
                    <a:pt x="37394" y="30130"/>
                    <a:pt x="18697" y="0"/>
                    <a:pt x="18697"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175;p60">
              <a:extLst>
                <a:ext uri="{FF2B5EF4-FFF2-40B4-BE49-F238E27FC236}">
                  <a16:creationId xmlns:a16="http://schemas.microsoft.com/office/drawing/2014/main" id="{1CE71DA5-1266-4939-85C8-FC20FFEDD97F}"/>
                </a:ext>
              </a:extLst>
            </p:cNvPr>
            <p:cNvSpPr/>
            <p:nvPr/>
          </p:nvSpPr>
          <p:spPr>
            <a:xfrm>
              <a:off x="18705425" y="1942925"/>
              <a:ext cx="38100" cy="1236175"/>
            </a:xfrm>
            <a:custGeom>
              <a:avLst/>
              <a:gdLst/>
              <a:ahLst/>
              <a:cxnLst/>
              <a:rect l="l" t="t" r="r" b="b"/>
              <a:pathLst>
                <a:path w="1524" h="49447" fill="none" extrusionOk="0">
                  <a:moveTo>
                    <a:pt x="1524" y="1"/>
                  </a:moveTo>
                  <a:lnTo>
                    <a:pt x="0" y="49447"/>
                  </a:lnTo>
                </a:path>
              </a:pathLst>
            </a:custGeom>
            <a:noFill/>
            <a:ln w="10875" cap="rnd" cmpd="sng">
              <a:solidFill>
                <a:srgbClr val="964F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176;p60">
              <a:extLst>
                <a:ext uri="{FF2B5EF4-FFF2-40B4-BE49-F238E27FC236}">
                  <a16:creationId xmlns:a16="http://schemas.microsoft.com/office/drawing/2014/main" id="{47F13CA8-1D6A-4B90-B434-AAFD588CC1BB}"/>
                </a:ext>
              </a:extLst>
            </p:cNvPr>
            <p:cNvSpPr/>
            <p:nvPr/>
          </p:nvSpPr>
          <p:spPr>
            <a:xfrm>
              <a:off x="20470925" y="268850"/>
              <a:ext cx="1072950" cy="1467125"/>
            </a:xfrm>
            <a:custGeom>
              <a:avLst/>
              <a:gdLst/>
              <a:ahLst/>
              <a:cxnLst/>
              <a:rect l="l" t="t" r="r" b="b"/>
              <a:pathLst>
                <a:path w="42918" h="58685" extrusionOk="0">
                  <a:moveTo>
                    <a:pt x="709" y="0"/>
                  </a:moveTo>
                  <a:cubicBezTo>
                    <a:pt x="346" y="0"/>
                    <a:pt x="101" y="314"/>
                    <a:pt x="101" y="847"/>
                  </a:cubicBezTo>
                  <a:lnTo>
                    <a:pt x="0" y="33102"/>
                  </a:lnTo>
                  <a:cubicBezTo>
                    <a:pt x="0" y="33838"/>
                    <a:pt x="469" y="34725"/>
                    <a:pt x="1072" y="35060"/>
                  </a:cubicBezTo>
                  <a:lnTo>
                    <a:pt x="41763" y="58544"/>
                  </a:lnTo>
                  <a:cubicBezTo>
                    <a:pt x="41922" y="58640"/>
                    <a:pt x="42072" y="58685"/>
                    <a:pt x="42207" y="58685"/>
                  </a:cubicBezTo>
                  <a:cubicBezTo>
                    <a:pt x="42570" y="58685"/>
                    <a:pt x="42822" y="58361"/>
                    <a:pt x="42834" y="57825"/>
                  </a:cubicBezTo>
                  <a:lnTo>
                    <a:pt x="42918" y="25586"/>
                  </a:lnTo>
                  <a:cubicBezTo>
                    <a:pt x="42918" y="24850"/>
                    <a:pt x="42449" y="23979"/>
                    <a:pt x="41863" y="23644"/>
                  </a:cubicBezTo>
                  <a:lnTo>
                    <a:pt x="1172" y="144"/>
                  </a:lnTo>
                  <a:cubicBezTo>
                    <a:pt x="1005" y="46"/>
                    <a:pt x="849" y="0"/>
                    <a:pt x="709"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177;p60">
              <a:extLst>
                <a:ext uri="{FF2B5EF4-FFF2-40B4-BE49-F238E27FC236}">
                  <a16:creationId xmlns:a16="http://schemas.microsoft.com/office/drawing/2014/main" id="{F315D991-5F7E-48D2-AE9B-ECD6A7EC7BBF}"/>
                </a:ext>
              </a:extLst>
            </p:cNvPr>
            <p:cNvSpPr/>
            <p:nvPr/>
          </p:nvSpPr>
          <p:spPr>
            <a:xfrm>
              <a:off x="20781425" y="742625"/>
              <a:ext cx="400075" cy="513800"/>
            </a:xfrm>
            <a:custGeom>
              <a:avLst/>
              <a:gdLst/>
              <a:ahLst/>
              <a:cxnLst/>
              <a:rect l="l" t="t" r="r" b="b"/>
              <a:pathLst>
                <a:path w="16003" h="20552" extrusionOk="0">
                  <a:moveTo>
                    <a:pt x="4442" y="0"/>
                  </a:moveTo>
                  <a:cubicBezTo>
                    <a:pt x="1829" y="0"/>
                    <a:pt x="29" y="2073"/>
                    <a:pt x="17" y="5664"/>
                  </a:cubicBezTo>
                  <a:cubicBezTo>
                    <a:pt x="0" y="10736"/>
                    <a:pt x="3566" y="16913"/>
                    <a:pt x="7968" y="19457"/>
                  </a:cubicBezTo>
                  <a:cubicBezTo>
                    <a:pt x="9257" y="20199"/>
                    <a:pt x="10476" y="20551"/>
                    <a:pt x="11555" y="20551"/>
                  </a:cubicBezTo>
                  <a:cubicBezTo>
                    <a:pt x="14174" y="20551"/>
                    <a:pt x="15974" y="18479"/>
                    <a:pt x="15986" y="14887"/>
                  </a:cubicBezTo>
                  <a:cubicBezTo>
                    <a:pt x="16002" y="9815"/>
                    <a:pt x="12437" y="3639"/>
                    <a:pt x="8018" y="1095"/>
                  </a:cubicBezTo>
                  <a:cubicBezTo>
                    <a:pt x="6733" y="352"/>
                    <a:pt x="5519" y="0"/>
                    <a:pt x="4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178;p60">
              <a:extLst>
                <a:ext uri="{FF2B5EF4-FFF2-40B4-BE49-F238E27FC236}">
                  <a16:creationId xmlns:a16="http://schemas.microsoft.com/office/drawing/2014/main" id="{CDF0B402-0E3B-49FC-8573-67518C2EA91A}"/>
                </a:ext>
              </a:extLst>
            </p:cNvPr>
            <p:cNvSpPr/>
            <p:nvPr/>
          </p:nvSpPr>
          <p:spPr>
            <a:xfrm>
              <a:off x="19562425" y="3279925"/>
              <a:ext cx="1845450" cy="718900"/>
            </a:xfrm>
            <a:custGeom>
              <a:avLst/>
              <a:gdLst/>
              <a:ahLst/>
              <a:cxnLst/>
              <a:rect l="l" t="t" r="r" b="b"/>
              <a:pathLst>
                <a:path w="73818" h="28756" extrusionOk="0">
                  <a:moveTo>
                    <a:pt x="73818" y="1"/>
                  </a:moveTo>
                  <a:cubicBezTo>
                    <a:pt x="73818" y="8"/>
                    <a:pt x="73818" y="16"/>
                    <a:pt x="73818" y="23"/>
                  </a:cubicBezTo>
                  <a:lnTo>
                    <a:pt x="73818" y="23"/>
                  </a:lnTo>
                  <a:cubicBezTo>
                    <a:pt x="73818" y="16"/>
                    <a:pt x="73818" y="8"/>
                    <a:pt x="73818" y="1"/>
                  </a:cubicBezTo>
                  <a:close/>
                  <a:moveTo>
                    <a:pt x="73818" y="23"/>
                  </a:moveTo>
                  <a:cubicBezTo>
                    <a:pt x="73791" y="1238"/>
                    <a:pt x="72988" y="2467"/>
                    <a:pt x="71374" y="3399"/>
                  </a:cubicBezTo>
                  <a:lnTo>
                    <a:pt x="35051" y="24506"/>
                  </a:lnTo>
                  <a:cubicBezTo>
                    <a:pt x="33428" y="25452"/>
                    <a:pt x="31294" y="25924"/>
                    <a:pt x="29155" y="25924"/>
                  </a:cubicBezTo>
                  <a:cubicBezTo>
                    <a:pt x="27017" y="25924"/>
                    <a:pt x="24874" y="25452"/>
                    <a:pt x="23234" y="24506"/>
                  </a:cubicBezTo>
                  <a:lnTo>
                    <a:pt x="2478" y="12521"/>
                  </a:lnTo>
                  <a:cubicBezTo>
                    <a:pt x="821" y="11567"/>
                    <a:pt x="1" y="10312"/>
                    <a:pt x="18" y="9073"/>
                  </a:cubicBezTo>
                  <a:lnTo>
                    <a:pt x="18" y="9073"/>
                  </a:lnTo>
                  <a:cubicBezTo>
                    <a:pt x="1" y="10010"/>
                    <a:pt x="1" y="10964"/>
                    <a:pt x="1" y="11918"/>
                  </a:cubicBezTo>
                  <a:cubicBezTo>
                    <a:pt x="1" y="13157"/>
                    <a:pt x="821" y="14412"/>
                    <a:pt x="2478" y="15367"/>
                  </a:cubicBezTo>
                  <a:lnTo>
                    <a:pt x="23217" y="27335"/>
                  </a:lnTo>
                  <a:cubicBezTo>
                    <a:pt x="24861" y="28282"/>
                    <a:pt x="27010" y="28755"/>
                    <a:pt x="29155" y="28755"/>
                  </a:cubicBezTo>
                  <a:cubicBezTo>
                    <a:pt x="31291" y="28755"/>
                    <a:pt x="33423" y="28287"/>
                    <a:pt x="35051" y="27351"/>
                  </a:cubicBezTo>
                  <a:lnTo>
                    <a:pt x="71374" y="6227"/>
                  </a:lnTo>
                  <a:cubicBezTo>
                    <a:pt x="72981" y="5290"/>
                    <a:pt x="73801" y="4068"/>
                    <a:pt x="73801" y="2829"/>
                  </a:cubicBezTo>
                  <a:cubicBezTo>
                    <a:pt x="73801" y="1900"/>
                    <a:pt x="73801" y="953"/>
                    <a:pt x="73818" y="23"/>
                  </a:cubicBez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79;p60">
              <a:extLst>
                <a:ext uri="{FF2B5EF4-FFF2-40B4-BE49-F238E27FC236}">
                  <a16:creationId xmlns:a16="http://schemas.microsoft.com/office/drawing/2014/main" id="{8068144C-1074-44F5-9009-2456D732DA54}"/>
                </a:ext>
              </a:extLst>
            </p:cNvPr>
            <p:cNvSpPr/>
            <p:nvPr/>
          </p:nvSpPr>
          <p:spPr>
            <a:xfrm>
              <a:off x="19541925" y="2858650"/>
              <a:ext cx="1886475" cy="1069400"/>
            </a:xfrm>
            <a:custGeom>
              <a:avLst/>
              <a:gdLst/>
              <a:ahLst/>
              <a:cxnLst/>
              <a:rect l="l" t="t" r="r" b="b"/>
              <a:pathLst>
                <a:path w="75459" h="42776" extrusionOk="0">
                  <a:moveTo>
                    <a:pt x="45490" y="0"/>
                  </a:moveTo>
                  <a:cubicBezTo>
                    <a:pt x="43349" y="0"/>
                    <a:pt x="41211" y="473"/>
                    <a:pt x="39587" y="1419"/>
                  </a:cubicBezTo>
                  <a:lnTo>
                    <a:pt x="3265" y="22526"/>
                  </a:lnTo>
                  <a:cubicBezTo>
                    <a:pt x="1" y="24417"/>
                    <a:pt x="17" y="27481"/>
                    <a:pt x="3298" y="29372"/>
                  </a:cubicBezTo>
                  <a:lnTo>
                    <a:pt x="24054" y="41357"/>
                  </a:lnTo>
                  <a:cubicBezTo>
                    <a:pt x="25694" y="42303"/>
                    <a:pt x="27837" y="42775"/>
                    <a:pt x="29975" y="42775"/>
                  </a:cubicBezTo>
                  <a:cubicBezTo>
                    <a:pt x="32114" y="42775"/>
                    <a:pt x="34248" y="42303"/>
                    <a:pt x="35871" y="41357"/>
                  </a:cubicBezTo>
                  <a:lnTo>
                    <a:pt x="72194" y="20250"/>
                  </a:lnTo>
                  <a:cubicBezTo>
                    <a:pt x="75458" y="18358"/>
                    <a:pt x="75441" y="15295"/>
                    <a:pt x="72161" y="13403"/>
                  </a:cubicBezTo>
                  <a:lnTo>
                    <a:pt x="51405" y="1419"/>
                  </a:lnTo>
                  <a:cubicBezTo>
                    <a:pt x="49773" y="473"/>
                    <a:pt x="47630" y="0"/>
                    <a:pt x="45490" y="0"/>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180;p60">
              <a:extLst>
                <a:ext uri="{FF2B5EF4-FFF2-40B4-BE49-F238E27FC236}">
                  <a16:creationId xmlns:a16="http://schemas.microsoft.com/office/drawing/2014/main" id="{729CCCBA-6A19-4152-9C0F-FA792C91A536}"/>
                </a:ext>
              </a:extLst>
            </p:cNvPr>
            <p:cNvSpPr/>
            <p:nvPr/>
          </p:nvSpPr>
          <p:spPr>
            <a:xfrm>
              <a:off x="18894575" y="455400"/>
              <a:ext cx="2928850" cy="3905025"/>
            </a:xfrm>
            <a:custGeom>
              <a:avLst/>
              <a:gdLst/>
              <a:ahLst/>
              <a:cxnLst/>
              <a:rect l="l" t="t" r="r" b="b"/>
              <a:pathLst>
                <a:path w="117154" h="156201" extrusionOk="0">
                  <a:moveTo>
                    <a:pt x="33" y="2003"/>
                  </a:moveTo>
                  <a:cubicBezTo>
                    <a:pt x="22" y="2009"/>
                    <a:pt x="11" y="2015"/>
                    <a:pt x="0" y="2022"/>
                  </a:cubicBezTo>
                  <a:cubicBezTo>
                    <a:pt x="11" y="2015"/>
                    <a:pt x="22" y="2009"/>
                    <a:pt x="33" y="2003"/>
                  </a:cubicBezTo>
                  <a:close/>
                  <a:moveTo>
                    <a:pt x="3494" y="0"/>
                  </a:moveTo>
                  <a:cubicBezTo>
                    <a:pt x="3280" y="0"/>
                    <a:pt x="3078" y="85"/>
                    <a:pt x="2796" y="247"/>
                  </a:cubicBezTo>
                  <a:cubicBezTo>
                    <a:pt x="1501" y="994"/>
                    <a:pt x="1309" y="1264"/>
                    <a:pt x="33" y="2003"/>
                  </a:cubicBezTo>
                  <a:lnTo>
                    <a:pt x="33" y="2003"/>
                  </a:lnTo>
                  <a:cubicBezTo>
                    <a:pt x="167" y="1927"/>
                    <a:pt x="263" y="1894"/>
                    <a:pt x="341" y="1894"/>
                  </a:cubicBezTo>
                  <a:cubicBezTo>
                    <a:pt x="625" y="1894"/>
                    <a:pt x="684" y="2324"/>
                    <a:pt x="1456" y="2775"/>
                  </a:cubicBezTo>
                  <a:lnTo>
                    <a:pt x="109604" y="65611"/>
                  </a:lnTo>
                  <a:cubicBezTo>
                    <a:pt x="111613" y="66766"/>
                    <a:pt x="113220" y="69578"/>
                    <a:pt x="113220" y="71872"/>
                  </a:cubicBezTo>
                  <a:lnTo>
                    <a:pt x="112985" y="153857"/>
                  </a:lnTo>
                  <a:cubicBezTo>
                    <a:pt x="112985" y="155012"/>
                    <a:pt x="112584" y="155816"/>
                    <a:pt x="111931" y="156201"/>
                  </a:cubicBezTo>
                  <a:cubicBezTo>
                    <a:pt x="113237" y="155431"/>
                    <a:pt x="114542" y="154677"/>
                    <a:pt x="115848" y="153907"/>
                  </a:cubicBezTo>
                  <a:cubicBezTo>
                    <a:pt x="116501" y="153539"/>
                    <a:pt x="116919" y="152719"/>
                    <a:pt x="116919" y="151581"/>
                  </a:cubicBezTo>
                  <a:lnTo>
                    <a:pt x="117137" y="69595"/>
                  </a:lnTo>
                  <a:cubicBezTo>
                    <a:pt x="117153" y="67302"/>
                    <a:pt x="115530" y="64490"/>
                    <a:pt x="113538" y="63335"/>
                  </a:cubicBezTo>
                  <a:lnTo>
                    <a:pt x="4687" y="498"/>
                  </a:lnTo>
                  <a:cubicBezTo>
                    <a:pt x="4106" y="160"/>
                    <a:pt x="3789" y="0"/>
                    <a:pt x="3494" y="0"/>
                  </a:cubicBezTo>
                  <a:close/>
                </a:path>
              </a:pathLst>
            </a:custGeom>
            <a:solidFill>
              <a:srgbClr val="944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181;p60">
              <a:extLst>
                <a:ext uri="{FF2B5EF4-FFF2-40B4-BE49-F238E27FC236}">
                  <a16:creationId xmlns:a16="http://schemas.microsoft.com/office/drawing/2014/main" id="{B9573064-5AFB-4FFD-B9FB-EBE154E54150}"/>
                </a:ext>
              </a:extLst>
            </p:cNvPr>
            <p:cNvSpPr/>
            <p:nvPr/>
          </p:nvSpPr>
          <p:spPr>
            <a:xfrm>
              <a:off x="18869050" y="494825"/>
              <a:ext cx="2908350" cy="3854125"/>
            </a:xfrm>
            <a:custGeom>
              <a:avLst/>
              <a:gdLst/>
              <a:ahLst/>
              <a:cxnLst/>
              <a:rect l="l" t="t" r="r" b="b"/>
              <a:pathLst>
                <a:path w="116334" h="154165" extrusionOk="0">
                  <a:moveTo>
                    <a:pt x="2249" y="0"/>
                  </a:moveTo>
                  <a:cubicBezTo>
                    <a:pt x="1059" y="0"/>
                    <a:pt x="234" y="944"/>
                    <a:pt x="234" y="2570"/>
                  </a:cubicBezTo>
                  <a:lnTo>
                    <a:pt x="0" y="84556"/>
                  </a:lnTo>
                  <a:cubicBezTo>
                    <a:pt x="0" y="86866"/>
                    <a:pt x="1624" y="89678"/>
                    <a:pt x="3616" y="90833"/>
                  </a:cubicBezTo>
                  <a:lnTo>
                    <a:pt x="112466" y="153669"/>
                  </a:lnTo>
                  <a:cubicBezTo>
                    <a:pt x="113046" y="154005"/>
                    <a:pt x="113596" y="154164"/>
                    <a:pt x="114084" y="154164"/>
                  </a:cubicBezTo>
                  <a:cubicBezTo>
                    <a:pt x="115274" y="154164"/>
                    <a:pt x="116099" y="153220"/>
                    <a:pt x="116099" y="151594"/>
                  </a:cubicBezTo>
                  <a:lnTo>
                    <a:pt x="116333" y="69608"/>
                  </a:lnTo>
                  <a:cubicBezTo>
                    <a:pt x="116333" y="67298"/>
                    <a:pt x="114726" y="64503"/>
                    <a:pt x="112718" y="63348"/>
                  </a:cubicBezTo>
                  <a:lnTo>
                    <a:pt x="3867" y="495"/>
                  </a:lnTo>
                  <a:cubicBezTo>
                    <a:pt x="3287" y="159"/>
                    <a:pt x="2738" y="0"/>
                    <a:pt x="2249" y="0"/>
                  </a:cubicBez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82;p60">
              <a:extLst>
                <a:ext uri="{FF2B5EF4-FFF2-40B4-BE49-F238E27FC236}">
                  <a16:creationId xmlns:a16="http://schemas.microsoft.com/office/drawing/2014/main" id="{7335C6DD-DCAD-4B99-9600-D3A2480B9C89}"/>
                </a:ext>
              </a:extLst>
            </p:cNvPr>
            <p:cNvSpPr/>
            <p:nvPr/>
          </p:nvSpPr>
          <p:spPr>
            <a:xfrm>
              <a:off x="18901250" y="591525"/>
              <a:ext cx="2820475" cy="3567625"/>
            </a:xfrm>
            <a:custGeom>
              <a:avLst/>
              <a:gdLst/>
              <a:ahLst/>
              <a:cxnLst/>
              <a:rect l="l" t="t" r="r" b="b"/>
              <a:pathLst>
                <a:path w="112819" h="142705" extrusionOk="0">
                  <a:moveTo>
                    <a:pt x="1918" y="1"/>
                  </a:moveTo>
                  <a:cubicBezTo>
                    <a:pt x="890" y="1"/>
                    <a:pt x="202" y="688"/>
                    <a:pt x="202" y="1916"/>
                  </a:cubicBezTo>
                  <a:lnTo>
                    <a:pt x="1" y="76051"/>
                  </a:lnTo>
                  <a:cubicBezTo>
                    <a:pt x="1" y="77926"/>
                    <a:pt x="1574" y="80336"/>
                    <a:pt x="3516" y="81458"/>
                  </a:cubicBezTo>
                  <a:lnTo>
                    <a:pt x="109086" y="142152"/>
                  </a:lnTo>
                  <a:cubicBezTo>
                    <a:pt x="109744" y="142526"/>
                    <a:pt x="110361" y="142704"/>
                    <a:pt x="110890" y="142704"/>
                  </a:cubicBezTo>
                  <a:cubicBezTo>
                    <a:pt x="111923" y="142704"/>
                    <a:pt x="112618" y="142025"/>
                    <a:pt x="112618" y="140796"/>
                  </a:cubicBezTo>
                  <a:lnTo>
                    <a:pt x="112802" y="66661"/>
                  </a:lnTo>
                  <a:cubicBezTo>
                    <a:pt x="112819" y="64786"/>
                    <a:pt x="111245" y="62376"/>
                    <a:pt x="109304" y="61254"/>
                  </a:cubicBezTo>
                  <a:lnTo>
                    <a:pt x="3717" y="560"/>
                  </a:lnTo>
                  <a:cubicBezTo>
                    <a:pt x="3059" y="181"/>
                    <a:pt x="2444" y="1"/>
                    <a:pt x="19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183;p60">
              <a:extLst>
                <a:ext uri="{FF2B5EF4-FFF2-40B4-BE49-F238E27FC236}">
                  <a16:creationId xmlns:a16="http://schemas.microsoft.com/office/drawing/2014/main" id="{28D41CD5-4C37-443B-B0A4-FF265A0BA5CB}"/>
                </a:ext>
              </a:extLst>
            </p:cNvPr>
            <p:cNvSpPr/>
            <p:nvPr/>
          </p:nvSpPr>
          <p:spPr>
            <a:xfrm>
              <a:off x="20053700" y="3295525"/>
              <a:ext cx="70750" cy="90950"/>
            </a:xfrm>
            <a:custGeom>
              <a:avLst/>
              <a:gdLst/>
              <a:ahLst/>
              <a:cxnLst/>
              <a:rect l="l" t="t" r="r" b="b"/>
              <a:pathLst>
                <a:path w="2830" h="3638" extrusionOk="0">
                  <a:moveTo>
                    <a:pt x="780" y="0"/>
                  </a:moveTo>
                  <a:cubicBezTo>
                    <a:pt x="317" y="0"/>
                    <a:pt x="1" y="363"/>
                    <a:pt x="1" y="1000"/>
                  </a:cubicBezTo>
                  <a:cubicBezTo>
                    <a:pt x="1" y="1904"/>
                    <a:pt x="637" y="2992"/>
                    <a:pt x="1424" y="3444"/>
                  </a:cubicBezTo>
                  <a:cubicBezTo>
                    <a:pt x="1647" y="3575"/>
                    <a:pt x="1859" y="3637"/>
                    <a:pt x="2048" y="3637"/>
                  </a:cubicBezTo>
                  <a:cubicBezTo>
                    <a:pt x="2509" y="3637"/>
                    <a:pt x="2830" y="3266"/>
                    <a:pt x="2830" y="2624"/>
                  </a:cubicBezTo>
                  <a:cubicBezTo>
                    <a:pt x="2830" y="1737"/>
                    <a:pt x="2210" y="632"/>
                    <a:pt x="1424" y="197"/>
                  </a:cubicBezTo>
                  <a:cubicBezTo>
                    <a:pt x="1192" y="64"/>
                    <a:pt x="973" y="0"/>
                    <a:pt x="780" y="0"/>
                  </a:cubicBezTo>
                  <a:close/>
                </a:path>
              </a:pathLst>
            </a:custGeom>
            <a:solidFill>
              <a:srgbClr val="944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184;p60">
              <a:extLst>
                <a:ext uri="{FF2B5EF4-FFF2-40B4-BE49-F238E27FC236}">
                  <a16:creationId xmlns:a16="http://schemas.microsoft.com/office/drawing/2014/main" id="{B3F33E4F-C003-47C4-8D5E-A7996422B684}"/>
                </a:ext>
              </a:extLst>
            </p:cNvPr>
            <p:cNvSpPr/>
            <p:nvPr/>
          </p:nvSpPr>
          <p:spPr>
            <a:xfrm>
              <a:off x="20420700" y="2817850"/>
              <a:ext cx="281225" cy="176800"/>
            </a:xfrm>
            <a:custGeom>
              <a:avLst/>
              <a:gdLst/>
              <a:ahLst/>
              <a:cxnLst/>
              <a:rect l="l" t="t" r="r" b="b"/>
              <a:pathLst>
                <a:path w="11249" h="7072" extrusionOk="0">
                  <a:moveTo>
                    <a:pt x="673" y="0"/>
                  </a:moveTo>
                  <a:cubicBezTo>
                    <a:pt x="321" y="0"/>
                    <a:pt x="1" y="279"/>
                    <a:pt x="1" y="674"/>
                  </a:cubicBezTo>
                  <a:cubicBezTo>
                    <a:pt x="1" y="925"/>
                    <a:pt x="135" y="1142"/>
                    <a:pt x="335" y="1260"/>
                  </a:cubicBezTo>
                  <a:lnTo>
                    <a:pt x="10245" y="6984"/>
                  </a:lnTo>
                  <a:cubicBezTo>
                    <a:pt x="10349" y="7044"/>
                    <a:pt x="10460" y="7072"/>
                    <a:pt x="10570" y="7072"/>
                  </a:cubicBezTo>
                  <a:cubicBezTo>
                    <a:pt x="10919" y="7072"/>
                    <a:pt x="11249" y="6793"/>
                    <a:pt x="11249" y="6398"/>
                  </a:cubicBezTo>
                  <a:cubicBezTo>
                    <a:pt x="11249" y="6147"/>
                    <a:pt x="11115" y="5930"/>
                    <a:pt x="10914" y="5812"/>
                  </a:cubicBezTo>
                  <a:lnTo>
                    <a:pt x="1005" y="88"/>
                  </a:lnTo>
                  <a:cubicBezTo>
                    <a:pt x="897" y="28"/>
                    <a:pt x="783" y="0"/>
                    <a:pt x="673" y="0"/>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85;p60">
              <a:extLst>
                <a:ext uri="{FF2B5EF4-FFF2-40B4-BE49-F238E27FC236}">
                  <a16:creationId xmlns:a16="http://schemas.microsoft.com/office/drawing/2014/main" id="{9C688BE0-125F-46AC-8198-467C81199AD8}"/>
                </a:ext>
              </a:extLst>
            </p:cNvPr>
            <p:cNvSpPr/>
            <p:nvPr/>
          </p:nvSpPr>
          <p:spPr>
            <a:xfrm>
              <a:off x="20419025" y="2900700"/>
              <a:ext cx="235200" cy="150875"/>
            </a:xfrm>
            <a:custGeom>
              <a:avLst/>
              <a:gdLst/>
              <a:ahLst/>
              <a:cxnLst/>
              <a:rect l="l" t="t" r="r" b="b"/>
              <a:pathLst>
                <a:path w="9408" h="6035" extrusionOk="0">
                  <a:moveTo>
                    <a:pt x="673" y="1"/>
                  </a:moveTo>
                  <a:cubicBezTo>
                    <a:pt x="321" y="1"/>
                    <a:pt x="1" y="279"/>
                    <a:pt x="1" y="674"/>
                  </a:cubicBezTo>
                  <a:cubicBezTo>
                    <a:pt x="1" y="908"/>
                    <a:pt x="118" y="1126"/>
                    <a:pt x="336" y="1260"/>
                  </a:cubicBezTo>
                  <a:lnTo>
                    <a:pt x="8403" y="5947"/>
                  </a:lnTo>
                  <a:cubicBezTo>
                    <a:pt x="8512" y="6007"/>
                    <a:pt x="8625" y="6034"/>
                    <a:pt x="8736" y="6034"/>
                  </a:cubicBezTo>
                  <a:cubicBezTo>
                    <a:pt x="9088" y="6034"/>
                    <a:pt x="9408" y="5756"/>
                    <a:pt x="9408" y="5361"/>
                  </a:cubicBezTo>
                  <a:cubicBezTo>
                    <a:pt x="9408" y="5126"/>
                    <a:pt x="9291" y="4892"/>
                    <a:pt x="9073" y="4775"/>
                  </a:cubicBezTo>
                  <a:lnTo>
                    <a:pt x="1005" y="88"/>
                  </a:lnTo>
                  <a:cubicBezTo>
                    <a:pt x="897" y="28"/>
                    <a:pt x="783" y="1"/>
                    <a:pt x="673" y="1"/>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86;p60">
              <a:extLst>
                <a:ext uri="{FF2B5EF4-FFF2-40B4-BE49-F238E27FC236}">
                  <a16:creationId xmlns:a16="http://schemas.microsoft.com/office/drawing/2014/main" id="{DD8A2259-9EBC-4DDB-8FFE-EC10F2EF3A90}"/>
                </a:ext>
              </a:extLst>
            </p:cNvPr>
            <p:cNvSpPr/>
            <p:nvPr/>
          </p:nvSpPr>
          <p:spPr>
            <a:xfrm>
              <a:off x="20421950" y="2980875"/>
              <a:ext cx="259475" cy="164250"/>
            </a:xfrm>
            <a:custGeom>
              <a:avLst/>
              <a:gdLst/>
              <a:ahLst/>
              <a:cxnLst/>
              <a:rect l="l" t="t" r="r" b="b"/>
              <a:pathLst>
                <a:path w="10379" h="6570" extrusionOk="0">
                  <a:moveTo>
                    <a:pt x="675" y="0"/>
                  </a:moveTo>
                  <a:cubicBezTo>
                    <a:pt x="327" y="0"/>
                    <a:pt x="1" y="288"/>
                    <a:pt x="1" y="681"/>
                  </a:cubicBezTo>
                  <a:cubicBezTo>
                    <a:pt x="1" y="915"/>
                    <a:pt x="135" y="1133"/>
                    <a:pt x="336" y="1267"/>
                  </a:cubicBezTo>
                  <a:lnTo>
                    <a:pt x="9375" y="6472"/>
                  </a:lnTo>
                  <a:cubicBezTo>
                    <a:pt x="9487" y="6539"/>
                    <a:pt x="9606" y="6569"/>
                    <a:pt x="9721" y="6569"/>
                  </a:cubicBezTo>
                  <a:cubicBezTo>
                    <a:pt x="10067" y="6569"/>
                    <a:pt x="10379" y="6293"/>
                    <a:pt x="10379" y="5903"/>
                  </a:cubicBezTo>
                  <a:lnTo>
                    <a:pt x="10379" y="5886"/>
                  </a:lnTo>
                  <a:cubicBezTo>
                    <a:pt x="10379" y="5652"/>
                    <a:pt x="10262" y="5435"/>
                    <a:pt x="10044" y="5317"/>
                  </a:cubicBezTo>
                  <a:lnTo>
                    <a:pt x="1005" y="95"/>
                  </a:lnTo>
                  <a:cubicBezTo>
                    <a:pt x="900" y="30"/>
                    <a:pt x="786" y="0"/>
                    <a:pt x="675" y="0"/>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87;p60">
              <a:extLst>
                <a:ext uri="{FF2B5EF4-FFF2-40B4-BE49-F238E27FC236}">
                  <a16:creationId xmlns:a16="http://schemas.microsoft.com/office/drawing/2014/main" id="{5CE7C689-1CB6-4900-B8DD-B43383DB0C09}"/>
                </a:ext>
              </a:extLst>
            </p:cNvPr>
            <p:cNvSpPr/>
            <p:nvPr/>
          </p:nvSpPr>
          <p:spPr>
            <a:xfrm>
              <a:off x="20428225" y="2071725"/>
              <a:ext cx="856625" cy="519275"/>
            </a:xfrm>
            <a:custGeom>
              <a:avLst/>
              <a:gdLst/>
              <a:ahLst/>
              <a:cxnLst/>
              <a:rect l="l" t="t" r="r" b="b"/>
              <a:pathLst>
                <a:path w="34265" h="20771" extrusionOk="0">
                  <a:moveTo>
                    <a:pt x="1148" y="1"/>
                  </a:moveTo>
                  <a:cubicBezTo>
                    <a:pt x="548" y="1"/>
                    <a:pt x="1" y="471"/>
                    <a:pt x="1" y="1143"/>
                  </a:cubicBezTo>
                  <a:lnTo>
                    <a:pt x="1" y="1159"/>
                  </a:lnTo>
                  <a:cubicBezTo>
                    <a:pt x="1" y="1578"/>
                    <a:pt x="219" y="1946"/>
                    <a:pt x="570" y="2164"/>
                  </a:cubicBezTo>
                  <a:lnTo>
                    <a:pt x="32541" y="20610"/>
                  </a:lnTo>
                  <a:cubicBezTo>
                    <a:pt x="32725" y="20720"/>
                    <a:pt x="32923" y="20771"/>
                    <a:pt x="33116" y="20771"/>
                  </a:cubicBezTo>
                  <a:cubicBezTo>
                    <a:pt x="33711" y="20771"/>
                    <a:pt x="34265" y="20292"/>
                    <a:pt x="34265" y="19622"/>
                  </a:cubicBezTo>
                  <a:lnTo>
                    <a:pt x="34265" y="19605"/>
                  </a:lnTo>
                  <a:cubicBezTo>
                    <a:pt x="34265" y="19203"/>
                    <a:pt x="34047" y="18819"/>
                    <a:pt x="33696" y="18601"/>
                  </a:cubicBezTo>
                  <a:lnTo>
                    <a:pt x="1725" y="155"/>
                  </a:lnTo>
                  <a:cubicBezTo>
                    <a:pt x="1538" y="49"/>
                    <a:pt x="1340" y="1"/>
                    <a:pt x="1148" y="1"/>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88;p60">
              <a:extLst>
                <a:ext uri="{FF2B5EF4-FFF2-40B4-BE49-F238E27FC236}">
                  <a16:creationId xmlns:a16="http://schemas.microsoft.com/office/drawing/2014/main" id="{474163CC-69F2-4DB0-8277-54A4E40885C5}"/>
                </a:ext>
              </a:extLst>
            </p:cNvPr>
            <p:cNvSpPr/>
            <p:nvPr/>
          </p:nvSpPr>
          <p:spPr>
            <a:xfrm>
              <a:off x="20429075" y="2192925"/>
              <a:ext cx="436900" cy="276725"/>
            </a:xfrm>
            <a:custGeom>
              <a:avLst/>
              <a:gdLst/>
              <a:ahLst/>
              <a:cxnLst/>
              <a:rect l="l" t="t" r="r" b="b"/>
              <a:pathLst>
                <a:path w="17476" h="11069" extrusionOk="0">
                  <a:moveTo>
                    <a:pt x="1159" y="0"/>
                  </a:moveTo>
                  <a:cubicBezTo>
                    <a:pt x="561" y="0"/>
                    <a:pt x="17" y="479"/>
                    <a:pt x="17" y="1149"/>
                  </a:cubicBezTo>
                  <a:cubicBezTo>
                    <a:pt x="0" y="1567"/>
                    <a:pt x="235" y="1952"/>
                    <a:pt x="586" y="2153"/>
                  </a:cubicBezTo>
                  <a:lnTo>
                    <a:pt x="15751" y="10907"/>
                  </a:lnTo>
                  <a:cubicBezTo>
                    <a:pt x="15936" y="11018"/>
                    <a:pt x="16134" y="11069"/>
                    <a:pt x="16327" y="11069"/>
                  </a:cubicBezTo>
                  <a:cubicBezTo>
                    <a:pt x="16922" y="11069"/>
                    <a:pt x="17476" y="10590"/>
                    <a:pt x="17476" y="9920"/>
                  </a:cubicBezTo>
                  <a:cubicBezTo>
                    <a:pt x="17476" y="9501"/>
                    <a:pt x="17258" y="9116"/>
                    <a:pt x="16890" y="8915"/>
                  </a:cubicBezTo>
                  <a:lnTo>
                    <a:pt x="1741" y="161"/>
                  </a:lnTo>
                  <a:cubicBezTo>
                    <a:pt x="1553" y="50"/>
                    <a:pt x="1353" y="0"/>
                    <a:pt x="1159" y="0"/>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89;p60">
              <a:extLst>
                <a:ext uri="{FF2B5EF4-FFF2-40B4-BE49-F238E27FC236}">
                  <a16:creationId xmlns:a16="http://schemas.microsoft.com/office/drawing/2014/main" id="{86D4BACC-6F2F-4CBD-9621-B451C3669D28}"/>
                </a:ext>
              </a:extLst>
            </p:cNvPr>
            <p:cNvSpPr/>
            <p:nvPr/>
          </p:nvSpPr>
          <p:spPr>
            <a:xfrm>
              <a:off x="20420700" y="1677600"/>
              <a:ext cx="1076325" cy="645775"/>
            </a:xfrm>
            <a:custGeom>
              <a:avLst/>
              <a:gdLst/>
              <a:ahLst/>
              <a:cxnLst/>
              <a:rect l="l" t="t" r="r" b="b"/>
              <a:pathLst>
                <a:path w="43053" h="25831" extrusionOk="0">
                  <a:moveTo>
                    <a:pt x="1173" y="1"/>
                  </a:moveTo>
                  <a:cubicBezTo>
                    <a:pt x="569" y="1"/>
                    <a:pt x="13" y="482"/>
                    <a:pt x="1" y="1157"/>
                  </a:cubicBezTo>
                  <a:cubicBezTo>
                    <a:pt x="1" y="1575"/>
                    <a:pt x="235" y="1960"/>
                    <a:pt x="587" y="2161"/>
                  </a:cubicBezTo>
                  <a:lnTo>
                    <a:pt x="41311" y="25679"/>
                  </a:lnTo>
                  <a:cubicBezTo>
                    <a:pt x="41496" y="25783"/>
                    <a:pt x="41690" y="25830"/>
                    <a:pt x="41880" y="25830"/>
                  </a:cubicBezTo>
                  <a:cubicBezTo>
                    <a:pt x="42484" y="25830"/>
                    <a:pt x="43040" y="25349"/>
                    <a:pt x="43052" y="24674"/>
                  </a:cubicBezTo>
                  <a:cubicBezTo>
                    <a:pt x="43052" y="24256"/>
                    <a:pt x="42818" y="23871"/>
                    <a:pt x="42466" y="23670"/>
                  </a:cubicBezTo>
                  <a:lnTo>
                    <a:pt x="1742" y="152"/>
                  </a:lnTo>
                  <a:cubicBezTo>
                    <a:pt x="1557" y="48"/>
                    <a:pt x="1363" y="1"/>
                    <a:pt x="1173" y="1"/>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90;p60">
              <a:extLst>
                <a:ext uri="{FF2B5EF4-FFF2-40B4-BE49-F238E27FC236}">
                  <a16:creationId xmlns:a16="http://schemas.microsoft.com/office/drawing/2014/main" id="{E2A0DBBB-7636-40BD-A72A-D4DA65E24D6B}"/>
                </a:ext>
              </a:extLst>
            </p:cNvPr>
            <p:cNvSpPr/>
            <p:nvPr/>
          </p:nvSpPr>
          <p:spPr>
            <a:xfrm>
              <a:off x="20417350" y="1811700"/>
              <a:ext cx="972950" cy="586400"/>
            </a:xfrm>
            <a:custGeom>
              <a:avLst/>
              <a:gdLst/>
              <a:ahLst/>
              <a:cxnLst/>
              <a:rect l="l" t="t" r="r" b="b"/>
              <a:pathLst>
                <a:path w="38918" h="23456" extrusionOk="0">
                  <a:moveTo>
                    <a:pt x="1142" y="0"/>
                  </a:moveTo>
                  <a:cubicBezTo>
                    <a:pt x="545" y="0"/>
                    <a:pt x="1" y="479"/>
                    <a:pt x="1" y="1149"/>
                  </a:cubicBezTo>
                  <a:cubicBezTo>
                    <a:pt x="1" y="1567"/>
                    <a:pt x="218" y="1952"/>
                    <a:pt x="570" y="2153"/>
                  </a:cubicBezTo>
                  <a:lnTo>
                    <a:pt x="37194" y="23294"/>
                  </a:lnTo>
                  <a:cubicBezTo>
                    <a:pt x="37378" y="23405"/>
                    <a:pt x="37576" y="23455"/>
                    <a:pt x="37769" y="23455"/>
                  </a:cubicBezTo>
                  <a:cubicBezTo>
                    <a:pt x="38365" y="23455"/>
                    <a:pt x="38918" y="22976"/>
                    <a:pt x="38918" y="22306"/>
                  </a:cubicBezTo>
                  <a:cubicBezTo>
                    <a:pt x="38918" y="21888"/>
                    <a:pt x="38700" y="21503"/>
                    <a:pt x="38349" y="21302"/>
                  </a:cubicBezTo>
                  <a:lnTo>
                    <a:pt x="1725" y="161"/>
                  </a:lnTo>
                  <a:cubicBezTo>
                    <a:pt x="1536" y="51"/>
                    <a:pt x="1337" y="0"/>
                    <a:pt x="1142" y="0"/>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91;p60">
              <a:extLst>
                <a:ext uri="{FF2B5EF4-FFF2-40B4-BE49-F238E27FC236}">
                  <a16:creationId xmlns:a16="http://schemas.microsoft.com/office/drawing/2014/main" id="{321A66F8-9874-4B7E-AB21-BB7E96B0B7D4}"/>
                </a:ext>
              </a:extLst>
            </p:cNvPr>
            <p:cNvSpPr/>
            <p:nvPr/>
          </p:nvSpPr>
          <p:spPr>
            <a:xfrm>
              <a:off x="19023875" y="2401975"/>
              <a:ext cx="551150" cy="330825"/>
            </a:xfrm>
            <a:custGeom>
              <a:avLst/>
              <a:gdLst/>
              <a:ahLst/>
              <a:cxnLst/>
              <a:rect l="l" t="t" r="r" b="b"/>
              <a:pathLst>
                <a:path w="22046" h="13233" extrusionOk="0">
                  <a:moveTo>
                    <a:pt x="591" y="1"/>
                  </a:moveTo>
                  <a:cubicBezTo>
                    <a:pt x="286" y="1"/>
                    <a:pt x="0" y="246"/>
                    <a:pt x="0" y="587"/>
                  </a:cubicBezTo>
                  <a:cubicBezTo>
                    <a:pt x="0" y="805"/>
                    <a:pt x="118" y="1005"/>
                    <a:pt x="302" y="1106"/>
                  </a:cubicBezTo>
                  <a:lnTo>
                    <a:pt x="21158" y="13158"/>
                  </a:lnTo>
                  <a:cubicBezTo>
                    <a:pt x="21248" y="13209"/>
                    <a:pt x="21345" y="13232"/>
                    <a:pt x="21441" y="13232"/>
                  </a:cubicBezTo>
                  <a:cubicBezTo>
                    <a:pt x="21751" y="13232"/>
                    <a:pt x="22045" y="12984"/>
                    <a:pt x="22045" y="12639"/>
                  </a:cubicBezTo>
                  <a:cubicBezTo>
                    <a:pt x="22045" y="12421"/>
                    <a:pt x="21928" y="12237"/>
                    <a:pt x="21744" y="12120"/>
                  </a:cubicBezTo>
                  <a:lnTo>
                    <a:pt x="888" y="85"/>
                  </a:lnTo>
                  <a:cubicBezTo>
                    <a:pt x="793" y="27"/>
                    <a:pt x="691" y="1"/>
                    <a:pt x="591" y="1"/>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92;p60">
              <a:extLst>
                <a:ext uri="{FF2B5EF4-FFF2-40B4-BE49-F238E27FC236}">
                  <a16:creationId xmlns:a16="http://schemas.microsoft.com/office/drawing/2014/main" id="{A4E33D72-0AD3-4B46-ABA8-7033BF7F897C}"/>
                </a:ext>
              </a:extLst>
            </p:cNvPr>
            <p:cNvSpPr/>
            <p:nvPr/>
          </p:nvSpPr>
          <p:spPr>
            <a:xfrm>
              <a:off x="19022200" y="2470850"/>
              <a:ext cx="498400" cy="300250"/>
            </a:xfrm>
            <a:custGeom>
              <a:avLst/>
              <a:gdLst/>
              <a:ahLst/>
              <a:cxnLst/>
              <a:rect l="l" t="t" r="r" b="b"/>
              <a:pathLst>
                <a:path w="19936" h="12010" extrusionOk="0">
                  <a:moveTo>
                    <a:pt x="590" y="0"/>
                  </a:moveTo>
                  <a:cubicBezTo>
                    <a:pt x="284" y="0"/>
                    <a:pt x="0" y="248"/>
                    <a:pt x="0" y="594"/>
                  </a:cubicBezTo>
                  <a:cubicBezTo>
                    <a:pt x="0" y="795"/>
                    <a:pt x="101" y="996"/>
                    <a:pt x="285" y="1096"/>
                  </a:cubicBezTo>
                  <a:lnTo>
                    <a:pt x="19049" y="11926"/>
                  </a:lnTo>
                  <a:cubicBezTo>
                    <a:pt x="19144" y="11984"/>
                    <a:pt x="19245" y="12010"/>
                    <a:pt x="19343" y="12010"/>
                  </a:cubicBezTo>
                  <a:cubicBezTo>
                    <a:pt x="19645" y="12010"/>
                    <a:pt x="19923" y="11764"/>
                    <a:pt x="19936" y="11424"/>
                  </a:cubicBezTo>
                  <a:cubicBezTo>
                    <a:pt x="19936" y="11206"/>
                    <a:pt x="19819" y="11005"/>
                    <a:pt x="19635" y="10905"/>
                  </a:cubicBezTo>
                  <a:lnTo>
                    <a:pt x="871" y="75"/>
                  </a:lnTo>
                  <a:cubicBezTo>
                    <a:pt x="780" y="24"/>
                    <a:pt x="684" y="0"/>
                    <a:pt x="590" y="0"/>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93;p60">
              <a:extLst>
                <a:ext uri="{FF2B5EF4-FFF2-40B4-BE49-F238E27FC236}">
                  <a16:creationId xmlns:a16="http://schemas.microsoft.com/office/drawing/2014/main" id="{0E146478-2E52-4D4F-B73A-FC898347F759}"/>
                </a:ext>
              </a:extLst>
            </p:cNvPr>
            <p:cNvSpPr/>
            <p:nvPr/>
          </p:nvSpPr>
          <p:spPr>
            <a:xfrm>
              <a:off x="19650325" y="2761450"/>
              <a:ext cx="551125" cy="330800"/>
            </a:xfrm>
            <a:custGeom>
              <a:avLst/>
              <a:gdLst/>
              <a:ahLst/>
              <a:cxnLst/>
              <a:rect l="l" t="t" r="r" b="b"/>
              <a:pathLst>
                <a:path w="22045" h="13232" extrusionOk="0">
                  <a:moveTo>
                    <a:pt x="592" y="0"/>
                  </a:moveTo>
                  <a:cubicBezTo>
                    <a:pt x="286" y="0"/>
                    <a:pt x="0" y="249"/>
                    <a:pt x="0" y="603"/>
                  </a:cubicBezTo>
                  <a:cubicBezTo>
                    <a:pt x="0" y="804"/>
                    <a:pt x="117" y="1005"/>
                    <a:pt x="301" y="1105"/>
                  </a:cubicBezTo>
                  <a:lnTo>
                    <a:pt x="21158" y="13157"/>
                  </a:lnTo>
                  <a:cubicBezTo>
                    <a:pt x="21248" y="13208"/>
                    <a:pt x="21345" y="13232"/>
                    <a:pt x="21440" y="13232"/>
                  </a:cubicBezTo>
                  <a:cubicBezTo>
                    <a:pt x="21751" y="13232"/>
                    <a:pt x="22045" y="12984"/>
                    <a:pt x="22045" y="12638"/>
                  </a:cubicBezTo>
                  <a:cubicBezTo>
                    <a:pt x="22045" y="12437"/>
                    <a:pt x="21928" y="12236"/>
                    <a:pt x="21743" y="12136"/>
                  </a:cubicBezTo>
                  <a:lnTo>
                    <a:pt x="887" y="84"/>
                  </a:lnTo>
                  <a:cubicBezTo>
                    <a:pt x="793" y="27"/>
                    <a:pt x="691" y="0"/>
                    <a:pt x="592" y="0"/>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94;p60">
              <a:extLst>
                <a:ext uri="{FF2B5EF4-FFF2-40B4-BE49-F238E27FC236}">
                  <a16:creationId xmlns:a16="http://schemas.microsoft.com/office/drawing/2014/main" id="{91BE5A08-92B0-416F-8983-E199AE8BCA20}"/>
                </a:ext>
              </a:extLst>
            </p:cNvPr>
            <p:cNvSpPr/>
            <p:nvPr/>
          </p:nvSpPr>
          <p:spPr>
            <a:xfrm>
              <a:off x="19648650" y="2830300"/>
              <a:ext cx="498400" cy="300275"/>
            </a:xfrm>
            <a:custGeom>
              <a:avLst/>
              <a:gdLst/>
              <a:ahLst/>
              <a:cxnLst/>
              <a:rect l="l" t="t" r="r" b="b"/>
              <a:pathLst>
                <a:path w="19936" h="12011" extrusionOk="0">
                  <a:moveTo>
                    <a:pt x="590" y="1"/>
                  </a:moveTo>
                  <a:cubicBezTo>
                    <a:pt x="284" y="1"/>
                    <a:pt x="0" y="249"/>
                    <a:pt x="0" y="594"/>
                  </a:cubicBezTo>
                  <a:cubicBezTo>
                    <a:pt x="0" y="795"/>
                    <a:pt x="100" y="996"/>
                    <a:pt x="285" y="1096"/>
                  </a:cubicBezTo>
                  <a:lnTo>
                    <a:pt x="19049" y="11926"/>
                  </a:lnTo>
                  <a:cubicBezTo>
                    <a:pt x="19143" y="11984"/>
                    <a:pt x="19244" y="12010"/>
                    <a:pt x="19343" y="12010"/>
                  </a:cubicBezTo>
                  <a:cubicBezTo>
                    <a:pt x="19644" y="12010"/>
                    <a:pt x="19923" y="11765"/>
                    <a:pt x="19936" y="11424"/>
                  </a:cubicBezTo>
                  <a:cubicBezTo>
                    <a:pt x="19936" y="11206"/>
                    <a:pt x="19819" y="11022"/>
                    <a:pt x="19634" y="10905"/>
                  </a:cubicBezTo>
                  <a:lnTo>
                    <a:pt x="870" y="75"/>
                  </a:lnTo>
                  <a:cubicBezTo>
                    <a:pt x="780" y="24"/>
                    <a:pt x="684" y="1"/>
                    <a:pt x="590" y="1"/>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95;p60">
              <a:extLst>
                <a:ext uri="{FF2B5EF4-FFF2-40B4-BE49-F238E27FC236}">
                  <a16:creationId xmlns:a16="http://schemas.microsoft.com/office/drawing/2014/main" id="{CC8AB07B-B398-434B-ADC4-E7A05EE6BD6D}"/>
                </a:ext>
              </a:extLst>
            </p:cNvPr>
            <p:cNvSpPr/>
            <p:nvPr/>
          </p:nvSpPr>
          <p:spPr>
            <a:xfrm>
              <a:off x="20425300" y="1943750"/>
              <a:ext cx="756625" cy="461650"/>
            </a:xfrm>
            <a:custGeom>
              <a:avLst/>
              <a:gdLst/>
              <a:ahLst/>
              <a:cxnLst/>
              <a:rect l="l" t="t" r="r" b="b"/>
              <a:pathLst>
                <a:path w="30265" h="18466" extrusionOk="0">
                  <a:moveTo>
                    <a:pt x="1156" y="0"/>
                  </a:moveTo>
                  <a:cubicBezTo>
                    <a:pt x="553" y="0"/>
                    <a:pt x="1" y="481"/>
                    <a:pt x="1" y="1156"/>
                  </a:cubicBezTo>
                  <a:cubicBezTo>
                    <a:pt x="1" y="1575"/>
                    <a:pt x="218" y="1960"/>
                    <a:pt x="570" y="2161"/>
                  </a:cubicBezTo>
                  <a:lnTo>
                    <a:pt x="28540" y="18313"/>
                  </a:lnTo>
                  <a:cubicBezTo>
                    <a:pt x="28724" y="18417"/>
                    <a:pt x="28919" y="18465"/>
                    <a:pt x="29109" y="18465"/>
                  </a:cubicBezTo>
                  <a:cubicBezTo>
                    <a:pt x="29712" y="18465"/>
                    <a:pt x="30264" y="17984"/>
                    <a:pt x="30264" y="17309"/>
                  </a:cubicBezTo>
                  <a:cubicBezTo>
                    <a:pt x="30264" y="16891"/>
                    <a:pt x="30047" y="16506"/>
                    <a:pt x="29695" y="16305"/>
                  </a:cubicBezTo>
                  <a:lnTo>
                    <a:pt x="1725" y="152"/>
                  </a:lnTo>
                  <a:cubicBezTo>
                    <a:pt x="1541" y="48"/>
                    <a:pt x="1346" y="0"/>
                    <a:pt x="1156" y="0"/>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96;p60">
              <a:extLst>
                <a:ext uri="{FF2B5EF4-FFF2-40B4-BE49-F238E27FC236}">
                  <a16:creationId xmlns:a16="http://schemas.microsoft.com/office/drawing/2014/main" id="{16685694-C3AF-4DB4-93F8-CF2356F20D99}"/>
                </a:ext>
              </a:extLst>
            </p:cNvPr>
            <p:cNvSpPr/>
            <p:nvPr/>
          </p:nvSpPr>
          <p:spPr>
            <a:xfrm>
              <a:off x="20523650" y="2461725"/>
              <a:ext cx="188325" cy="123075"/>
            </a:xfrm>
            <a:custGeom>
              <a:avLst/>
              <a:gdLst/>
              <a:ahLst/>
              <a:cxnLst/>
              <a:rect l="l" t="t" r="r" b="b"/>
              <a:pathLst>
                <a:path w="7533" h="4923" extrusionOk="0">
                  <a:moveTo>
                    <a:pt x="679" y="1"/>
                  </a:moveTo>
                  <a:cubicBezTo>
                    <a:pt x="330" y="1"/>
                    <a:pt x="0" y="279"/>
                    <a:pt x="0" y="674"/>
                  </a:cubicBezTo>
                  <a:cubicBezTo>
                    <a:pt x="0" y="909"/>
                    <a:pt x="134" y="1143"/>
                    <a:pt x="335" y="1260"/>
                  </a:cubicBezTo>
                  <a:lnTo>
                    <a:pt x="6528" y="4825"/>
                  </a:lnTo>
                  <a:cubicBezTo>
                    <a:pt x="6641" y="4892"/>
                    <a:pt x="6760" y="4922"/>
                    <a:pt x="6875" y="4922"/>
                  </a:cubicBezTo>
                  <a:cubicBezTo>
                    <a:pt x="7221" y="4922"/>
                    <a:pt x="7533" y="4646"/>
                    <a:pt x="7533" y="4256"/>
                  </a:cubicBezTo>
                  <a:cubicBezTo>
                    <a:pt x="7533" y="4005"/>
                    <a:pt x="7416" y="3788"/>
                    <a:pt x="7198" y="3670"/>
                  </a:cubicBezTo>
                  <a:lnTo>
                    <a:pt x="1005" y="88"/>
                  </a:lnTo>
                  <a:cubicBezTo>
                    <a:pt x="901" y="28"/>
                    <a:pt x="789" y="1"/>
                    <a:pt x="679" y="1"/>
                  </a:cubicBezTo>
                  <a:close/>
                </a:path>
              </a:pathLst>
            </a:custGeom>
            <a:solidFill>
              <a:srgbClr val="E1A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97;p60">
              <a:extLst>
                <a:ext uri="{FF2B5EF4-FFF2-40B4-BE49-F238E27FC236}">
                  <a16:creationId xmlns:a16="http://schemas.microsoft.com/office/drawing/2014/main" id="{F3B38922-2B91-4AD9-B500-E128AACFAF53}"/>
                </a:ext>
              </a:extLst>
            </p:cNvPr>
            <p:cNvSpPr/>
            <p:nvPr/>
          </p:nvSpPr>
          <p:spPr>
            <a:xfrm>
              <a:off x="20429500" y="2384425"/>
              <a:ext cx="69075" cy="123875"/>
            </a:xfrm>
            <a:custGeom>
              <a:avLst/>
              <a:gdLst/>
              <a:ahLst/>
              <a:cxnLst/>
              <a:rect l="l" t="t" r="r" b="b"/>
              <a:pathLst>
                <a:path w="2763" h="4955" extrusionOk="0">
                  <a:moveTo>
                    <a:pt x="0" y="0"/>
                  </a:moveTo>
                  <a:lnTo>
                    <a:pt x="0" y="3365"/>
                  </a:lnTo>
                  <a:lnTo>
                    <a:pt x="2762" y="4955"/>
                  </a:lnTo>
                  <a:lnTo>
                    <a:pt x="2762" y="1590"/>
                  </a:lnTo>
                  <a:lnTo>
                    <a:pt x="0" y="0"/>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98;p60">
              <a:extLst>
                <a:ext uri="{FF2B5EF4-FFF2-40B4-BE49-F238E27FC236}">
                  <a16:creationId xmlns:a16="http://schemas.microsoft.com/office/drawing/2014/main" id="{3E98C4FF-8EF1-40EB-AE68-0E1D836D730E}"/>
                </a:ext>
              </a:extLst>
            </p:cNvPr>
            <p:cNvSpPr/>
            <p:nvPr/>
          </p:nvSpPr>
          <p:spPr>
            <a:xfrm>
              <a:off x="20523650" y="2601075"/>
              <a:ext cx="188325" cy="123075"/>
            </a:xfrm>
            <a:custGeom>
              <a:avLst/>
              <a:gdLst/>
              <a:ahLst/>
              <a:cxnLst/>
              <a:rect l="l" t="t" r="r" b="b"/>
              <a:pathLst>
                <a:path w="7533" h="4923" extrusionOk="0">
                  <a:moveTo>
                    <a:pt x="672" y="1"/>
                  </a:moveTo>
                  <a:cubicBezTo>
                    <a:pt x="320" y="1"/>
                    <a:pt x="0" y="279"/>
                    <a:pt x="0" y="674"/>
                  </a:cubicBezTo>
                  <a:cubicBezTo>
                    <a:pt x="0" y="909"/>
                    <a:pt x="134" y="1143"/>
                    <a:pt x="335" y="1260"/>
                  </a:cubicBezTo>
                  <a:lnTo>
                    <a:pt x="6528" y="4825"/>
                  </a:lnTo>
                  <a:cubicBezTo>
                    <a:pt x="6641" y="4892"/>
                    <a:pt x="6760" y="4922"/>
                    <a:pt x="6875" y="4922"/>
                  </a:cubicBezTo>
                  <a:cubicBezTo>
                    <a:pt x="7221" y="4922"/>
                    <a:pt x="7533" y="4646"/>
                    <a:pt x="7533" y="4256"/>
                  </a:cubicBezTo>
                  <a:cubicBezTo>
                    <a:pt x="7533" y="4005"/>
                    <a:pt x="7416" y="3788"/>
                    <a:pt x="7198" y="3670"/>
                  </a:cubicBezTo>
                  <a:lnTo>
                    <a:pt x="1005" y="88"/>
                  </a:lnTo>
                  <a:cubicBezTo>
                    <a:pt x="897" y="28"/>
                    <a:pt x="783" y="1"/>
                    <a:pt x="672" y="1"/>
                  </a:cubicBezTo>
                  <a:close/>
                </a:path>
              </a:pathLst>
            </a:custGeom>
            <a:solidFill>
              <a:srgbClr val="E1A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99;p60">
              <a:extLst>
                <a:ext uri="{FF2B5EF4-FFF2-40B4-BE49-F238E27FC236}">
                  <a16:creationId xmlns:a16="http://schemas.microsoft.com/office/drawing/2014/main" id="{156BA267-3B78-4F8C-B7AF-E566B8EF07C0}"/>
                </a:ext>
              </a:extLst>
            </p:cNvPr>
            <p:cNvSpPr/>
            <p:nvPr/>
          </p:nvSpPr>
          <p:spPr>
            <a:xfrm>
              <a:off x="20429500" y="2523775"/>
              <a:ext cx="69075" cy="123875"/>
            </a:xfrm>
            <a:custGeom>
              <a:avLst/>
              <a:gdLst/>
              <a:ahLst/>
              <a:cxnLst/>
              <a:rect l="l" t="t" r="r" b="b"/>
              <a:pathLst>
                <a:path w="2763" h="4955" extrusionOk="0">
                  <a:moveTo>
                    <a:pt x="0" y="0"/>
                  </a:moveTo>
                  <a:lnTo>
                    <a:pt x="0" y="3364"/>
                  </a:lnTo>
                  <a:lnTo>
                    <a:pt x="2762" y="4955"/>
                  </a:lnTo>
                  <a:lnTo>
                    <a:pt x="2762" y="1590"/>
                  </a:lnTo>
                  <a:lnTo>
                    <a:pt x="0" y="0"/>
                  </a:lnTo>
                  <a:close/>
                </a:path>
              </a:pathLst>
            </a:custGeom>
            <a:solidFill>
              <a:srgbClr val="AF7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200;p60">
              <a:extLst>
                <a:ext uri="{FF2B5EF4-FFF2-40B4-BE49-F238E27FC236}">
                  <a16:creationId xmlns:a16="http://schemas.microsoft.com/office/drawing/2014/main" id="{23E0F08C-EABC-4705-A68B-7FA50FC1A5D0}"/>
                </a:ext>
              </a:extLst>
            </p:cNvPr>
            <p:cNvSpPr/>
            <p:nvPr/>
          </p:nvSpPr>
          <p:spPr>
            <a:xfrm>
              <a:off x="20523650" y="2740425"/>
              <a:ext cx="188325" cy="122825"/>
            </a:xfrm>
            <a:custGeom>
              <a:avLst/>
              <a:gdLst/>
              <a:ahLst/>
              <a:cxnLst/>
              <a:rect l="l" t="t" r="r" b="b"/>
              <a:pathLst>
                <a:path w="7533" h="4913" extrusionOk="0">
                  <a:moveTo>
                    <a:pt x="672" y="1"/>
                  </a:moveTo>
                  <a:cubicBezTo>
                    <a:pt x="320" y="1"/>
                    <a:pt x="0" y="279"/>
                    <a:pt x="0" y="674"/>
                  </a:cubicBezTo>
                  <a:cubicBezTo>
                    <a:pt x="0" y="908"/>
                    <a:pt x="134" y="1126"/>
                    <a:pt x="335" y="1243"/>
                  </a:cubicBezTo>
                  <a:lnTo>
                    <a:pt x="6528" y="4825"/>
                  </a:lnTo>
                  <a:cubicBezTo>
                    <a:pt x="6636" y="4885"/>
                    <a:pt x="6750" y="4913"/>
                    <a:pt x="6861" y="4913"/>
                  </a:cubicBezTo>
                  <a:cubicBezTo>
                    <a:pt x="7213" y="4913"/>
                    <a:pt x="7533" y="4634"/>
                    <a:pt x="7533" y="4239"/>
                  </a:cubicBezTo>
                  <a:cubicBezTo>
                    <a:pt x="7533" y="4005"/>
                    <a:pt x="7416" y="3787"/>
                    <a:pt x="7198" y="3670"/>
                  </a:cubicBezTo>
                  <a:lnTo>
                    <a:pt x="1005" y="88"/>
                  </a:lnTo>
                  <a:cubicBezTo>
                    <a:pt x="897" y="28"/>
                    <a:pt x="783" y="1"/>
                    <a:pt x="672" y="1"/>
                  </a:cubicBezTo>
                  <a:close/>
                </a:path>
              </a:pathLst>
            </a:custGeom>
            <a:solidFill>
              <a:srgbClr val="E1A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201;p60">
              <a:extLst>
                <a:ext uri="{FF2B5EF4-FFF2-40B4-BE49-F238E27FC236}">
                  <a16:creationId xmlns:a16="http://schemas.microsoft.com/office/drawing/2014/main" id="{94922F88-7106-4E95-8523-3211247CB4CF}"/>
                </a:ext>
              </a:extLst>
            </p:cNvPr>
            <p:cNvSpPr/>
            <p:nvPr/>
          </p:nvSpPr>
          <p:spPr>
            <a:xfrm>
              <a:off x="20429500" y="2663100"/>
              <a:ext cx="69075" cy="123900"/>
            </a:xfrm>
            <a:custGeom>
              <a:avLst/>
              <a:gdLst/>
              <a:ahLst/>
              <a:cxnLst/>
              <a:rect l="l" t="t" r="r" b="b"/>
              <a:pathLst>
                <a:path w="2763" h="4956" extrusionOk="0">
                  <a:moveTo>
                    <a:pt x="0" y="1"/>
                  </a:moveTo>
                  <a:lnTo>
                    <a:pt x="0" y="3365"/>
                  </a:lnTo>
                  <a:lnTo>
                    <a:pt x="2762" y="4956"/>
                  </a:lnTo>
                  <a:lnTo>
                    <a:pt x="2762" y="1591"/>
                  </a:lnTo>
                  <a:lnTo>
                    <a:pt x="0" y="1"/>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202;p60">
              <a:extLst>
                <a:ext uri="{FF2B5EF4-FFF2-40B4-BE49-F238E27FC236}">
                  <a16:creationId xmlns:a16="http://schemas.microsoft.com/office/drawing/2014/main" id="{736BD69B-1633-4973-9374-9A9D438ABAC5}"/>
                </a:ext>
              </a:extLst>
            </p:cNvPr>
            <p:cNvSpPr/>
            <p:nvPr/>
          </p:nvSpPr>
          <p:spPr>
            <a:xfrm>
              <a:off x="21301575" y="2732575"/>
              <a:ext cx="166575" cy="881725"/>
            </a:xfrm>
            <a:custGeom>
              <a:avLst/>
              <a:gdLst/>
              <a:ahLst/>
              <a:cxnLst/>
              <a:rect l="l" t="t" r="r" b="b"/>
              <a:pathLst>
                <a:path w="6663" h="35269" extrusionOk="0">
                  <a:moveTo>
                    <a:pt x="84" y="1"/>
                  </a:moveTo>
                  <a:lnTo>
                    <a:pt x="0" y="31469"/>
                  </a:lnTo>
                  <a:lnTo>
                    <a:pt x="6579" y="35269"/>
                  </a:lnTo>
                  <a:lnTo>
                    <a:pt x="6662" y="3800"/>
                  </a:lnTo>
                  <a:lnTo>
                    <a:pt x="84" y="1"/>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203;p60">
              <a:extLst>
                <a:ext uri="{FF2B5EF4-FFF2-40B4-BE49-F238E27FC236}">
                  <a16:creationId xmlns:a16="http://schemas.microsoft.com/office/drawing/2014/main" id="{BA7867B2-899E-4C84-A715-1F7C7836B276}"/>
                </a:ext>
              </a:extLst>
            </p:cNvPr>
            <p:cNvSpPr/>
            <p:nvPr/>
          </p:nvSpPr>
          <p:spPr>
            <a:xfrm>
              <a:off x="21040450" y="2894100"/>
              <a:ext cx="166150" cy="580025"/>
            </a:xfrm>
            <a:custGeom>
              <a:avLst/>
              <a:gdLst/>
              <a:ahLst/>
              <a:cxnLst/>
              <a:rect l="l" t="t" r="r" b="b"/>
              <a:pathLst>
                <a:path w="6646" h="23201" extrusionOk="0">
                  <a:moveTo>
                    <a:pt x="67" y="1"/>
                  </a:moveTo>
                  <a:lnTo>
                    <a:pt x="1" y="19401"/>
                  </a:lnTo>
                  <a:lnTo>
                    <a:pt x="6595" y="23200"/>
                  </a:lnTo>
                  <a:lnTo>
                    <a:pt x="6646" y="3800"/>
                  </a:lnTo>
                  <a:lnTo>
                    <a:pt x="67" y="1"/>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204;p60">
              <a:extLst>
                <a:ext uri="{FF2B5EF4-FFF2-40B4-BE49-F238E27FC236}">
                  <a16:creationId xmlns:a16="http://schemas.microsoft.com/office/drawing/2014/main" id="{4274380A-429D-4331-89F7-BC3821F28E56}"/>
                </a:ext>
              </a:extLst>
            </p:cNvPr>
            <p:cNvSpPr/>
            <p:nvPr/>
          </p:nvSpPr>
          <p:spPr>
            <a:xfrm>
              <a:off x="20796475" y="2613325"/>
              <a:ext cx="166575" cy="715175"/>
            </a:xfrm>
            <a:custGeom>
              <a:avLst/>
              <a:gdLst/>
              <a:ahLst/>
              <a:cxnLst/>
              <a:rect l="l" t="t" r="r" b="b"/>
              <a:pathLst>
                <a:path w="6663" h="28607" extrusionOk="0">
                  <a:moveTo>
                    <a:pt x="68" y="0"/>
                  </a:moveTo>
                  <a:lnTo>
                    <a:pt x="1" y="24790"/>
                  </a:lnTo>
                  <a:lnTo>
                    <a:pt x="6596" y="28606"/>
                  </a:lnTo>
                  <a:lnTo>
                    <a:pt x="6663" y="3800"/>
                  </a:lnTo>
                  <a:lnTo>
                    <a:pt x="68" y="0"/>
                  </a:ln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205;p60">
              <a:extLst>
                <a:ext uri="{FF2B5EF4-FFF2-40B4-BE49-F238E27FC236}">
                  <a16:creationId xmlns:a16="http://schemas.microsoft.com/office/drawing/2014/main" id="{8B561F5D-0100-4FB2-90EA-D0927B672DAD}"/>
                </a:ext>
              </a:extLst>
            </p:cNvPr>
            <p:cNvSpPr/>
            <p:nvPr/>
          </p:nvSpPr>
          <p:spPr>
            <a:xfrm>
              <a:off x="19506775" y="2187825"/>
              <a:ext cx="346100" cy="444425"/>
            </a:xfrm>
            <a:custGeom>
              <a:avLst/>
              <a:gdLst/>
              <a:ahLst/>
              <a:cxnLst/>
              <a:rect l="l" t="t" r="r" b="b"/>
              <a:pathLst>
                <a:path w="13844" h="17777" extrusionOk="0">
                  <a:moveTo>
                    <a:pt x="4498" y="1915"/>
                  </a:moveTo>
                  <a:cubicBezTo>
                    <a:pt x="5232" y="1915"/>
                    <a:pt x="6059" y="2154"/>
                    <a:pt x="6930" y="2658"/>
                  </a:cubicBezTo>
                  <a:cubicBezTo>
                    <a:pt x="9927" y="4382"/>
                    <a:pt x="12354" y="8584"/>
                    <a:pt x="12337" y="12015"/>
                  </a:cubicBezTo>
                  <a:cubicBezTo>
                    <a:pt x="12337" y="14459"/>
                    <a:pt x="11109" y="15869"/>
                    <a:pt x="9328" y="15869"/>
                  </a:cubicBezTo>
                  <a:cubicBezTo>
                    <a:pt x="8595" y="15869"/>
                    <a:pt x="7770" y="15631"/>
                    <a:pt x="6897" y="15129"/>
                  </a:cubicBezTo>
                  <a:cubicBezTo>
                    <a:pt x="3901" y="13405"/>
                    <a:pt x="1474" y="9186"/>
                    <a:pt x="1490" y="5755"/>
                  </a:cubicBezTo>
                  <a:cubicBezTo>
                    <a:pt x="1490" y="3315"/>
                    <a:pt x="2722" y="1915"/>
                    <a:pt x="4498" y="1915"/>
                  </a:cubicBezTo>
                  <a:close/>
                  <a:moveTo>
                    <a:pt x="3843" y="0"/>
                  </a:moveTo>
                  <a:cubicBezTo>
                    <a:pt x="1577" y="0"/>
                    <a:pt x="13" y="1796"/>
                    <a:pt x="1" y="4901"/>
                  </a:cubicBezTo>
                  <a:cubicBezTo>
                    <a:pt x="1" y="9270"/>
                    <a:pt x="3081" y="14626"/>
                    <a:pt x="6897" y="16836"/>
                  </a:cubicBezTo>
                  <a:cubicBezTo>
                    <a:pt x="8008" y="17474"/>
                    <a:pt x="9057" y="17776"/>
                    <a:pt x="9988" y="17776"/>
                  </a:cubicBezTo>
                  <a:cubicBezTo>
                    <a:pt x="12255" y="17776"/>
                    <a:pt x="13815" y="15983"/>
                    <a:pt x="13827" y="12886"/>
                  </a:cubicBezTo>
                  <a:cubicBezTo>
                    <a:pt x="13843" y="8500"/>
                    <a:pt x="10747" y="3144"/>
                    <a:pt x="6947" y="951"/>
                  </a:cubicBezTo>
                  <a:cubicBezTo>
                    <a:pt x="5833" y="306"/>
                    <a:pt x="4778" y="0"/>
                    <a:pt x="3843" y="0"/>
                  </a:cubicBezTo>
                  <a:close/>
                </a:path>
              </a:pathLst>
            </a:custGeom>
            <a:solidFill>
              <a:srgbClr val="D9D6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206;p60">
              <a:extLst>
                <a:ext uri="{FF2B5EF4-FFF2-40B4-BE49-F238E27FC236}">
                  <a16:creationId xmlns:a16="http://schemas.microsoft.com/office/drawing/2014/main" id="{C2CD95E0-2342-4A4F-A237-0F2F2F11D6F2}"/>
                </a:ext>
              </a:extLst>
            </p:cNvPr>
            <p:cNvSpPr/>
            <p:nvPr/>
          </p:nvSpPr>
          <p:spPr>
            <a:xfrm>
              <a:off x="19506350" y="2185575"/>
              <a:ext cx="173275" cy="420650"/>
            </a:xfrm>
            <a:custGeom>
              <a:avLst/>
              <a:gdLst/>
              <a:ahLst/>
              <a:cxnLst/>
              <a:rect l="l" t="t" r="r" b="b"/>
              <a:pathLst>
                <a:path w="6931" h="16826" extrusionOk="0">
                  <a:moveTo>
                    <a:pt x="3849" y="1"/>
                  </a:moveTo>
                  <a:cubicBezTo>
                    <a:pt x="1582" y="1"/>
                    <a:pt x="13" y="1798"/>
                    <a:pt x="1" y="4908"/>
                  </a:cubicBezTo>
                  <a:cubicBezTo>
                    <a:pt x="1" y="9276"/>
                    <a:pt x="3081" y="14633"/>
                    <a:pt x="6897" y="16826"/>
                  </a:cubicBezTo>
                  <a:lnTo>
                    <a:pt x="6897" y="15118"/>
                  </a:lnTo>
                  <a:cubicBezTo>
                    <a:pt x="3901" y="13394"/>
                    <a:pt x="1474" y="9193"/>
                    <a:pt x="1491" y="5761"/>
                  </a:cubicBezTo>
                  <a:cubicBezTo>
                    <a:pt x="1491" y="3317"/>
                    <a:pt x="2718" y="1908"/>
                    <a:pt x="4500" y="1908"/>
                  </a:cubicBezTo>
                  <a:cubicBezTo>
                    <a:pt x="5232" y="1908"/>
                    <a:pt x="6058" y="2146"/>
                    <a:pt x="6931" y="2648"/>
                  </a:cubicBezTo>
                  <a:lnTo>
                    <a:pt x="6931" y="941"/>
                  </a:lnTo>
                  <a:cubicBezTo>
                    <a:pt x="5826" y="303"/>
                    <a:pt x="4779" y="1"/>
                    <a:pt x="3849"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207;p60">
              <a:extLst>
                <a:ext uri="{FF2B5EF4-FFF2-40B4-BE49-F238E27FC236}">
                  <a16:creationId xmlns:a16="http://schemas.microsoft.com/office/drawing/2014/main" id="{7978E679-DC60-4A68-A411-4B5E4E4F929D}"/>
                </a:ext>
              </a:extLst>
            </p:cNvPr>
            <p:cNvSpPr/>
            <p:nvPr/>
          </p:nvSpPr>
          <p:spPr>
            <a:xfrm>
              <a:off x="19571650" y="2325400"/>
              <a:ext cx="48150" cy="90325"/>
            </a:xfrm>
            <a:custGeom>
              <a:avLst/>
              <a:gdLst/>
              <a:ahLst/>
              <a:cxnLst/>
              <a:rect l="l" t="t" r="r" b="b"/>
              <a:pathLst>
                <a:path w="1926" h="3613" extrusionOk="0">
                  <a:moveTo>
                    <a:pt x="335" y="1"/>
                  </a:moveTo>
                  <a:lnTo>
                    <a:pt x="184" y="1440"/>
                  </a:lnTo>
                  <a:lnTo>
                    <a:pt x="753" y="1758"/>
                  </a:lnTo>
                  <a:cubicBezTo>
                    <a:pt x="1423" y="2160"/>
                    <a:pt x="1641" y="2528"/>
                    <a:pt x="1641" y="2913"/>
                  </a:cubicBezTo>
                  <a:cubicBezTo>
                    <a:pt x="1641" y="3145"/>
                    <a:pt x="1548" y="3277"/>
                    <a:pt x="1367" y="3277"/>
                  </a:cubicBezTo>
                  <a:cubicBezTo>
                    <a:pt x="1260" y="3277"/>
                    <a:pt x="1122" y="3231"/>
                    <a:pt x="954" y="3131"/>
                  </a:cubicBezTo>
                  <a:cubicBezTo>
                    <a:pt x="603" y="2930"/>
                    <a:pt x="301" y="2612"/>
                    <a:pt x="134" y="2311"/>
                  </a:cubicBezTo>
                  <a:lnTo>
                    <a:pt x="0" y="2478"/>
                  </a:lnTo>
                  <a:cubicBezTo>
                    <a:pt x="201" y="2846"/>
                    <a:pt x="569" y="3198"/>
                    <a:pt x="954" y="3432"/>
                  </a:cubicBezTo>
                  <a:cubicBezTo>
                    <a:pt x="1174" y="3556"/>
                    <a:pt x="1354" y="3612"/>
                    <a:pt x="1497" y="3612"/>
                  </a:cubicBezTo>
                  <a:cubicBezTo>
                    <a:pt x="1778" y="3612"/>
                    <a:pt x="1914" y="3397"/>
                    <a:pt x="1925" y="3064"/>
                  </a:cubicBezTo>
                  <a:cubicBezTo>
                    <a:pt x="1925" y="2528"/>
                    <a:pt x="1624" y="1976"/>
                    <a:pt x="820" y="1524"/>
                  </a:cubicBezTo>
                  <a:lnTo>
                    <a:pt x="469" y="1323"/>
                  </a:lnTo>
                  <a:lnTo>
                    <a:pt x="569" y="403"/>
                  </a:lnTo>
                  <a:lnTo>
                    <a:pt x="1774" y="1106"/>
                  </a:lnTo>
                  <a:lnTo>
                    <a:pt x="1774" y="821"/>
                  </a:lnTo>
                  <a:lnTo>
                    <a:pt x="335" y="1"/>
                  </a:lnTo>
                  <a:close/>
                </a:path>
              </a:pathLst>
            </a:custGeom>
            <a:solidFill>
              <a:srgbClr val="958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208;p60">
              <a:extLst>
                <a:ext uri="{FF2B5EF4-FFF2-40B4-BE49-F238E27FC236}">
                  <a16:creationId xmlns:a16="http://schemas.microsoft.com/office/drawing/2014/main" id="{22F569F3-6EF1-4532-921C-4BB64154A424}"/>
                </a:ext>
              </a:extLst>
            </p:cNvPr>
            <p:cNvSpPr/>
            <p:nvPr/>
          </p:nvSpPr>
          <p:spPr>
            <a:xfrm>
              <a:off x="19628125" y="2364200"/>
              <a:ext cx="53175" cy="84375"/>
            </a:xfrm>
            <a:custGeom>
              <a:avLst/>
              <a:gdLst/>
              <a:ahLst/>
              <a:cxnLst/>
              <a:rect l="l" t="t" r="r" b="b"/>
              <a:pathLst>
                <a:path w="2127" h="3375" extrusionOk="0">
                  <a:moveTo>
                    <a:pt x="744" y="324"/>
                  </a:moveTo>
                  <a:cubicBezTo>
                    <a:pt x="838" y="324"/>
                    <a:pt x="942" y="357"/>
                    <a:pt x="1055" y="424"/>
                  </a:cubicBezTo>
                  <a:cubicBezTo>
                    <a:pt x="1524" y="692"/>
                    <a:pt x="1842" y="1311"/>
                    <a:pt x="1842" y="2131"/>
                  </a:cubicBezTo>
                  <a:cubicBezTo>
                    <a:pt x="1842" y="2750"/>
                    <a:pt x="1652" y="3045"/>
                    <a:pt x="1364" y="3045"/>
                  </a:cubicBezTo>
                  <a:cubicBezTo>
                    <a:pt x="1271" y="3045"/>
                    <a:pt x="1167" y="3013"/>
                    <a:pt x="1055" y="2952"/>
                  </a:cubicBezTo>
                  <a:cubicBezTo>
                    <a:pt x="587" y="2684"/>
                    <a:pt x="269" y="2048"/>
                    <a:pt x="285" y="1228"/>
                  </a:cubicBezTo>
                  <a:cubicBezTo>
                    <a:pt x="285" y="625"/>
                    <a:pt x="464" y="324"/>
                    <a:pt x="744" y="324"/>
                  </a:cubicBezTo>
                  <a:close/>
                  <a:moveTo>
                    <a:pt x="616" y="1"/>
                  </a:moveTo>
                  <a:cubicBezTo>
                    <a:pt x="246" y="1"/>
                    <a:pt x="1" y="362"/>
                    <a:pt x="1" y="1077"/>
                  </a:cubicBezTo>
                  <a:cubicBezTo>
                    <a:pt x="1" y="2048"/>
                    <a:pt x="436" y="2885"/>
                    <a:pt x="1055" y="3236"/>
                  </a:cubicBezTo>
                  <a:cubicBezTo>
                    <a:pt x="1214" y="3329"/>
                    <a:pt x="1362" y="3375"/>
                    <a:pt x="1495" y="3375"/>
                  </a:cubicBezTo>
                  <a:cubicBezTo>
                    <a:pt x="1866" y="3375"/>
                    <a:pt x="2114" y="3014"/>
                    <a:pt x="2127" y="2299"/>
                  </a:cubicBezTo>
                  <a:cubicBezTo>
                    <a:pt x="2127" y="1328"/>
                    <a:pt x="1675" y="491"/>
                    <a:pt x="1055" y="140"/>
                  </a:cubicBezTo>
                  <a:cubicBezTo>
                    <a:pt x="897" y="47"/>
                    <a:pt x="748" y="1"/>
                    <a:pt x="616" y="1"/>
                  </a:cubicBezTo>
                  <a:close/>
                </a:path>
              </a:pathLst>
            </a:custGeom>
            <a:solidFill>
              <a:srgbClr val="958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209;p60">
              <a:extLst>
                <a:ext uri="{FF2B5EF4-FFF2-40B4-BE49-F238E27FC236}">
                  <a16:creationId xmlns:a16="http://schemas.microsoft.com/office/drawing/2014/main" id="{73A81BB1-D4AC-41DB-B7F8-D30E29607163}"/>
                </a:ext>
              </a:extLst>
            </p:cNvPr>
            <p:cNvSpPr/>
            <p:nvPr/>
          </p:nvSpPr>
          <p:spPr>
            <a:xfrm>
              <a:off x="19689650" y="2394550"/>
              <a:ext cx="30150" cy="45450"/>
            </a:xfrm>
            <a:custGeom>
              <a:avLst/>
              <a:gdLst/>
              <a:ahLst/>
              <a:cxnLst/>
              <a:rect l="l" t="t" r="r" b="b"/>
              <a:pathLst>
                <a:path w="1206" h="1818" extrusionOk="0">
                  <a:moveTo>
                    <a:pt x="441" y="231"/>
                  </a:moveTo>
                  <a:cubicBezTo>
                    <a:pt x="490" y="231"/>
                    <a:pt x="544" y="248"/>
                    <a:pt x="603" y="281"/>
                  </a:cubicBezTo>
                  <a:cubicBezTo>
                    <a:pt x="854" y="432"/>
                    <a:pt x="1021" y="750"/>
                    <a:pt x="1021" y="1152"/>
                  </a:cubicBezTo>
                  <a:cubicBezTo>
                    <a:pt x="1021" y="1453"/>
                    <a:pt x="927" y="1604"/>
                    <a:pt x="774" y="1604"/>
                  </a:cubicBezTo>
                  <a:cubicBezTo>
                    <a:pt x="723" y="1604"/>
                    <a:pt x="666" y="1587"/>
                    <a:pt x="603" y="1553"/>
                  </a:cubicBezTo>
                  <a:cubicBezTo>
                    <a:pt x="352" y="1403"/>
                    <a:pt x="201" y="1068"/>
                    <a:pt x="201" y="683"/>
                  </a:cubicBezTo>
                  <a:cubicBezTo>
                    <a:pt x="201" y="382"/>
                    <a:pt x="295" y="231"/>
                    <a:pt x="441" y="231"/>
                  </a:cubicBezTo>
                  <a:close/>
                  <a:moveTo>
                    <a:pt x="346" y="1"/>
                  </a:moveTo>
                  <a:cubicBezTo>
                    <a:pt x="135" y="1"/>
                    <a:pt x="0" y="198"/>
                    <a:pt x="0" y="566"/>
                  </a:cubicBezTo>
                  <a:cubicBezTo>
                    <a:pt x="0" y="1068"/>
                    <a:pt x="252" y="1537"/>
                    <a:pt x="603" y="1738"/>
                  </a:cubicBezTo>
                  <a:cubicBezTo>
                    <a:pt x="697" y="1791"/>
                    <a:pt x="784" y="1817"/>
                    <a:pt x="860" y="1817"/>
                  </a:cubicBezTo>
                  <a:cubicBezTo>
                    <a:pt x="1071" y="1817"/>
                    <a:pt x="1206" y="1620"/>
                    <a:pt x="1206" y="1252"/>
                  </a:cubicBezTo>
                  <a:cubicBezTo>
                    <a:pt x="1206" y="750"/>
                    <a:pt x="955" y="281"/>
                    <a:pt x="603" y="80"/>
                  </a:cubicBezTo>
                  <a:cubicBezTo>
                    <a:pt x="509" y="27"/>
                    <a:pt x="422" y="1"/>
                    <a:pt x="346" y="1"/>
                  </a:cubicBezTo>
                  <a:close/>
                </a:path>
              </a:pathLst>
            </a:custGeom>
            <a:solidFill>
              <a:srgbClr val="958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210;p60">
              <a:extLst>
                <a:ext uri="{FF2B5EF4-FFF2-40B4-BE49-F238E27FC236}">
                  <a16:creationId xmlns:a16="http://schemas.microsoft.com/office/drawing/2014/main" id="{1201F0B0-29D9-48E1-AA2B-23BC2A2EE41B}"/>
                </a:ext>
              </a:extLst>
            </p:cNvPr>
            <p:cNvSpPr/>
            <p:nvPr/>
          </p:nvSpPr>
          <p:spPr>
            <a:xfrm>
              <a:off x="19730250" y="2453975"/>
              <a:ext cx="30150" cy="45450"/>
            </a:xfrm>
            <a:custGeom>
              <a:avLst/>
              <a:gdLst/>
              <a:ahLst/>
              <a:cxnLst/>
              <a:rect l="l" t="t" r="r" b="b"/>
              <a:pathLst>
                <a:path w="1206" h="1818" extrusionOk="0">
                  <a:moveTo>
                    <a:pt x="430" y="224"/>
                  </a:moveTo>
                  <a:cubicBezTo>
                    <a:pt x="480" y="224"/>
                    <a:pt x="538" y="242"/>
                    <a:pt x="603" y="281"/>
                  </a:cubicBezTo>
                  <a:cubicBezTo>
                    <a:pt x="854" y="432"/>
                    <a:pt x="1021" y="750"/>
                    <a:pt x="1004" y="1152"/>
                  </a:cubicBezTo>
                  <a:cubicBezTo>
                    <a:pt x="1004" y="1438"/>
                    <a:pt x="921" y="1594"/>
                    <a:pt x="776" y="1594"/>
                  </a:cubicBezTo>
                  <a:cubicBezTo>
                    <a:pt x="725" y="1594"/>
                    <a:pt x="667" y="1575"/>
                    <a:pt x="603" y="1537"/>
                  </a:cubicBezTo>
                  <a:cubicBezTo>
                    <a:pt x="352" y="1403"/>
                    <a:pt x="184" y="1068"/>
                    <a:pt x="201" y="666"/>
                  </a:cubicBezTo>
                  <a:cubicBezTo>
                    <a:pt x="201" y="380"/>
                    <a:pt x="284" y="224"/>
                    <a:pt x="430" y="224"/>
                  </a:cubicBezTo>
                  <a:close/>
                  <a:moveTo>
                    <a:pt x="345" y="1"/>
                  </a:moveTo>
                  <a:cubicBezTo>
                    <a:pt x="135" y="1"/>
                    <a:pt x="0" y="198"/>
                    <a:pt x="0" y="566"/>
                  </a:cubicBezTo>
                  <a:cubicBezTo>
                    <a:pt x="0" y="1068"/>
                    <a:pt x="251" y="1537"/>
                    <a:pt x="603" y="1737"/>
                  </a:cubicBezTo>
                  <a:cubicBezTo>
                    <a:pt x="697" y="1791"/>
                    <a:pt x="783" y="1817"/>
                    <a:pt x="860" y="1817"/>
                  </a:cubicBezTo>
                  <a:cubicBezTo>
                    <a:pt x="1070" y="1817"/>
                    <a:pt x="1205" y="1620"/>
                    <a:pt x="1205" y="1252"/>
                  </a:cubicBezTo>
                  <a:cubicBezTo>
                    <a:pt x="1205" y="767"/>
                    <a:pt x="954" y="281"/>
                    <a:pt x="603" y="80"/>
                  </a:cubicBezTo>
                  <a:cubicBezTo>
                    <a:pt x="509" y="27"/>
                    <a:pt x="422" y="1"/>
                    <a:pt x="345" y="1"/>
                  </a:cubicBezTo>
                  <a:close/>
                </a:path>
              </a:pathLst>
            </a:custGeom>
            <a:solidFill>
              <a:srgbClr val="958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211;p60">
              <a:extLst>
                <a:ext uri="{FF2B5EF4-FFF2-40B4-BE49-F238E27FC236}">
                  <a16:creationId xmlns:a16="http://schemas.microsoft.com/office/drawing/2014/main" id="{5B52F3C8-086B-4978-A3A3-8C4C42A958CF}"/>
                </a:ext>
              </a:extLst>
            </p:cNvPr>
            <p:cNvSpPr/>
            <p:nvPr/>
          </p:nvSpPr>
          <p:spPr>
            <a:xfrm>
              <a:off x="19699700" y="2420400"/>
              <a:ext cx="51075" cy="53175"/>
            </a:xfrm>
            <a:custGeom>
              <a:avLst/>
              <a:gdLst/>
              <a:ahLst/>
              <a:cxnLst/>
              <a:rect l="l" t="t" r="r" b="b"/>
              <a:pathLst>
                <a:path w="2043" h="2127" extrusionOk="0">
                  <a:moveTo>
                    <a:pt x="1808" y="1"/>
                  </a:moveTo>
                  <a:lnTo>
                    <a:pt x="0" y="1992"/>
                  </a:lnTo>
                  <a:lnTo>
                    <a:pt x="218" y="2126"/>
                  </a:lnTo>
                  <a:lnTo>
                    <a:pt x="2042" y="134"/>
                  </a:lnTo>
                  <a:lnTo>
                    <a:pt x="1808" y="1"/>
                  </a:lnTo>
                  <a:close/>
                </a:path>
              </a:pathLst>
            </a:custGeom>
            <a:solidFill>
              <a:srgbClr val="958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212;p60">
              <a:extLst>
                <a:ext uri="{FF2B5EF4-FFF2-40B4-BE49-F238E27FC236}">
                  <a16:creationId xmlns:a16="http://schemas.microsoft.com/office/drawing/2014/main" id="{589B4A70-86EE-42BD-A96F-50B2E4CA10B8}"/>
                </a:ext>
              </a:extLst>
            </p:cNvPr>
            <p:cNvSpPr/>
            <p:nvPr/>
          </p:nvSpPr>
          <p:spPr>
            <a:xfrm>
              <a:off x="19924825" y="2431775"/>
              <a:ext cx="345675" cy="444275"/>
            </a:xfrm>
            <a:custGeom>
              <a:avLst/>
              <a:gdLst/>
              <a:ahLst/>
              <a:cxnLst/>
              <a:rect l="l" t="t" r="r" b="b"/>
              <a:pathLst>
                <a:path w="13827" h="17771" extrusionOk="0">
                  <a:moveTo>
                    <a:pt x="4500" y="1902"/>
                  </a:moveTo>
                  <a:cubicBezTo>
                    <a:pt x="5232" y="1902"/>
                    <a:pt x="6058" y="2140"/>
                    <a:pt x="6930" y="2642"/>
                  </a:cubicBezTo>
                  <a:cubicBezTo>
                    <a:pt x="9926" y="4383"/>
                    <a:pt x="12354" y="8584"/>
                    <a:pt x="12337" y="12016"/>
                  </a:cubicBezTo>
                  <a:cubicBezTo>
                    <a:pt x="12337" y="14460"/>
                    <a:pt x="11109" y="15869"/>
                    <a:pt x="9327" y="15869"/>
                  </a:cubicBezTo>
                  <a:cubicBezTo>
                    <a:pt x="8595" y="15869"/>
                    <a:pt x="7769" y="15631"/>
                    <a:pt x="6897" y="15129"/>
                  </a:cubicBezTo>
                  <a:cubicBezTo>
                    <a:pt x="3901" y="13388"/>
                    <a:pt x="1474" y="9187"/>
                    <a:pt x="1490" y="5756"/>
                  </a:cubicBezTo>
                  <a:cubicBezTo>
                    <a:pt x="1490" y="3312"/>
                    <a:pt x="2718" y="1902"/>
                    <a:pt x="4500" y="1902"/>
                  </a:cubicBezTo>
                  <a:close/>
                  <a:moveTo>
                    <a:pt x="3837" y="1"/>
                  </a:moveTo>
                  <a:cubicBezTo>
                    <a:pt x="1576" y="1"/>
                    <a:pt x="12" y="1797"/>
                    <a:pt x="1" y="4902"/>
                  </a:cubicBezTo>
                  <a:cubicBezTo>
                    <a:pt x="1" y="9271"/>
                    <a:pt x="3080" y="14627"/>
                    <a:pt x="6897" y="16820"/>
                  </a:cubicBezTo>
                  <a:cubicBezTo>
                    <a:pt x="8006" y="17465"/>
                    <a:pt x="9057" y="17770"/>
                    <a:pt x="9990" y="17770"/>
                  </a:cubicBezTo>
                  <a:cubicBezTo>
                    <a:pt x="12251" y="17770"/>
                    <a:pt x="13815" y="15974"/>
                    <a:pt x="13827" y="12869"/>
                  </a:cubicBezTo>
                  <a:cubicBezTo>
                    <a:pt x="13827" y="8501"/>
                    <a:pt x="10747" y="3144"/>
                    <a:pt x="6930" y="952"/>
                  </a:cubicBezTo>
                  <a:cubicBezTo>
                    <a:pt x="5821" y="306"/>
                    <a:pt x="4770" y="1"/>
                    <a:pt x="3837" y="1"/>
                  </a:cubicBezTo>
                  <a:close/>
                </a:path>
              </a:pathLst>
            </a:custGeom>
            <a:solidFill>
              <a:srgbClr val="D9D6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213;p60">
              <a:extLst>
                <a:ext uri="{FF2B5EF4-FFF2-40B4-BE49-F238E27FC236}">
                  <a16:creationId xmlns:a16="http://schemas.microsoft.com/office/drawing/2014/main" id="{AA4890BE-88F5-47C0-AFC8-5B4F93FA9C42}"/>
                </a:ext>
              </a:extLst>
            </p:cNvPr>
            <p:cNvSpPr/>
            <p:nvPr/>
          </p:nvSpPr>
          <p:spPr>
            <a:xfrm>
              <a:off x="19924400" y="2431775"/>
              <a:ext cx="346100" cy="444275"/>
            </a:xfrm>
            <a:custGeom>
              <a:avLst/>
              <a:gdLst/>
              <a:ahLst/>
              <a:cxnLst/>
              <a:rect l="l" t="t" r="r" b="b"/>
              <a:pathLst>
                <a:path w="13844" h="17771" extrusionOk="0">
                  <a:moveTo>
                    <a:pt x="3854" y="1"/>
                  </a:moveTo>
                  <a:cubicBezTo>
                    <a:pt x="1593" y="1"/>
                    <a:pt x="29" y="1797"/>
                    <a:pt x="18" y="4902"/>
                  </a:cubicBezTo>
                  <a:cubicBezTo>
                    <a:pt x="1" y="9271"/>
                    <a:pt x="3097" y="14627"/>
                    <a:pt x="6914" y="16820"/>
                  </a:cubicBezTo>
                  <a:cubicBezTo>
                    <a:pt x="8023" y="17465"/>
                    <a:pt x="9074" y="17770"/>
                    <a:pt x="10007" y="17770"/>
                  </a:cubicBezTo>
                  <a:cubicBezTo>
                    <a:pt x="12268" y="17770"/>
                    <a:pt x="13832" y="15974"/>
                    <a:pt x="13844" y="12869"/>
                  </a:cubicBezTo>
                  <a:cubicBezTo>
                    <a:pt x="13844" y="9907"/>
                    <a:pt x="12438" y="6392"/>
                    <a:pt x="10144" y="3697"/>
                  </a:cubicBezTo>
                  <a:lnTo>
                    <a:pt x="9458" y="4801"/>
                  </a:lnTo>
                  <a:cubicBezTo>
                    <a:pt x="11249" y="6927"/>
                    <a:pt x="12371" y="9689"/>
                    <a:pt x="12354" y="12016"/>
                  </a:cubicBezTo>
                  <a:cubicBezTo>
                    <a:pt x="12354" y="14460"/>
                    <a:pt x="11126" y="15869"/>
                    <a:pt x="9344" y="15869"/>
                  </a:cubicBezTo>
                  <a:cubicBezTo>
                    <a:pt x="8612" y="15869"/>
                    <a:pt x="7786" y="15631"/>
                    <a:pt x="6914" y="15129"/>
                  </a:cubicBezTo>
                  <a:cubicBezTo>
                    <a:pt x="3918" y="13388"/>
                    <a:pt x="1491" y="9187"/>
                    <a:pt x="1507" y="5756"/>
                  </a:cubicBezTo>
                  <a:cubicBezTo>
                    <a:pt x="1507" y="3312"/>
                    <a:pt x="2735" y="1902"/>
                    <a:pt x="4517" y="1902"/>
                  </a:cubicBezTo>
                  <a:cubicBezTo>
                    <a:pt x="5249" y="1902"/>
                    <a:pt x="6075" y="2140"/>
                    <a:pt x="6947" y="2642"/>
                  </a:cubicBezTo>
                  <a:lnTo>
                    <a:pt x="6947" y="952"/>
                  </a:lnTo>
                  <a:cubicBezTo>
                    <a:pt x="5838" y="306"/>
                    <a:pt x="4787" y="1"/>
                    <a:pt x="3854" y="1"/>
                  </a:cubicBezTo>
                  <a:close/>
                </a:path>
              </a:pathLst>
            </a:custGeom>
            <a:solidFill>
              <a:srgbClr val="E2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214;p60">
              <a:extLst>
                <a:ext uri="{FF2B5EF4-FFF2-40B4-BE49-F238E27FC236}">
                  <a16:creationId xmlns:a16="http://schemas.microsoft.com/office/drawing/2014/main" id="{DBDFEF7F-14D4-4F74-A898-53AA792A5CDD}"/>
                </a:ext>
              </a:extLst>
            </p:cNvPr>
            <p:cNvSpPr/>
            <p:nvPr/>
          </p:nvSpPr>
          <p:spPr>
            <a:xfrm>
              <a:off x="20003075" y="2586500"/>
              <a:ext cx="49825" cy="84300"/>
            </a:xfrm>
            <a:custGeom>
              <a:avLst/>
              <a:gdLst/>
              <a:ahLst/>
              <a:cxnLst/>
              <a:rect l="l" t="t" r="r" b="b"/>
              <a:pathLst>
                <a:path w="1993" h="3372" extrusionOk="0">
                  <a:moveTo>
                    <a:pt x="575" y="308"/>
                  </a:moveTo>
                  <a:cubicBezTo>
                    <a:pt x="671" y="308"/>
                    <a:pt x="788" y="345"/>
                    <a:pt x="921" y="420"/>
                  </a:cubicBezTo>
                  <a:cubicBezTo>
                    <a:pt x="1373" y="688"/>
                    <a:pt x="1624" y="1140"/>
                    <a:pt x="1624" y="1475"/>
                  </a:cubicBezTo>
                  <a:cubicBezTo>
                    <a:pt x="1624" y="1730"/>
                    <a:pt x="1499" y="1875"/>
                    <a:pt x="1297" y="1875"/>
                  </a:cubicBezTo>
                  <a:cubicBezTo>
                    <a:pt x="1195" y="1875"/>
                    <a:pt x="1073" y="1838"/>
                    <a:pt x="938" y="1759"/>
                  </a:cubicBezTo>
                  <a:cubicBezTo>
                    <a:pt x="536" y="1508"/>
                    <a:pt x="268" y="1107"/>
                    <a:pt x="268" y="705"/>
                  </a:cubicBezTo>
                  <a:cubicBezTo>
                    <a:pt x="279" y="442"/>
                    <a:pt x="391" y="308"/>
                    <a:pt x="575" y="308"/>
                  </a:cubicBezTo>
                  <a:close/>
                  <a:moveTo>
                    <a:pt x="447" y="1"/>
                  </a:moveTo>
                  <a:cubicBezTo>
                    <a:pt x="177" y="1"/>
                    <a:pt x="1" y="194"/>
                    <a:pt x="1" y="571"/>
                  </a:cubicBezTo>
                  <a:cubicBezTo>
                    <a:pt x="1" y="1123"/>
                    <a:pt x="369" y="1692"/>
                    <a:pt x="888" y="1994"/>
                  </a:cubicBezTo>
                  <a:cubicBezTo>
                    <a:pt x="1059" y="2095"/>
                    <a:pt x="1219" y="2145"/>
                    <a:pt x="1355" y="2145"/>
                  </a:cubicBezTo>
                  <a:cubicBezTo>
                    <a:pt x="1512" y="2145"/>
                    <a:pt x="1636" y="2078"/>
                    <a:pt x="1708" y="1943"/>
                  </a:cubicBezTo>
                  <a:cubicBezTo>
                    <a:pt x="1708" y="2027"/>
                    <a:pt x="1725" y="2128"/>
                    <a:pt x="1725" y="2195"/>
                  </a:cubicBezTo>
                  <a:cubicBezTo>
                    <a:pt x="1713" y="2770"/>
                    <a:pt x="1528" y="3048"/>
                    <a:pt x="1223" y="3048"/>
                  </a:cubicBezTo>
                  <a:cubicBezTo>
                    <a:pt x="1093" y="3048"/>
                    <a:pt x="941" y="2998"/>
                    <a:pt x="771" y="2898"/>
                  </a:cubicBezTo>
                  <a:cubicBezTo>
                    <a:pt x="570" y="2780"/>
                    <a:pt x="402" y="2646"/>
                    <a:pt x="268" y="2462"/>
                  </a:cubicBezTo>
                  <a:lnTo>
                    <a:pt x="151" y="2646"/>
                  </a:lnTo>
                  <a:cubicBezTo>
                    <a:pt x="319" y="2864"/>
                    <a:pt x="536" y="3031"/>
                    <a:pt x="787" y="3182"/>
                  </a:cubicBezTo>
                  <a:cubicBezTo>
                    <a:pt x="998" y="3307"/>
                    <a:pt x="1190" y="3371"/>
                    <a:pt x="1357" y="3371"/>
                  </a:cubicBezTo>
                  <a:cubicBezTo>
                    <a:pt x="1746" y="3371"/>
                    <a:pt x="1993" y="3022"/>
                    <a:pt x="1993" y="2295"/>
                  </a:cubicBezTo>
                  <a:cubicBezTo>
                    <a:pt x="1993" y="1341"/>
                    <a:pt x="1624" y="554"/>
                    <a:pt x="921" y="152"/>
                  </a:cubicBezTo>
                  <a:cubicBezTo>
                    <a:pt x="746" y="51"/>
                    <a:pt x="584" y="1"/>
                    <a:pt x="447" y="1"/>
                  </a:cubicBezTo>
                  <a:close/>
                </a:path>
              </a:pathLst>
            </a:custGeom>
            <a:solidFill>
              <a:srgbClr val="958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215;p60">
              <a:extLst>
                <a:ext uri="{FF2B5EF4-FFF2-40B4-BE49-F238E27FC236}">
                  <a16:creationId xmlns:a16="http://schemas.microsoft.com/office/drawing/2014/main" id="{ACF17C5E-8AA6-4B90-BDD1-EAEADF8F529D}"/>
                </a:ext>
              </a:extLst>
            </p:cNvPr>
            <p:cNvSpPr/>
            <p:nvPr/>
          </p:nvSpPr>
          <p:spPr>
            <a:xfrm>
              <a:off x="20062500" y="2623475"/>
              <a:ext cx="53175" cy="84500"/>
            </a:xfrm>
            <a:custGeom>
              <a:avLst/>
              <a:gdLst/>
              <a:ahLst/>
              <a:cxnLst/>
              <a:rect l="l" t="t" r="r" b="b"/>
              <a:pathLst>
                <a:path w="2127" h="3380" extrusionOk="0">
                  <a:moveTo>
                    <a:pt x="745" y="328"/>
                  </a:moveTo>
                  <a:cubicBezTo>
                    <a:pt x="843" y="328"/>
                    <a:pt x="952" y="363"/>
                    <a:pt x="1072" y="431"/>
                  </a:cubicBezTo>
                  <a:cubicBezTo>
                    <a:pt x="1524" y="682"/>
                    <a:pt x="1842" y="1318"/>
                    <a:pt x="1842" y="2138"/>
                  </a:cubicBezTo>
                  <a:cubicBezTo>
                    <a:pt x="1842" y="2741"/>
                    <a:pt x="1663" y="3042"/>
                    <a:pt x="1383" y="3042"/>
                  </a:cubicBezTo>
                  <a:cubicBezTo>
                    <a:pt x="1289" y="3042"/>
                    <a:pt x="1185" y="3009"/>
                    <a:pt x="1072" y="2942"/>
                  </a:cubicBezTo>
                  <a:cubicBezTo>
                    <a:pt x="603" y="2674"/>
                    <a:pt x="285" y="2055"/>
                    <a:pt x="285" y="1234"/>
                  </a:cubicBezTo>
                  <a:cubicBezTo>
                    <a:pt x="285" y="623"/>
                    <a:pt x="462" y="328"/>
                    <a:pt x="745" y="328"/>
                  </a:cubicBezTo>
                  <a:close/>
                  <a:moveTo>
                    <a:pt x="621" y="0"/>
                  </a:moveTo>
                  <a:cubicBezTo>
                    <a:pt x="252" y="0"/>
                    <a:pt x="17" y="367"/>
                    <a:pt x="17" y="1067"/>
                  </a:cubicBezTo>
                  <a:cubicBezTo>
                    <a:pt x="0" y="2038"/>
                    <a:pt x="452" y="2875"/>
                    <a:pt x="1072" y="3243"/>
                  </a:cubicBezTo>
                  <a:cubicBezTo>
                    <a:pt x="1228" y="3334"/>
                    <a:pt x="1374" y="3379"/>
                    <a:pt x="1505" y="3379"/>
                  </a:cubicBezTo>
                  <a:cubicBezTo>
                    <a:pt x="1878" y="3379"/>
                    <a:pt x="2126" y="3012"/>
                    <a:pt x="2126" y="2306"/>
                  </a:cubicBezTo>
                  <a:cubicBezTo>
                    <a:pt x="2126" y="1335"/>
                    <a:pt x="1674" y="498"/>
                    <a:pt x="1072" y="146"/>
                  </a:cubicBezTo>
                  <a:cubicBezTo>
                    <a:pt x="907" y="48"/>
                    <a:pt x="755" y="0"/>
                    <a:pt x="621" y="0"/>
                  </a:cubicBezTo>
                  <a:close/>
                </a:path>
              </a:pathLst>
            </a:custGeom>
            <a:solidFill>
              <a:srgbClr val="958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216;p60">
              <a:extLst>
                <a:ext uri="{FF2B5EF4-FFF2-40B4-BE49-F238E27FC236}">
                  <a16:creationId xmlns:a16="http://schemas.microsoft.com/office/drawing/2014/main" id="{54BE2CC7-C0C2-4DF5-8B25-D211260132FB}"/>
                </a:ext>
              </a:extLst>
            </p:cNvPr>
            <p:cNvSpPr/>
            <p:nvPr/>
          </p:nvSpPr>
          <p:spPr>
            <a:xfrm>
              <a:off x="20165025" y="2713225"/>
              <a:ext cx="29725" cy="45425"/>
            </a:xfrm>
            <a:custGeom>
              <a:avLst/>
              <a:gdLst/>
              <a:ahLst/>
              <a:cxnLst/>
              <a:rect l="l" t="t" r="r" b="b"/>
              <a:pathLst>
                <a:path w="1189" h="1817" extrusionOk="0">
                  <a:moveTo>
                    <a:pt x="430" y="224"/>
                  </a:moveTo>
                  <a:cubicBezTo>
                    <a:pt x="477" y="224"/>
                    <a:pt x="530" y="240"/>
                    <a:pt x="586" y="272"/>
                  </a:cubicBezTo>
                  <a:cubicBezTo>
                    <a:pt x="854" y="423"/>
                    <a:pt x="1005" y="758"/>
                    <a:pt x="1005" y="1143"/>
                  </a:cubicBezTo>
                  <a:cubicBezTo>
                    <a:pt x="1005" y="1444"/>
                    <a:pt x="911" y="1595"/>
                    <a:pt x="758" y="1595"/>
                  </a:cubicBezTo>
                  <a:cubicBezTo>
                    <a:pt x="707" y="1595"/>
                    <a:pt x="649" y="1578"/>
                    <a:pt x="586" y="1545"/>
                  </a:cubicBezTo>
                  <a:cubicBezTo>
                    <a:pt x="352" y="1394"/>
                    <a:pt x="185" y="1076"/>
                    <a:pt x="185" y="674"/>
                  </a:cubicBezTo>
                  <a:cubicBezTo>
                    <a:pt x="185" y="382"/>
                    <a:pt x="281" y="224"/>
                    <a:pt x="430" y="224"/>
                  </a:cubicBezTo>
                  <a:close/>
                  <a:moveTo>
                    <a:pt x="342" y="1"/>
                  </a:moveTo>
                  <a:cubicBezTo>
                    <a:pt x="134" y="1"/>
                    <a:pt x="0" y="203"/>
                    <a:pt x="0" y="557"/>
                  </a:cubicBezTo>
                  <a:cubicBezTo>
                    <a:pt x="0" y="1059"/>
                    <a:pt x="235" y="1528"/>
                    <a:pt x="586" y="1729"/>
                  </a:cubicBezTo>
                  <a:cubicBezTo>
                    <a:pt x="686" y="1788"/>
                    <a:pt x="777" y="1816"/>
                    <a:pt x="855" y="1816"/>
                  </a:cubicBezTo>
                  <a:cubicBezTo>
                    <a:pt x="1065" y="1816"/>
                    <a:pt x="1189" y="1613"/>
                    <a:pt x="1189" y="1260"/>
                  </a:cubicBezTo>
                  <a:cubicBezTo>
                    <a:pt x="1189" y="758"/>
                    <a:pt x="955" y="289"/>
                    <a:pt x="603" y="88"/>
                  </a:cubicBezTo>
                  <a:cubicBezTo>
                    <a:pt x="507" y="29"/>
                    <a:pt x="419" y="1"/>
                    <a:pt x="342" y="1"/>
                  </a:cubicBezTo>
                  <a:close/>
                </a:path>
              </a:pathLst>
            </a:custGeom>
            <a:solidFill>
              <a:srgbClr val="958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217;p60">
              <a:extLst>
                <a:ext uri="{FF2B5EF4-FFF2-40B4-BE49-F238E27FC236}">
                  <a16:creationId xmlns:a16="http://schemas.microsoft.com/office/drawing/2014/main" id="{FD23047C-B9F4-4A43-A926-D7AB965911E4}"/>
                </a:ext>
              </a:extLst>
            </p:cNvPr>
            <p:cNvSpPr/>
            <p:nvPr/>
          </p:nvSpPr>
          <p:spPr>
            <a:xfrm>
              <a:off x="20124425" y="2653825"/>
              <a:ext cx="30150" cy="45625"/>
            </a:xfrm>
            <a:custGeom>
              <a:avLst/>
              <a:gdLst/>
              <a:ahLst/>
              <a:cxnLst/>
              <a:rect l="l" t="t" r="r" b="b"/>
              <a:pathLst>
                <a:path w="1206" h="1825" extrusionOk="0">
                  <a:moveTo>
                    <a:pt x="438" y="224"/>
                  </a:moveTo>
                  <a:cubicBezTo>
                    <a:pt x="488" y="224"/>
                    <a:pt x="543" y="239"/>
                    <a:pt x="603" y="272"/>
                  </a:cubicBezTo>
                  <a:cubicBezTo>
                    <a:pt x="854" y="422"/>
                    <a:pt x="1005" y="757"/>
                    <a:pt x="1005" y="1142"/>
                  </a:cubicBezTo>
                  <a:cubicBezTo>
                    <a:pt x="1005" y="1441"/>
                    <a:pt x="922" y="1601"/>
                    <a:pt x="775" y="1601"/>
                  </a:cubicBezTo>
                  <a:cubicBezTo>
                    <a:pt x="725" y="1601"/>
                    <a:pt x="668" y="1582"/>
                    <a:pt x="603" y="1544"/>
                  </a:cubicBezTo>
                  <a:cubicBezTo>
                    <a:pt x="352" y="1393"/>
                    <a:pt x="185" y="1075"/>
                    <a:pt x="185" y="673"/>
                  </a:cubicBezTo>
                  <a:cubicBezTo>
                    <a:pt x="185" y="381"/>
                    <a:pt x="282" y="224"/>
                    <a:pt x="438" y="224"/>
                  </a:cubicBezTo>
                  <a:close/>
                  <a:moveTo>
                    <a:pt x="336" y="0"/>
                  </a:moveTo>
                  <a:cubicBezTo>
                    <a:pt x="126" y="0"/>
                    <a:pt x="1" y="206"/>
                    <a:pt x="1" y="573"/>
                  </a:cubicBezTo>
                  <a:cubicBezTo>
                    <a:pt x="1" y="1058"/>
                    <a:pt x="235" y="1527"/>
                    <a:pt x="603" y="1745"/>
                  </a:cubicBezTo>
                  <a:cubicBezTo>
                    <a:pt x="697" y="1798"/>
                    <a:pt x="783" y="1824"/>
                    <a:pt x="858" y="1824"/>
                  </a:cubicBezTo>
                  <a:cubicBezTo>
                    <a:pt x="1065" y="1824"/>
                    <a:pt x="1194" y="1627"/>
                    <a:pt x="1206" y="1259"/>
                  </a:cubicBezTo>
                  <a:cubicBezTo>
                    <a:pt x="1206" y="757"/>
                    <a:pt x="955" y="288"/>
                    <a:pt x="603" y="87"/>
                  </a:cubicBezTo>
                  <a:cubicBezTo>
                    <a:pt x="504" y="29"/>
                    <a:pt x="414" y="0"/>
                    <a:pt x="336" y="0"/>
                  </a:cubicBezTo>
                  <a:close/>
                </a:path>
              </a:pathLst>
            </a:custGeom>
            <a:solidFill>
              <a:srgbClr val="958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218;p60">
              <a:extLst>
                <a:ext uri="{FF2B5EF4-FFF2-40B4-BE49-F238E27FC236}">
                  <a16:creationId xmlns:a16="http://schemas.microsoft.com/office/drawing/2014/main" id="{812C2D95-F187-4687-B7E4-0B825A3DE248}"/>
                </a:ext>
              </a:extLst>
            </p:cNvPr>
            <p:cNvSpPr/>
            <p:nvPr/>
          </p:nvSpPr>
          <p:spPr>
            <a:xfrm>
              <a:off x="20134050" y="2679850"/>
              <a:ext cx="51075" cy="53175"/>
            </a:xfrm>
            <a:custGeom>
              <a:avLst/>
              <a:gdLst/>
              <a:ahLst/>
              <a:cxnLst/>
              <a:rect l="l" t="t" r="r" b="b"/>
              <a:pathLst>
                <a:path w="2043" h="2127" extrusionOk="0">
                  <a:moveTo>
                    <a:pt x="1825" y="0"/>
                  </a:moveTo>
                  <a:lnTo>
                    <a:pt x="1" y="1992"/>
                  </a:lnTo>
                  <a:lnTo>
                    <a:pt x="235" y="2126"/>
                  </a:lnTo>
                  <a:lnTo>
                    <a:pt x="2043" y="118"/>
                  </a:lnTo>
                  <a:lnTo>
                    <a:pt x="1825" y="0"/>
                  </a:lnTo>
                  <a:close/>
                </a:path>
              </a:pathLst>
            </a:custGeom>
            <a:solidFill>
              <a:srgbClr val="958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219;p60">
              <a:extLst>
                <a:ext uri="{FF2B5EF4-FFF2-40B4-BE49-F238E27FC236}">
                  <a16:creationId xmlns:a16="http://schemas.microsoft.com/office/drawing/2014/main" id="{2425AA52-39B2-4399-9C6B-F31D06491B6B}"/>
                </a:ext>
              </a:extLst>
            </p:cNvPr>
            <p:cNvSpPr/>
            <p:nvPr/>
          </p:nvSpPr>
          <p:spPr>
            <a:xfrm>
              <a:off x="19088725" y="1961625"/>
              <a:ext cx="346100" cy="444225"/>
            </a:xfrm>
            <a:custGeom>
              <a:avLst/>
              <a:gdLst/>
              <a:ahLst/>
              <a:cxnLst/>
              <a:rect l="l" t="t" r="r" b="b"/>
              <a:pathLst>
                <a:path w="13844" h="17769" extrusionOk="0">
                  <a:moveTo>
                    <a:pt x="4514" y="1910"/>
                  </a:moveTo>
                  <a:cubicBezTo>
                    <a:pt x="5248" y="1910"/>
                    <a:pt x="6074" y="2148"/>
                    <a:pt x="6947" y="2651"/>
                  </a:cubicBezTo>
                  <a:cubicBezTo>
                    <a:pt x="9927" y="4375"/>
                    <a:pt x="12371" y="8576"/>
                    <a:pt x="12354" y="12024"/>
                  </a:cubicBezTo>
                  <a:cubicBezTo>
                    <a:pt x="12342" y="14456"/>
                    <a:pt x="11112" y="15862"/>
                    <a:pt x="9330" y="15862"/>
                  </a:cubicBezTo>
                  <a:cubicBezTo>
                    <a:pt x="8597" y="15862"/>
                    <a:pt x="7771" y="15624"/>
                    <a:pt x="6897" y="15121"/>
                  </a:cubicBezTo>
                  <a:cubicBezTo>
                    <a:pt x="3918" y="13397"/>
                    <a:pt x="1491" y="9196"/>
                    <a:pt x="1491" y="5747"/>
                  </a:cubicBezTo>
                  <a:cubicBezTo>
                    <a:pt x="1502" y="3316"/>
                    <a:pt x="2733" y="1910"/>
                    <a:pt x="4514" y="1910"/>
                  </a:cubicBezTo>
                  <a:close/>
                  <a:moveTo>
                    <a:pt x="3846" y="0"/>
                  </a:moveTo>
                  <a:cubicBezTo>
                    <a:pt x="1579" y="0"/>
                    <a:pt x="18" y="1788"/>
                    <a:pt x="18" y="4894"/>
                  </a:cubicBezTo>
                  <a:cubicBezTo>
                    <a:pt x="1" y="9263"/>
                    <a:pt x="3081" y="14619"/>
                    <a:pt x="6897" y="16828"/>
                  </a:cubicBezTo>
                  <a:cubicBezTo>
                    <a:pt x="8008" y="17467"/>
                    <a:pt x="9059" y="17769"/>
                    <a:pt x="9991" y="17769"/>
                  </a:cubicBezTo>
                  <a:cubicBezTo>
                    <a:pt x="12262" y="17769"/>
                    <a:pt x="13827" y="15975"/>
                    <a:pt x="13827" y="12878"/>
                  </a:cubicBezTo>
                  <a:cubicBezTo>
                    <a:pt x="13844" y="8493"/>
                    <a:pt x="10764" y="3153"/>
                    <a:pt x="6947" y="943"/>
                  </a:cubicBezTo>
                  <a:cubicBezTo>
                    <a:pt x="5834" y="304"/>
                    <a:pt x="4780" y="0"/>
                    <a:pt x="3846" y="0"/>
                  </a:cubicBezTo>
                  <a:close/>
                </a:path>
              </a:pathLst>
            </a:custGeom>
            <a:solidFill>
              <a:srgbClr val="D9D6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220;p60">
              <a:extLst>
                <a:ext uri="{FF2B5EF4-FFF2-40B4-BE49-F238E27FC236}">
                  <a16:creationId xmlns:a16="http://schemas.microsoft.com/office/drawing/2014/main" id="{79E03A2A-034F-495E-87DB-D9A0C049B883}"/>
                </a:ext>
              </a:extLst>
            </p:cNvPr>
            <p:cNvSpPr/>
            <p:nvPr/>
          </p:nvSpPr>
          <p:spPr>
            <a:xfrm>
              <a:off x="19088725" y="1961625"/>
              <a:ext cx="346100" cy="444225"/>
            </a:xfrm>
            <a:custGeom>
              <a:avLst/>
              <a:gdLst/>
              <a:ahLst/>
              <a:cxnLst/>
              <a:rect l="l" t="t" r="r" b="b"/>
              <a:pathLst>
                <a:path w="13844" h="17769" extrusionOk="0">
                  <a:moveTo>
                    <a:pt x="3846" y="0"/>
                  </a:moveTo>
                  <a:cubicBezTo>
                    <a:pt x="1579" y="0"/>
                    <a:pt x="18" y="1788"/>
                    <a:pt x="18" y="4894"/>
                  </a:cubicBezTo>
                  <a:cubicBezTo>
                    <a:pt x="1" y="9263"/>
                    <a:pt x="3081" y="14619"/>
                    <a:pt x="6897" y="16828"/>
                  </a:cubicBezTo>
                  <a:cubicBezTo>
                    <a:pt x="8008" y="17467"/>
                    <a:pt x="9059" y="17769"/>
                    <a:pt x="9991" y="17769"/>
                  </a:cubicBezTo>
                  <a:cubicBezTo>
                    <a:pt x="12262" y="17769"/>
                    <a:pt x="13827" y="15975"/>
                    <a:pt x="13827" y="12878"/>
                  </a:cubicBezTo>
                  <a:cubicBezTo>
                    <a:pt x="13844" y="11623"/>
                    <a:pt x="13576" y="10217"/>
                    <a:pt x="13090" y="8827"/>
                  </a:cubicBezTo>
                  <a:lnTo>
                    <a:pt x="11768" y="8844"/>
                  </a:lnTo>
                  <a:cubicBezTo>
                    <a:pt x="12153" y="9949"/>
                    <a:pt x="12354" y="11020"/>
                    <a:pt x="12354" y="12024"/>
                  </a:cubicBezTo>
                  <a:cubicBezTo>
                    <a:pt x="12342" y="14456"/>
                    <a:pt x="11112" y="15862"/>
                    <a:pt x="9330" y="15862"/>
                  </a:cubicBezTo>
                  <a:cubicBezTo>
                    <a:pt x="8597" y="15862"/>
                    <a:pt x="7771" y="15624"/>
                    <a:pt x="6897" y="15121"/>
                  </a:cubicBezTo>
                  <a:cubicBezTo>
                    <a:pt x="3918" y="13397"/>
                    <a:pt x="1491" y="9196"/>
                    <a:pt x="1491" y="5747"/>
                  </a:cubicBezTo>
                  <a:cubicBezTo>
                    <a:pt x="1502" y="3317"/>
                    <a:pt x="2732" y="1903"/>
                    <a:pt x="4512" y="1903"/>
                  </a:cubicBezTo>
                  <a:cubicBezTo>
                    <a:pt x="5246" y="1903"/>
                    <a:pt x="6073" y="2143"/>
                    <a:pt x="6947" y="2651"/>
                  </a:cubicBezTo>
                  <a:lnTo>
                    <a:pt x="6947" y="943"/>
                  </a:lnTo>
                  <a:cubicBezTo>
                    <a:pt x="5834" y="304"/>
                    <a:pt x="4780" y="0"/>
                    <a:pt x="3846" y="0"/>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221;p60">
              <a:extLst>
                <a:ext uri="{FF2B5EF4-FFF2-40B4-BE49-F238E27FC236}">
                  <a16:creationId xmlns:a16="http://schemas.microsoft.com/office/drawing/2014/main" id="{41D4D5E6-568F-42C2-8046-B0463598D6E9}"/>
                </a:ext>
              </a:extLst>
            </p:cNvPr>
            <p:cNvSpPr/>
            <p:nvPr/>
          </p:nvSpPr>
          <p:spPr>
            <a:xfrm>
              <a:off x="19161125" y="2110875"/>
              <a:ext cx="51075" cy="87650"/>
            </a:xfrm>
            <a:custGeom>
              <a:avLst/>
              <a:gdLst/>
              <a:ahLst/>
              <a:cxnLst/>
              <a:rect l="l" t="t" r="r" b="b"/>
              <a:pathLst>
                <a:path w="2043" h="3506" extrusionOk="0">
                  <a:moveTo>
                    <a:pt x="613" y="320"/>
                  </a:moveTo>
                  <a:cubicBezTo>
                    <a:pt x="720" y="320"/>
                    <a:pt x="858" y="368"/>
                    <a:pt x="1022" y="464"/>
                  </a:cubicBezTo>
                  <a:cubicBezTo>
                    <a:pt x="1423" y="698"/>
                    <a:pt x="1691" y="1050"/>
                    <a:pt x="1674" y="1401"/>
                  </a:cubicBezTo>
                  <a:cubicBezTo>
                    <a:pt x="1674" y="1591"/>
                    <a:pt x="1591" y="1692"/>
                    <a:pt x="1434" y="1692"/>
                  </a:cubicBezTo>
                  <a:cubicBezTo>
                    <a:pt x="1329" y="1692"/>
                    <a:pt x="1190" y="1646"/>
                    <a:pt x="1022" y="1552"/>
                  </a:cubicBezTo>
                  <a:cubicBezTo>
                    <a:pt x="603" y="1317"/>
                    <a:pt x="369" y="966"/>
                    <a:pt x="369" y="631"/>
                  </a:cubicBezTo>
                  <a:cubicBezTo>
                    <a:pt x="369" y="423"/>
                    <a:pt x="457" y="320"/>
                    <a:pt x="613" y="320"/>
                  </a:cubicBezTo>
                  <a:close/>
                  <a:moveTo>
                    <a:pt x="550" y="1641"/>
                  </a:moveTo>
                  <a:cubicBezTo>
                    <a:pt x="673" y="1641"/>
                    <a:pt x="832" y="1695"/>
                    <a:pt x="1022" y="1803"/>
                  </a:cubicBezTo>
                  <a:cubicBezTo>
                    <a:pt x="1490" y="2071"/>
                    <a:pt x="1775" y="2472"/>
                    <a:pt x="1775" y="2841"/>
                  </a:cubicBezTo>
                  <a:cubicBezTo>
                    <a:pt x="1775" y="3070"/>
                    <a:pt x="1674" y="3187"/>
                    <a:pt x="1493" y="3187"/>
                  </a:cubicBezTo>
                  <a:cubicBezTo>
                    <a:pt x="1370" y="3187"/>
                    <a:pt x="1211" y="3133"/>
                    <a:pt x="1022" y="3025"/>
                  </a:cubicBezTo>
                  <a:cubicBezTo>
                    <a:pt x="553" y="2757"/>
                    <a:pt x="268" y="2355"/>
                    <a:pt x="268" y="1987"/>
                  </a:cubicBezTo>
                  <a:cubicBezTo>
                    <a:pt x="268" y="1758"/>
                    <a:pt x="370" y="1641"/>
                    <a:pt x="550" y="1641"/>
                  </a:cubicBezTo>
                  <a:close/>
                  <a:moveTo>
                    <a:pt x="470" y="1"/>
                  </a:moveTo>
                  <a:cubicBezTo>
                    <a:pt x="238" y="1"/>
                    <a:pt x="101" y="158"/>
                    <a:pt x="101" y="464"/>
                  </a:cubicBezTo>
                  <a:cubicBezTo>
                    <a:pt x="101" y="782"/>
                    <a:pt x="235" y="1083"/>
                    <a:pt x="520" y="1368"/>
                  </a:cubicBezTo>
                  <a:cubicBezTo>
                    <a:pt x="468" y="1357"/>
                    <a:pt x="420" y="1352"/>
                    <a:pt x="376" y="1352"/>
                  </a:cubicBezTo>
                  <a:cubicBezTo>
                    <a:pt x="132" y="1352"/>
                    <a:pt x="1" y="1508"/>
                    <a:pt x="1" y="1820"/>
                  </a:cubicBezTo>
                  <a:cubicBezTo>
                    <a:pt x="1" y="2355"/>
                    <a:pt x="386" y="2924"/>
                    <a:pt x="1022" y="3293"/>
                  </a:cubicBezTo>
                  <a:cubicBezTo>
                    <a:pt x="1270" y="3436"/>
                    <a:pt x="1479" y="3506"/>
                    <a:pt x="1643" y="3506"/>
                  </a:cubicBezTo>
                  <a:cubicBezTo>
                    <a:pt x="1899" y="3506"/>
                    <a:pt x="2043" y="3335"/>
                    <a:pt x="2043" y="3008"/>
                  </a:cubicBezTo>
                  <a:cubicBezTo>
                    <a:pt x="2043" y="2640"/>
                    <a:pt x="1859" y="2271"/>
                    <a:pt x="1524" y="1953"/>
                  </a:cubicBezTo>
                  <a:lnTo>
                    <a:pt x="1524" y="1953"/>
                  </a:lnTo>
                  <a:cubicBezTo>
                    <a:pt x="1560" y="1960"/>
                    <a:pt x="1594" y="1963"/>
                    <a:pt x="1625" y="1963"/>
                  </a:cubicBezTo>
                  <a:cubicBezTo>
                    <a:pt x="1844" y="1963"/>
                    <a:pt x="1959" y="1813"/>
                    <a:pt x="1959" y="1535"/>
                  </a:cubicBezTo>
                  <a:cubicBezTo>
                    <a:pt x="1959" y="1033"/>
                    <a:pt x="1591" y="514"/>
                    <a:pt x="1022" y="196"/>
                  </a:cubicBezTo>
                  <a:cubicBezTo>
                    <a:pt x="806" y="65"/>
                    <a:pt x="618" y="1"/>
                    <a:pt x="470" y="1"/>
                  </a:cubicBezTo>
                  <a:close/>
                </a:path>
              </a:pathLst>
            </a:custGeom>
            <a:solidFill>
              <a:srgbClr val="958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222;p60">
              <a:extLst>
                <a:ext uri="{FF2B5EF4-FFF2-40B4-BE49-F238E27FC236}">
                  <a16:creationId xmlns:a16="http://schemas.microsoft.com/office/drawing/2014/main" id="{9957489B-7BFD-4B2D-823B-64AEE8B4DFCF}"/>
                </a:ext>
              </a:extLst>
            </p:cNvPr>
            <p:cNvSpPr/>
            <p:nvPr/>
          </p:nvSpPr>
          <p:spPr>
            <a:xfrm>
              <a:off x="19221800" y="2147850"/>
              <a:ext cx="53175" cy="84400"/>
            </a:xfrm>
            <a:custGeom>
              <a:avLst/>
              <a:gdLst/>
              <a:ahLst/>
              <a:cxnLst/>
              <a:rect l="l" t="t" r="r" b="b"/>
              <a:pathLst>
                <a:path w="2127" h="3376" extrusionOk="0">
                  <a:moveTo>
                    <a:pt x="744" y="324"/>
                  </a:moveTo>
                  <a:cubicBezTo>
                    <a:pt x="838" y="324"/>
                    <a:pt x="942" y="357"/>
                    <a:pt x="1055" y="424"/>
                  </a:cubicBezTo>
                  <a:cubicBezTo>
                    <a:pt x="1524" y="692"/>
                    <a:pt x="1842" y="1311"/>
                    <a:pt x="1842" y="2132"/>
                  </a:cubicBezTo>
                  <a:cubicBezTo>
                    <a:pt x="1842" y="2743"/>
                    <a:pt x="1656" y="3038"/>
                    <a:pt x="1374" y="3038"/>
                  </a:cubicBezTo>
                  <a:cubicBezTo>
                    <a:pt x="1278" y="3038"/>
                    <a:pt x="1170" y="3003"/>
                    <a:pt x="1055" y="2935"/>
                  </a:cubicBezTo>
                  <a:cubicBezTo>
                    <a:pt x="587" y="2667"/>
                    <a:pt x="269" y="2048"/>
                    <a:pt x="285" y="1228"/>
                  </a:cubicBezTo>
                  <a:cubicBezTo>
                    <a:pt x="285" y="625"/>
                    <a:pt x="464" y="324"/>
                    <a:pt x="744" y="324"/>
                  </a:cubicBezTo>
                  <a:close/>
                  <a:moveTo>
                    <a:pt x="616" y="1"/>
                  </a:moveTo>
                  <a:cubicBezTo>
                    <a:pt x="246" y="1"/>
                    <a:pt x="1" y="362"/>
                    <a:pt x="1" y="1077"/>
                  </a:cubicBezTo>
                  <a:cubicBezTo>
                    <a:pt x="1" y="2048"/>
                    <a:pt x="436" y="2885"/>
                    <a:pt x="1055" y="3236"/>
                  </a:cubicBezTo>
                  <a:cubicBezTo>
                    <a:pt x="1214" y="3329"/>
                    <a:pt x="1362" y="3375"/>
                    <a:pt x="1495" y="3375"/>
                  </a:cubicBezTo>
                  <a:cubicBezTo>
                    <a:pt x="1866" y="3375"/>
                    <a:pt x="2114" y="3014"/>
                    <a:pt x="2127" y="2299"/>
                  </a:cubicBezTo>
                  <a:cubicBezTo>
                    <a:pt x="2127" y="1328"/>
                    <a:pt x="1675" y="491"/>
                    <a:pt x="1055" y="140"/>
                  </a:cubicBezTo>
                  <a:cubicBezTo>
                    <a:pt x="897" y="47"/>
                    <a:pt x="748" y="1"/>
                    <a:pt x="616" y="1"/>
                  </a:cubicBezTo>
                  <a:close/>
                </a:path>
              </a:pathLst>
            </a:custGeom>
            <a:solidFill>
              <a:srgbClr val="958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223;p60">
              <a:extLst>
                <a:ext uri="{FF2B5EF4-FFF2-40B4-BE49-F238E27FC236}">
                  <a16:creationId xmlns:a16="http://schemas.microsoft.com/office/drawing/2014/main" id="{5E7E61D5-B375-4FF3-AA72-0B167188CE42}"/>
                </a:ext>
              </a:extLst>
            </p:cNvPr>
            <p:cNvSpPr/>
            <p:nvPr/>
          </p:nvSpPr>
          <p:spPr>
            <a:xfrm>
              <a:off x="19323900" y="2237625"/>
              <a:ext cx="30175" cy="45450"/>
            </a:xfrm>
            <a:custGeom>
              <a:avLst/>
              <a:gdLst/>
              <a:ahLst/>
              <a:cxnLst/>
              <a:rect l="l" t="t" r="r" b="b"/>
              <a:pathLst>
                <a:path w="1207" h="1818" extrusionOk="0">
                  <a:moveTo>
                    <a:pt x="430" y="224"/>
                  </a:moveTo>
                  <a:cubicBezTo>
                    <a:pt x="481" y="224"/>
                    <a:pt x="539" y="243"/>
                    <a:pt x="604" y="281"/>
                  </a:cubicBezTo>
                  <a:cubicBezTo>
                    <a:pt x="855" y="415"/>
                    <a:pt x="1022" y="750"/>
                    <a:pt x="1005" y="1135"/>
                  </a:cubicBezTo>
                  <a:cubicBezTo>
                    <a:pt x="1005" y="1436"/>
                    <a:pt x="921" y="1587"/>
                    <a:pt x="772" y="1587"/>
                  </a:cubicBezTo>
                  <a:cubicBezTo>
                    <a:pt x="723" y="1587"/>
                    <a:pt x="666" y="1570"/>
                    <a:pt x="604" y="1537"/>
                  </a:cubicBezTo>
                  <a:cubicBezTo>
                    <a:pt x="352" y="1386"/>
                    <a:pt x="202" y="1068"/>
                    <a:pt x="202" y="666"/>
                  </a:cubicBezTo>
                  <a:cubicBezTo>
                    <a:pt x="202" y="380"/>
                    <a:pt x="285" y="224"/>
                    <a:pt x="430" y="224"/>
                  </a:cubicBezTo>
                  <a:close/>
                  <a:moveTo>
                    <a:pt x="349" y="1"/>
                  </a:moveTo>
                  <a:cubicBezTo>
                    <a:pt x="144" y="1"/>
                    <a:pt x="18" y="198"/>
                    <a:pt x="18" y="566"/>
                  </a:cubicBezTo>
                  <a:cubicBezTo>
                    <a:pt x="1" y="1051"/>
                    <a:pt x="252" y="1537"/>
                    <a:pt x="604" y="1738"/>
                  </a:cubicBezTo>
                  <a:cubicBezTo>
                    <a:pt x="697" y="1791"/>
                    <a:pt x="784" y="1817"/>
                    <a:pt x="861" y="1817"/>
                  </a:cubicBezTo>
                  <a:cubicBezTo>
                    <a:pt x="1071" y="1817"/>
                    <a:pt x="1206" y="1620"/>
                    <a:pt x="1206" y="1252"/>
                  </a:cubicBezTo>
                  <a:cubicBezTo>
                    <a:pt x="1206" y="750"/>
                    <a:pt x="955" y="281"/>
                    <a:pt x="604" y="81"/>
                  </a:cubicBezTo>
                  <a:cubicBezTo>
                    <a:pt x="510" y="27"/>
                    <a:pt x="424" y="1"/>
                    <a:pt x="349" y="1"/>
                  </a:cubicBezTo>
                  <a:close/>
                </a:path>
              </a:pathLst>
            </a:custGeom>
            <a:solidFill>
              <a:srgbClr val="958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224;p60">
              <a:extLst>
                <a:ext uri="{FF2B5EF4-FFF2-40B4-BE49-F238E27FC236}">
                  <a16:creationId xmlns:a16="http://schemas.microsoft.com/office/drawing/2014/main" id="{8BF91266-6B79-4D58-81E6-C4C26B47E780}"/>
                </a:ext>
              </a:extLst>
            </p:cNvPr>
            <p:cNvSpPr/>
            <p:nvPr/>
          </p:nvSpPr>
          <p:spPr>
            <a:xfrm>
              <a:off x="19293375" y="2204050"/>
              <a:ext cx="51075" cy="53175"/>
            </a:xfrm>
            <a:custGeom>
              <a:avLst/>
              <a:gdLst/>
              <a:ahLst/>
              <a:cxnLst/>
              <a:rect l="l" t="t" r="r" b="b"/>
              <a:pathLst>
                <a:path w="2043" h="2127" extrusionOk="0">
                  <a:moveTo>
                    <a:pt x="1808" y="1"/>
                  </a:moveTo>
                  <a:lnTo>
                    <a:pt x="0" y="1993"/>
                  </a:lnTo>
                  <a:lnTo>
                    <a:pt x="218" y="2127"/>
                  </a:lnTo>
                  <a:lnTo>
                    <a:pt x="2042" y="135"/>
                  </a:lnTo>
                  <a:lnTo>
                    <a:pt x="1808" y="1"/>
                  </a:lnTo>
                  <a:close/>
                </a:path>
              </a:pathLst>
            </a:custGeom>
            <a:solidFill>
              <a:srgbClr val="958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225;p60">
              <a:extLst>
                <a:ext uri="{FF2B5EF4-FFF2-40B4-BE49-F238E27FC236}">
                  <a16:creationId xmlns:a16="http://schemas.microsoft.com/office/drawing/2014/main" id="{53C245FF-4675-4AA7-8B69-4C8CED146C52}"/>
                </a:ext>
              </a:extLst>
            </p:cNvPr>
            <p:cNvSpPr/>
            <p:nvPr/>
          </p:nvSpPr>
          <p:spPr>
            <a:xfrm>
              <a:off x="19283325" y="2178200"/>
              <a:ext cx="30150" cy="45450"/>
            </a:xfrm>
            <a:custGeom>
              <a:avLst/>
              <a:gdLst/>
              <a:ahLst/>
              <a:cxnLst/>
              <a:rect l="l" t="t" r="r" b="b"/>
              <a:pathLst>
                <a:path w="1206" h="1818" extrusionOk="0">
                  <a:moveTo>
                    <a:pt x="437" y="224"/>
                  </a:moveTo>
                  <a:cubicBezTo>
                    <a:pt x="487" y="224"/>
                    <a:pt x="543" y="243"/>
                    <a:pt x="603" y="282"/>
                  </a:cubicBezTo>
                  <a:cubicBezTo>
                    <a:pt x="854" y="415"/>
                    <a:pt x="1021" y="750"/>
                    <a:pt x="1021" y="1152"/>
                  </a:cubicBezTo>
                  <a:cubicBezTo>
                    <a:pt x="1021" y="1438"/>
                    <a:pt x="929" y="1594"/>
                    <a:pt x="779" y="1594"/>
                  </a:cubicBezTo>
                  <a:cubicBezTo>
                    <a:pt x="727" y="1594"/>
                    <a:pt x="668" y="1576"/>
                    <a:pt x="603" y="1537"/>
                  </a:cubicBezTo>
                  <a:cubicBezTo>
                    <a:pt x="352" y="1403"/>
                    <a:pt x="201" y="1068"/>
                    <a:pt x="201" y="666"/>
                  </a:cubicBezTo>
                  <a:cubicBezTo>
                    <a:pt x="201" y="381"/>
                    <a:pt x="293" y="224"/>
                    <a:pt x="437" y="224"/>
                  </a:cubicBezTo>
                  <a:close/>
                  <a:moveTo>
                    <a:pt x="348" y="1"/>
                  </a:moveTo>
                  <a:cubicBezTo>
                    <a:pt x="142" y="1"/>
                    <a:pt x="13" y="198"/>
                    <a:pt x="0" y="566"/>
                  </a:cubicBezTo>
                  <a:cubicBezTo>
                    <a:pt x="0" y="1051"/>
                    <a:pt x="251" y="1537"/>
                    <a:pt x="603" y="1738"/>
                  </a:cubicBezTo>
                  <a:cubicBezTo>
                    <a:pt x="697" y="1791"/>
                    <a:pt x="783" y="1818"/>
                    <a:pt x="860" y="1818"/>
                  </a:cubicBezTo>
                  <a:cubicBezTo>
                    <a:pt x="1071" y="1818"/>
                    <a:pt x="1205" y="1620"/>
                    <a:pt x="1205" y="1252"/>
                  </a:cubicBezTo>
                  <a:cubicBezTo>
                    <a:pt x="1205" y="750"/>
                    <a:pt x="954" y="282"/>
                    <a:pt x="603" y="81"/>
                  </a:cubicBezTo>
                  <a:cubicBezTo>
                    <a:pt x="509" y="27"/>
                    <a:pt x="423" y="1"/>
                    <a:pt x="348" y="1"/>
                  </a:cubicBezTo>
                  <a:close/>
                </a:path>
              </a:pathLst>
            </a:custGeom>
            <a:solidFill>
              <a:srgbClr val="958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226;p60">
              <a:extLst>
                <a:ext uri="{FF2B5EF4-FFF2-40B4-BE49-F238E27FC236}">
                  <a16:creationId xmlns:a16="http://schemas.microsoft.com/office/drawing/2014/main" id="{E855830B-B52A-46DA-BBE1-107EB34A27BA}"/>
                </a:ext>
              </a:extLst>
            </p:cNvPr>
            <p:cNvSpPr/>
            <p:nvPr/>
          </p:nvSpPr>
          <p:spPr>
            <a:xfrm>
              <a:off x="19144800" y="1249350"/>
              <a:ext cx="1057075" cy="667575"/>
            </a:xfrm>
            <a:custGeom>
              <a:avLst/>
              <a:gdLst/>
              <a:ahLst/>
              <a:cxnLst/>
              <a:rect l="l" t="t" r="r" b="b"/>
              <a:pathLst>
                <a:path w="42283" h="26703" extrusionOk="0">
                  <a:moveTo>
                    <a:pt x="9493" y="0"/>
                  </a:moveTo>
                  <a:cubicBezTo>
                    <a:pt x="9444" y="0"/>
                    <a:pt x="9404" y="26"/>
                    <a:pt x="9374" y="75"/>
                  </a:cubicBezTo>
                  <a:lnTo>
                    <a:pt x="51" y="19592"/>
                  </a:lnTo>
                  <a:cubicBezTo>
                    <a:pt x="1" y="19693"/>
                    <a:pt x="51" y="19894"/>
                    <a:pt x="269" y="20111"/>
                  </a:cubicBezTo>
                  <a:cubicBezTo>
                    <a:pt x="310" y="20132"/>
                    <a:pt x="349" y="20144"/>
                    <a:pt x="384" y="20144"/>
                  </a:cubicBezTo>
                  <a:cubicBezTo>
                    <a:pt x="433" y="20144"/>
                    <a:pt x="474" y="20120"/>
                    <a:pt x="503" y="20061"/>
                  </a:cubicBezTo>
                  <a:lnTo>
                    <a:pt x="9592" y="1079"/>
                  </a:lnTo>
                  <a:lnTo>
                    <a:pt x="15902" y="24095"/>
                  </a:lnTo>
                  <a:cubicBezTo>
                    <a:pt x="15936" y="24212"/>
                    <a:pt x="16020" y="24329"/>
                    <a:pt x="16137" y="24413"/>
                  </a:cubicBezTo>
                  <a:cubicBezTo>
                    <a:pt x="16179" y="24438"/>
                    <a:pt x="16220" y="24451"/>
                    <a:pt x="16258" y="24451"/>
                  </a:cubicBezTo>
                  <a:cubicBezTo>
                    <a:pt x="16296" y="24451"/>
                    <a:pt x="16329" y="24438"/>
                    <a:pt x="16354" y="24413"/>
                  </a:cubicBezTo>
                  <a:lnTo>
                    <a:pt x="23736" y="15223"/>
                  </a:lnTo>
                  <a:lnTo>
                    <a:pt x="27787" y="26388"/>
                  </a:lnTo>
                  <a:cubicBezTo>
                    <a:pt x="27837" y="26505"/>
                    <a:pt x="27921" y="26606"/>
                    <a:pt x="28021" y="26673"/>
                  </a:cubicBezTo>
                  <a:cubicBezTo>
                    <a:pt x="28056" y="26694"/>
                    <a:pt x="28088" y="26703"/>
                    <a:pt x="28118" y="26703"/>
                  </a:cubicBezTo>
                  <a:cubicBezTo>
                    <a:pt x="28158" y="26703"/>
                    <a:pt x="28193" y="26685"/>
                    <a:pt x="28222" y="26656"/>
                  </a:cubicBezTo>
                  <a:lnTo>
                    <a:pt x="42215" y="9214"/>
                  </a:lnTo>
                  <a:cubicBezTo>
                    <a:pt x="42282" y="9131"/>
                    <a:pt x="42249" y="8930"/>
                    <a:pt x="42132" y="8779"/>
                  </a:cubicBezTo>
                  <a:cubicBezTo>
                    <a:pt x="42098" y="8729"/>
                    <a:pt x="42048" y="8695"/>
                    <a:pt x="41998" y="8662"/>
                  </a:cubicBezTo>
                  <a:cubicBezTo>
                    <a:pt x="41967" y="8639"/>
                    <a:pt x="41932" y="8626"/>
                    <a:pt x="41899" y="8626"/>
                  </a:cubicBezTo>
                  <a:cubicBezTo>
                    <a:pt x="41860" y="8626"/>
                    <a:pt x="41824" y="8643"/>
                    <a:pt x="41797" y="8679"/>
                  </a:cubicBezTo>
                  <a:lnTo>
                    <a:pt x="28038" y="25836"/>
                  </a:lnTo>
                  <a:lnTo>
                    <a:pt x="23970" y="14654"/>
                  </a:lnTo>
                  <a:cubicBezTo>
                    <a:pt x="23937" y="14554"/>
                    <a:pt x="23853" y="14437"/>
                    <a:pt x="23753" y="14387"/>
                  </a:cubicBezTo>
                  <a:cubicBezTo>
                    <a:pt x="23714" y="14363"/>
                    <a:pt x="23679" y="14351"/>
                    <a:pt x="23647" y="14351"/>
                  </a:cubicBezTo>
                  <a:cubicBezTo>
                    <a:pt x="23611" y="14351"/>
                    <a:pt x="23579" y="14367"/>
                    <a:pt x="23552" y="14403"/>
                  </a:cubicBezTo>
                  <a:lnTo>
                    <a:pt x="16204" y="23526"/>
                  </a:lnTo>
                  <a:lnTo>
                    <a:pt x="9843" y="360"/>
                  </a:lnTo>
                  <a:cubicBezTo>
                    <a:pt x="9810" y="226"/>
                    <a:pt x="9709" y="109"/>
                    <a:pt x="9609" y="42"/>
                  </a:cubicBezTo>
                  <a:cubicBezTo>
                    <a:pt x="9567" y="14"/>
                    <a:pt x="9528" y="0"/>
                    <a:pt x="9493"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227;p60">
              <a:extLst>
                <a:ext uri="{FF2B5EF4-FFF2-40B4-BE49-F238E27FC236}">
                  <a16:creationId xmlns:a16="http://schemas.microsoft.com/office/drawing/2014/main" id="{948EB649-E242-440B-B06D-6D55D2E79F1B}"/>
                </a:ext>
              </a:extLst>
            </p:cNvPr>
            <p:cNvSpPr/>
            <p:nvPr/>
          </p:nvSpPr>
          <p:spPr>
            <a:xfrm>
              <a:off x="19345250" y="1212650"/>
              <a:ext cx="68225" cy="87275"/>
            </a:xfrm>
            <a:custGeom>
              <a:avLst/>
              <a:gdLst/>
              <a:ahLst/>
              <a:cxnLst/>
              <a:rect l="l" t="t" r="r" b="b"/>
              <a:pathLst>
                <a:path w="2729" h="3491" extrusionOk="0">
                  <a:moveTo>
                    <a:pt x="763" y="0"/>
                  </a:moveTo>
                  <a:cubicBezTo>
                    <a:pt x="318" y="0"/>
                    <a:pt x="12" y="353"/>
                    <a:pt x="1" y="957"/>
                  </a:cubicBezTo>
                  <a:cubicBezTo>
                    <a:pt x="1" y="1828"/>
                    <a:pt x="603" y="2865"/>
                    <a:pt x="1356" y="3301"/>
                  </a:cubicBezTo>
                  <a:cubicBezTo>
                    <a:pt x="1579" y="3429"/>
                    <a:pt x="1791" y="3491"/>
                    <a:pt x="1977" y="3491"/>
                  </a:cubicBezTo>
                  <a:cubicBezTo>
                    <a:pt x="2422" y="3491"/>
                    <a:pt x="2729" y="3143"/>
                    <a:pt x="2729" y="2531"/>
                  </a:cubicBezTo>
                  <a:cubicBezTo>
                    <a:pt x="2729" y="1677"/>
                    <a:pt x="2126" y="622"/>
                    <a:pt x="1373" y="187"/>
                  </a:cubicBezTo>
                  <a:cubicBezTo>
                    <a:pt x="1153" y="60"/>
                    <a:pt x="946" y="0"/>
                    <a:pt x="763" y="0"/>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228;p60">
              <a:extLst>
                <a:ext uri="{FF2B5EF4-FFF2-40B4-BE49-F238E27FC236}">
                  <a16:creationId xmlns:a16="http://schemas.microsoft.com/office/drawing/2014/main" id="{F28BF38F-C791-4288-93FA-84ACE3944D1A}"/>
                </a:ext>
              </a:extLst>
            </p:cNvPr>
            <p:cNvSpPr/>
            <p:nvPr/>
          </p:nvSpPr>
          <p:spPr>
            <a:xfrm>
              <a:off x="19519325" y="1787375"/>
              <a:ext cx="68250" cy="87450"/>
            </a:xfrm>
            <a:custGeom>
              <a:avLst/>
              <a:gdLst/>
              <a:ahLst/>
              <a:cxnLst/>
              <a:rect l="l" t="t" r="r" b="b"/>
              <a:pathLst>
                <a:path w="2730" h="3498" extrusionOk="0">
                  <a:moveTo>
                    <a:pt x="767" y="1"/>
                  </a:moveTo>
                  <a:cubicBezTo>
                    <a:pt x="321" y="1"/>
                    <a:pt x="18" y="349"/>
                    <a:pt x="18" y="967"/>
                  </a:cubicBezTo>
                  <a:cubicBezTo>
                    <a:pt x="1" y="1821"/>
                    <a:pt x="620" y="2875"/>
                    <a:pt x="1357" y="3310"/>
                  </a:cubicBezTo>
                  <a:cubicBezTo>
                    <a:pt x="1576" y="3437"/>
                    <a:pt x="1784" y="3497"/>
                    <a:pt x="1968" y="3497"/>
                  </a:cubicBezTo>
                  <a:cubicBezTo>
                    <a:pt x="2418" y="3497"/>
                    <a:pt x="2729" y="3141"/>
                    <a:pt x="2729" y="2524"/>
                  </a:cubicBezTo>
                  <a:cubicBezTo>
                    <a:pt x="2729" y="1670"/>
                    <a:pt x="2127" y="615"/>
                    <a:pt x="1373" y="180"/>
                  </a:cubicBezTo>
                  <a:cubicBezTo>
                    <a:pt x="1155" y="59"/>
                    <a:pt x="949" y="1"/>
                    <a:pt x="767"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229;p60">
              <a:extLst>
                <a:ext uri="{FF2B5EF4-FFF2-40B4-BE49-F238E27FC236}">
                  <a16:creationId xmlns:a16="http://schemas.microsoft.com/office/drawing/2014/main" id="{CBD2823E-E023-4799-B00C-96DCD30DA0BD}"/>
                </a:ext>
              </a:extLst>
            </p:cNvPr>
            <p:cNvSpPr/>
            <p:nvPr/>
          </p:nvSpPr>
          <p:spPr>
            <a:xfrm>
              <a:off x="19711000" y="1578400"/>
              <a:ext cx="68225" cy="87425"/>
            </a:xfrm>
            <a:custGeom>
              <a:avLst/>
              <a:gdLst/>
              <a:ahLst/>
              <a:cxnLst/>
              <a:rect l="l" t="t" r="r" b="b"/>
              <a:pathLst>
                <a:path w="2729" h="3497" extrusionOk="0">
                  <a:moveTo>
                    <a:pt x="761" y="0"/>
                  </a:moveTo>
                  <a:cubicBezTo>
                    <a:pt x="311" y="0"/>
                    <a:pt x="0" y="356"/>
                    <a:pt x="0" y="973"/>
                  </a:cubicBezTo>
                  <a:cubicBezTo>
                    <a:pt x="0" y="1827"/>
                    <a:pt x="603" y="2882"/>
                    <a:pt x="1356" y="3317"/>
                  </a:cubicBezTo>
                  <a:cubicBezTo>
                    <a:pt x="1574" y="3438"/>
                    <a:pt x="1780" y="3496"/>
                    <a:pt x="1962" y="3496"/>
                  </a:cubicBezTo>
                  <a:cubicBezTo>
                    <a:pt x="2408" y="3496"/>
                    <a:pt x="2712" y="3148"/>
                    <a:pt x="2712" y="2530"/>
                  </a:cubicBezTo>
                  <a:cubicBezTo>
                    <a:pt x="2728" y="1676"/>
                    <a:pt x="2109" y="622"/>
                    <a:pt x="1373" y="187"/>
                  </a:cubicBezTo>
                  <a:cubicBezTo>
                    <a:pt x="1153" y="60"/>
                    <a:pt x="946" y="0"/>
                    <a:pt x="761" y="0"/>
                  </a:cubicBezTo>
                  <a:close/>
                </a:path>
              </a:pathLst>
            </a:custGeom>
            <a:solidFill>
              <a:srgbClr val="E2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230;p60">
              <a:extLst>
                <a:ext uri="{FF2B5EF4-FFF2-40B4-BE49-F238E27FC236}">
                  <a16:creationId xmlns:a16="http://schemas.microsoft.com/office/drawing/2014/main" id="{A616B1D7-3B51-4F9B-BD4B-4716B2F9E881}"/>
                </a:ext>
              </a:extLst>
            </p:cNvPr>
            <p:cNvSpPr/>
            <p:nvPr/>
          </p:nvSpPr>
          <p:spPr>
            <a:xfrm>
              <a:off x="19815600" y="1857075"/>
              <a:ext cx="67825" cy="87225"/>
            </a:xfrm>
            <a:custGeom>
              <a:avLst/>
              <a:gdLst/>
              <a:ahLst/>
              <a:cxnLst/>
              <a:rect l="l" t="t" r="r" b="b"/>
              <a:pathLst>
                <a:path w="2713" h="3489" extrusionOk="0">
                  <a:moveTo>
                    <a:pt x="746" y="1"/>
                  </a:moveTo>
                  <a:cubicBezTo>
                    <a:pt x="303" y="1"/>
                    <a:pt x="1" y="353"/>
                    <a:pt x="1" y="958"/>
                  </a:cubicBezTo>
                  <a:cubicBezTo>
                    <a:pt x="1" y="1828"/>
                    <a:pt x="603" y="2866"/>
                    <a:pt x="1357" y="3301"/>
                  </a:cubicBezTo>
                  <a:cubicBezTo>
                    <a:pt x="1572" y="3428"/>
                    <a:pt x="1777" y="3488"/>
                    <a:pt x="1959" y="3488"/>
                  </a:cubicBezTo>
                  <a:cubicBezTo>
                    <a:pt x="2402" y="3488"/>
                    <a:pt x="2712" y="3135"/>
                    <a:pt x="2712" y="2531"/>
                  </a:cubicBezTo>
                  <a:cubicBezTo>
                    <a:pt x="2712" y="1677"/>
                    <a:pt x="2110" y="623"/>
                    <a:pt x="1357" y="188"/>
                  </a:cubicBezTo>
                  <a:cubicBezTo>
                    <a:pt x="1137" y="61"/>
                    <a:pt x="929" y="1"/>
                    <a:pt x="746" y="1"/>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231;p60">
              <a:extLst>
                <a:ext uri="{FF2B5EF4-FFF2-40B4-BE49-F238E27FC236}">
                  <a16:creationId xmlns:a16="http://schemas.microsoft.com/office/drawing/2014/main" id="{AC553123-1D57-4F6C-A92B-A4710DBE325F}"/>
                </a:ext>
              </a:extLst>
            </p:cNvPr>
            <p:cNvSpPr/>
            <p:nvPr/>
          </p:nvSpPr>
          <p:spPr>
            <a:xfrm>
              <a:off x="19129325" y="943275"/>
              <a:ext cx="1109800" cy="1450675"/>
            </a:xfrm>
            <a:custGeom>
              <a:avLst/>
              <a:gdLst/>
              <a:ahLst/>
              <a:cxnLst/>
              <a:rect l="l" t="t" r="r" b="b"/>
              <a:pathLst>
                <a:path w="44392" h="58027" extrusionOk="0">
                  <a:moveTo>
                    <a:pt x="369" y="0"/>
                  </a:moveTo>
                  <a:cubicBezTo>
                    <a:pt x="210" y="0"/>
                    <a:pt x="101" y="125"/>
                    <a:pt x="101" y="350"/>
                  </a:cubicBezTo>
                  <a:lnTo>
                    <a:pt x="1" y="32053"/>
                  </a:lnTo>
                  <a:cubicBezTo>
                    <a:pt x="1" y="32203"/>
                    <a:pt x="51" y="32388"/>
                    <a:pt x="151" y="32538"/>
                  </a:cubicBezTo>
                  <a:cubicBezTo>
                    <a:pt x="235" y="32689"/>
                    <a:pt x="369" y="32823"/>
                    <a:pt x="503" y="32906"/>
                  </a:cubicBezTo>
                  <a:lnTo>
                    <a:pt x="43889" y="57964"/>
                  </a:lnTo>
                  <a:cubicBezTo>
                    <a:pt x="43969" y="58006"/>
                    <a:pt x="44044" y="58026"/>
                    <a:pt x="44110" y="58026"/>
                  </a:cubicBezTo>
                  <a:cubicBezTo>
                    <a:pt x="44279" y="58026"/>
                    <a:pt x="44391" y="57896"/>
                    <a:pt x="44391" y="57680"/>
                  </a:cubicBezTo>
                  <a:cubicBezTo>
                    <a:pt x="44391" y="57362"/>
                    <a:pt x="44174" y="56977"/>
                    <a:pt x="43889" y="56826"/>
                  </a:cubicBezTo>
                  <a:lnTo>
                    <a:pt x="988" y="32053"/>
                  </a:lnTo>
                  <a:lnTo>
                    <a:pt x="1089" y="919"/>
                  </a:lnTo>
                  <a:cubicBezTo>
                    <a:pt x="1089" y="601"/>
                    <a:pt x="871" y="216"/>
                    <a:pt x="586" y="65"/>
                  </a:cubicBezTo>
                  <a:cubicBezTo>
                    <a:pt x="508" y="21"/>
                    <a:pt x="434" y="0"/>
                    <a:pt x="369" y="0"/>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232;p60">
              <a:extLst>
                <a:ext uri="{FF2B5EF4-FFF2-40B4-BE49-F238E27FC236}">
                  <a16:creationId xmlns:a16="http://schemas.microsoft.com/office/drawing/2014/main" id="{9A7696ED-CA68-43B5-B240-F6CB1A58C1FF}"/>
                </a:ext>
              </a:extLst>
            </p:cNvPr>
            <p:cNvSpPr/>
            <p:nvPr/>
          </p:nvSpPr>
          <p:spPr>
            <a:xfrm>
              <a:off x="19169075" y="4204725"/>
              <a:ext cx="1691450" cy="659525"/>
            </a:xfrm>
            <a:custGeom>
              <a:avLst/>
              <a:gdLst/>
              <a:ahLst/>
              <a:cxnLst/>
              <a:rect l="l" t="t" r="r" b="b"/>
              <a:pathLst>
                <a:path w="67658" h="26381" extrusionOk="0">
                  <a:moveTo>
                    <a:pt x="17" y="1"/>
                  </a:moveTo>
                  <a:cubicBezTo>
                    <a:pt x="1" y="570"/>
                    <a:pt x="1" y="1139"/>
                    <a:pt x="1" y="1708"/>
                  </a:cubicBezTo>
                  <a:cubicBezTo>
                    <a:pt x="1" y="1976"/>
                    <a:pt x="185" y="2244"/>
                    <a:pt x="536" y="2445"/>
                  </a:cubicBezTo>
                  <a:lnTo>
                    <a:pt x="41496" y="26079"/>
                  </a:lnTo>
                  <a:cubicBezTo>
                    <a:pt x="41839" y="26280"/>
                    <a:pt x="42291" y="26381"/>
                    <a:pt x="42745" y="26381"/>
                  </a:cubicBezTo>
                  <a:cubicBezTo>
                    <a:pt x="43199" y="26381"/>
                    <a:pt x="43655" y="26280"/>
                    <a:pt x="44006" y="26079"/>
                  </a:cubicBezTo>
                  <a:lnTo>
                    <a:pt x="67139" y="12638"/>
                  </a:lnTo>
                  <a:cubicBezTo>
                    <a:pt x="67474" y="12438"/>
                    <a:pt x="67658" y="12186"/>
                    <a:pt x="67658" y="11919"/>
                  </a:cubicBezTo>
                  <a:cubicBezTo>
                    <a:pt x="67658" y="11350"/>
                    <a:pt x="67658" y="10780"/>
                    <a:pt x="67658" y="10211"/>
                  </a:cubicBezTo>
                  <a:cubicBezTo>
                    <a:pt x="67658" y="10479"/>
                    <a:pt x="67491" y="10730"/>
                    <a:pt x="67139" y="10931"/>
                  </a:cubicBezTo>
                  <a:lnTo>
                    <a:pt x="44006" y="24372"/>
                  </a:lnTo>
                  <a:cubicBezTo>
                    <a:pt x="43663" y="24581"/>
                    <a:pt x="43207" y="24686"/>
                    <a:pt x="42751" y="24686"/>
                  </a:cubicBezTo>
                  <a:cubicBezTo>
                    <a:pt x="42295" y="24686"/>
                    <a:pt x="41839" y="24581"/>
                    <a:pt x="41496" y="24372"/>
                  </a:cubicBezTo>
                  <a:lnTo>
                    <a:pt x="536" y="737"/>
                  </a:lnTo>
                  <a:cubicBezTo>
                    <a:pt x="185" y="536"/>
                    <a:pt x="17" y="269"/>
                    <a:pt x="17" y="1"/>
                  </a:cubicBezTo>
                  <a:close/>
                </a:path>
              </a:pathLst>
            </a:custGeom>
            <a:solidFill>
              <a:srgbClr val="4E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233;p60">
              <a:extLst>
                <a:ext uri="{FF2B5EF4-FFF2-40B4-BE49-F238E27FC236}">
                  <a16:creationId xmlns:a16="http://schemas.microsoft.com/office/drawing/2014/main" id="{40AC0155-4385-45F1-A551-B808D6490A81}"/>
                </a:ext>
              </a:extLst>
            </p:cNvPr>
            <p:cNvSpPr/>
            <p:nvPr/>
          </p:nvSpPr>
          <p:spPr>
            <a:xfrm>
              <a:off x="19164900" y="3843175"/>
              <a:ext cx="1700225" cy="978700"/>
            </a:xfrm>
            <a:custGeom>
              <a:avLst/>
              <a:gdLst/>
              <a:ahLst/>
              <a:cxnLst/>
              <a:rect l="l" t="t" r="r" b="b"/>
              <a:pathLst>
                <a:path w="68009" h="39148" extrusionOk="0">
                  <a:moveTo>
                    <a:pt x="25083" y="1"/>
                  </a:moveTo>
                  <a:cubicBezTo>
                    <a:pt x="24627" y="1"/>
                    <a:pt x="24171" y="101"/>
                    <a:pt x="23819" y="302"/>
                  </a:cubicBezTo>
                  <a:lnTo>
                    <a:pt x="703" y="13743"/>
                  </a:lnTo>
                  <a:cubicBezTo>
                    <a:pt x="0" y="14145"/>
                    <a:pt x="0" y="14798"/>
                    <a:pt x="703" y="15199"/>
                  </a:cubicBezTo>
                  <a:lnTo>
                    <a:pt x="41663" y="38834"/>
                  </a:lnTo>
                  <a:cubicBezTo>
                    <a:pt x="42006" y="39043"/>
                    <a:pt x="42462" y="39148"/>
                    <a:pt x="42918" y="39148"/>
                  </a:cubicBezTo>
                  <a:cubicBezTo>
                    <a:pt x="43374" y="39148"/>
                    <a:pt x="43830" y="39043"/>
                    <a:pt x="44173" y="38834"/>
                  </a:cubicBezTo>
                  <a:lnTo>
                    <a:pt x="67306" y="25393"/>
                  </a:lnTo>
                  <a:cubicBezTo>
                    <a:pt x="67992" y="24991"/>
                    <a:pt x="68009" y="24339"/>
                    <a:pt x="67306" y="23937"/>
                  </a:cubicBezTo>
                  <a:lnTo>
                    <a:pt x="26347" y="302"/>
                  </a:lnTo>
                  <a:cubicBezTo>
                    <a:pt x="25995" y="101"/>
                    <a:pt x="25539" y="1"/>
                    <a:pt x="25083" y="1"/>
                  </a:cubicBezTo>
                  <a:close/>
                </a:path>
              </a:pathLst>
            </a:custGeom>
            <a:solidFill>
              <a:srgbClr val="D5B7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234;p60">
              <a:extLst>
                <a:ext uri="{FF2B5EF4-FFF2-40B4-BE49-F238E27FC236}">
                  <a16:creationId xmlns:a16="http://schemas.microsoft.com/office/drawing/2014/main" id="{0C9D715E-F4ED-49D0-BDEA-F2E91B8C0E6B}"/>
                </a:ext>
              </a:extLst>
            </p:cNvPr>
            <p:cNvSpPr/>
            <p:nvPr/>
          </p:nvSpPr>
          <p:spPr>
            <a:xfrm>
              <a:off x="19240625" y="3886500"/>
              <a:ext cx="1504825" cy="865500"/>
            </a:xfrm>
            <a:custGeom>
              <a:avLst/>
              <a:gdLst/>
              <a:ahLst/>
              <a:cxnLst/>
              <a:rect l="l" t="t" r="r" b="b"/>
              <a:pathLst>
                <a:path w="60193" h="34620" extrusionOk="0">
                  <a:moveTo>
                    <a:pt x="22213" y="0"/>
                  </a:moveTo>
                  <a:cubicBezTo>
                    <a:pt x="21807" y="0"/>
                    <a:pt x="21401" y="92"/>
                    <a:pt x="21092" y="276"/>
                  </a:cubicBezTo>
                  <a:lnTo>
                    <a:pt x="620" y="12161"/>
                  </a:lnTo>
                  <a:cubicBezTo>
                    <a:pt x="1" y="12512"/>
                    <a:pt x="1" y="13081"/>
                    <a:pt x="620" y="13450"/>
                  </a:cubicBezTo>
                  <a:lnTo>
                    <a:pt x="36876" y="34356"/>
                  </a:lnTo>
                  <a:cubicBezTo>
                    <a:pt x="37186" y="34532"/>
                    <a:pt x="37592" y="34620"/>
                    <a:pt x="37997" y="34620"/>
                  </a:cubicBezTo>
                  <a:cubicBezTo>
                    <a:pt x="38403" y="34620"/>
                    <a:pt x="38809" y="34532"/>
                    <a:pt x="39119" y="34356"/>
                  </a:cubicBezTo>
                  <a:lnTo>
                    <a:pt x="59590" y="22472"/>
                  </a:lnTo>
                  <a:cubicBezTo>
                    <a:pt x="60193" y="22120"/>
                    <a:pt x="60193" y="21534"/>
                    <a:pt x="59590" y="21183"/>
                  </a:cubicBezTo>
                  <a:lnTo>
                    <a:pt x="23335" y="276"/>
                  </a:lnTo>
                  <a:cubicBezTo>
                    <a:pt x="23025" y="92"/>
                    <a:pt x="22619" y="0"/>
                    <a:pt x="22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235;p60">
              <a:extLst>
                <a:ext uri="{FF2B5EF4-FFF2-40B4-BE49-F238E27FC236}">
                  <a16:creationId xmlns:a16="http://schemas.microsoft.com/office/drawing/2014/main" id="{AB0E7A1E-05B7-4E02-9156-DAE62FE5144E}"/>
                </a:ext>
              </a:extLst>
            </p:cNvPr>
            <p:cNvSpPr/>
            <p:nvPr/>
          </p:nvSpPr>
          <p:spPr>
            <a:xfrm>
              <a:off x="20498950" y="4592550"/>
              <a:ext cx="76600" cy="40400"/>
            </a:xfrm>
            <a:custGeom>
              <a:avLst/>
              <a:gdLst/>
              <a:ahLst/>
              <a:cxnLst/>
              <a:rect l="l" t="t" r="r" b="b"/>
              <a:pathLst>
                <a:path w="3064" h="1616" extrusionOk="0">
                  <a:moveTo>
                    <a:pt x="1532" y="0"/>
                  </a:moveTo>
                  <a:cubicBezTo>
                    <a:pt x="1177" y="0"/>
                    <a:pt x="821" y="80"/>
                    <a:pt x="553" y="239"/>
                  </a:cubicBezTo>
                  <a:cubicBezTo>
                    <a:pt x="1" y="557"/>
                    <a:pt x="1" y="1076"/>
                    <a:pt x="553" y="1377"/>
                  </a:cubicBezTo>
                  <a:cubicBezTo>
                    <a:pt x="829" y="1536"/>
                    <a:pt x="1185" y="1616"/>
                    <a:pt x="1541" y="1616"/>
                  </a:cubicBezTo>
                  <a:cubicBezTo>
                    <a:pt x="1896" y="1616"/>
                    <a:pt x="2252" y="1536"/>
                    <a:pt x="2528" y="1377"/>
                  </a:cubicBezTo>
                  <a:cubicBezTo>
                    <a:pt x="3064" y="1076"/>
                    <a:pt x="3064" y="557"/>
                    <a:pt x="2512" y="239"/>
                  </a:cubicBezTo>
                  <a:cubicBezTo>
                    <a:pt x="2244" y="80"/>
                    <a:pt x="1888" y="0"/>
                    <a:pt x="1532" y="0"/>
                  </a:cubicBezTo>
                  <a:close/>
                </a:path>
              </a:pathLst>
            </a:custGeom>
            <a:solidFill>
              <a:srgbClr val="625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236;p60">
              <a:extLst>
                <a:ext uri="{FF2B5EF4-FFF2-40B4-BE49-F238E27FC236}">
                  <a16:creationId xmlns:a16="http://schemas.microsoft.com/office/drawing/2014/main" id="{F4D43EFE-3B82-448C-946A-24C926E87639}"/>
                </a:ext>
              </a:extLst>
            </p:cNvPr>
            <p:cNvSpPr/>
            <p:nvPr/>
          </p:nvSpPr>
          <p:spPr>
            <a:xfrm>
              <a:off x="19711000" y="4229000"/>
              <a:ext cx="89150" cy="1171300"/>
            </a:xfrm>
            <a:custGeom>
              <a:avLst/>
              <a:gdLst/>
              <a:ahLst/>
              <a:cxnLst/>
              <a:rect l="l" t="t" r="r" b="b"/>
              <a:pathLst>
                <a:path w="3566" h="46852" extrusionOk="0">
                  <a:moveTo>
                    <a:pt x="3565" y="1"/>
                  </a:moveTo>
                  <a:lnTo>
                    <a:pt x="134" y="1993"/>
                  </a:lnTo>
                  <a:lnTo>
                    <a:pt x="0" y="46852"/>
                  </a:lnTo>
                  <a:lnTo>
                    <a:pt x="3448" y="44860"/>
                  </a:lnTo>
                  <a:lnTo>
                    <a:pt x="3565" y="1"/>
                  </a:lnTo>
                  <a:close/>
                </a:path>
              </a:pathLst>
            </a:custGeom>
            <a:solidFill>
              <a:srgbClr val="9D5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237;p60">
              <a:extLst>
                <a:ext uri="{FF2B5EF4-FFF2-40B4-BE49-F238E27FC236}">
                  <a16:creationId xmlns:a16="http://schemas.microsoft.com/office/drawing/2014/main" id="{409F5F46-7DC2-4DC9-99D3-61DB43D59B4D}"/>
                </a:ext>
              </a:extLst>
            </p:cNvPr>
            <p:cNvSpPr/>
            <p:nvPr/>
          </p:nvSpPr>
          <p:spPr>
            <a:xfrm>
              <a:off x="19553650" y="4136525"/>
              <a:ext cx="246500" cy="142300"/>
            </a:xfrm>
            <a:custGeom>
              <a:avLst/>
              <a:gdLst/>
              <a:ahLst/>
              <a:cxnLst/>
              <a:rect l="l" t="t" r="r" b="b"/>
              <a:pathLst>
                <a:path w="9860" h="5692" extrusionOk="0">
                  <a:moveTo>
                    <a:pt x="3449" y="0"/>
                  </a:moveTo>
                  <a:lnTo>
                    <a:pt x="0" y="1992"/>
                  </a:lnTo>
                  <a:lnTo>
                    <a:pt x="6428" y="5692"/>
                  </a:lnTo>
                  <a:lnTo>
                    <a:pt x="9859" y="3700"/>
                  </a:lnTo>
                  <a:lnTo>
                    <a:pt x="3449" y="0"/>
                  </a:lnTo>
                  <a:close/>
                </a:path>
              </a:pathLst>
            </a:custGeom>
            <a:solidFill>
              <a:srgbClr val="9C5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238;p60">
              <a:extLst>
                <a:ext uri="{FF2B5EF4-FFF2-40B4-BE49-F238E27FC236}">
                  <a16:creationId xmlns:a16="http://schemas.microsoft.com/office/drawing/2014/main" id="{6AB3669B-2644-4619-AC82-EB52441EA577}"/>
                </a:ext>
              </a:extLst>
            </p:cNvPr>
            <p:cNvSpPr/>
            <p:nvPr/>
          </p:nvSpPr>
          <p:spPr>
            <a:xfrm>
              <a:off x="19550725" y="4186325"/>
              <a:ext cx="163625" cy="1213975"/>
            </a:xfrm>
            <a:custGeom>
              <a:avLst/>
              <a:gdLst/>
              <a:ahLst/>
              <a:cxnLst/>
              <a:rect l="l" t="t" r="r" b="b"/>
              <a:pathLst>
                <a:path w="6545" h="48559" extrusionOk="0">
                  <a:moveTo>
                    <a:pt x="117" y="0"/>
                  </a:moveTo>
                  <a:lnTo>
                    <a:pt x="0" y="44860"/>
                  </a:lnTo>
                  <a:lnTo>
                    <a:pt x="6411" y="48559"/>
                  </a:lnTo>
                  <a:lnTo>
                    <a:pt x="6545" y="3700"/>
                  </a:lnTo>
                  <a:lnTo>
                    <a:pt x="117" y="0"/>
                  </a:ln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239;p60">
              <a:extLst>
                <a:ext uri="{FF2B5EF4-FFF2-40B4-BE49-F238E27FC236}">
                  <a16:creationId xmlns:a16="http://schemas.microsoft.com/office/drawing/2014/main" id="{E8503155-3BBB-42ED-A05A-147585FA99E0}"/>
                </a:ext>
              </a:extLst>
            </p:cNvPr>
            <p:cNvSpPr/>
            <p:nvPr/>
          </p:nvSpPr>
          <p:spPr>
            <a:xfrm>
              <a:off x="20060000" y="4377975"/>
              <a:ext cx="87900" cy="830675"/>
            </a:xfrm>
            <a:custGeom>
              <a:avLst/>
              <a:gdLst/>
              <a:ahLst/>
              <a:cxnLst/>
              <a:rect l="l" t="t" r="r" b="b"/>
              <a:pathLst>
                <a:path w="3516" h="33227" extrusionOk="0">
                  <a:moveTo>
                    <a:pt x="3515" y="1"/>
                  </a:moveTo>
                  <a:lnTo>
                    <a:pt x="84" y="1992"/>
                  </a:lnTo>
                  <a:lnTo>
                    <a:pt x="0" y="33227"/>
                  </a:lnTo>
                  <a:lnTo>
                    <a:pt x="3431" y="31235"/>
                  </a:lnTo>
                  <a:lnTo>
                    <a:pt x="3515" y="1"/>
                  </a:lnTo>
                  <a:close/>
                </a:path>
              </a:pathLst>
            </a:custGeom>
            <a:solidFill>
              <a:srgbClr val="AC7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240;p60">
              <a:extLst>
                <a:ext uri="{FF2B5EF4-FFF2-40B4-BE49-F238E27FC236}">
                  <a16:creationId xmlns:a16="http://schemas.microsoft.com/office/drawing/2014/main" id="{4CC4F8A5-EFA2-4CA3-8657-FBBA6D0CFB60}"/>
                </a:ext>
              </a:extLst>
            </p:cNvPr>
            <p:cNvSpPr/>
            <p:nvPr/>
          </p:nvSpPr>
          <p:spPr>
            <a:xfrm>
              <a:off x="19901400" y="4285500"/>
              <a:ext cx="246500" cy="142300"/>
            </a:xfrm>
            <a:custGeom>
              <a:avLst/>
              <a:gdLst/>
              <a:ahLst/>
              <a:cxnLst/>
              <a:rect l="l" t="t" r="r" b="b"/>
              <a:pathLst>
                <a:path w="9860" h="5692" extrusionOk="0">
                  <a:moveTo>
                    <a:pt x="3448" y="0"/>
                  </a:moveTo>
                  <a:lnTo>
                    <a:pt x="0" y="1992"/>
                  </a:lnTo>
                  <a:lnTo>
                    <a:pt x="6428" y="5691"/>
                  </a:lnTo>
                  <a:lnTo>
                    <a:pt x="9859" y="3700"/>
                  </a:lnTo>
                  <a:lnTo>
                    <a:pt x="3448" y="0"/>
                  </a:lnTo>
                  <a:close/>
                </a:path>
              </a:pathLst>
            </a:custGeom>
            <a:solidFill>
              <a:srgbClr val="D9B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241;p60">
              <a:extLst>
                <a:ext uri="{FF2B5EF4-FFF2-40B4-BE49-F238E27FC236}">
                  <a16:creationId xmlns:a16="http://schemas.microsoft.com/office/drawing/2014/main" id="{304F3E7F-5A99-4161-AABE-C436347D7E60}"/>
                </a:ext>
              </a:extLst>
            </p:cNvPr>
            <p:cNvSpPr/>
            <p:nvPr/>
          </p:nvSpPr>
          <p:spPr>
            <a:xfrm>
              <a:off x="19899300" y="4335300"/>
              <a:ext cx="162800" cy="873350"/>
            </a:xfrm>
            <a:custGeom>
              <a:avLst/>
              <a:gdLst/>
              <a:ahLst/>
              <a:cxnLst/>
              <a:rect l="l" t="t" r="r" b="b"/>
              <a:pathLst>
                <a:path w="6512" h="34934" extrusionOk="0">
                  <a:moveTo>
                    <a:pt x="84" y="0"/>
                  </a:moveTo>
                  <a:lnTo>
                    <a:pt x="0" y="31234"/>
                  </a:lnTo>
                  <a:lnTo>
                    <a:pt x="6428" y="34934"/>
                  </a:lnTo>
                  <a:lnTo>
                    <a:pt x="6512" y="3699"/>
                  </a:lnTo>
                  <a:lnTo>
                    <a:pt x="84" y="0"/>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242;p60">
              <a:extLst>
                <a:ext uri="{FF2B5EF4-FFF2-40B4-BE49-F238E27FC236}">
                  <a16:creationId xmlns:a16="http://schemas.microsoft.com/office/drawing/2014/main" id="{0CAF15EA-DE01-4F53-BC85-82F861551EA7}"/>
                </a:ext>
              </a:extLst>
            </p:cNvPr>
            <p:cNvSpPr/>
            <p:nvPr/>
          </p:nvSpPr>
          <p:spPr>
            <a:xfrm>
              <a:off x="20408575" y="4414800"/>
              <a:ext cx="87050" cy="419325"/>
            </a:xfrm>
            <a:custGeom>
              <a:avLst/>
              <a:gdLst/>
              <a:ahLst/>
              <a:cxnLst/>
              <a:rect l="l" t="t" r="r" b="b"/>
              <a:pathLst>
                <a:path w="3482" h="16773" extrusionOk="0">
                  <a:moveTo>
                    <a:pt x="3482" y="1"/>
                  </a:moveTo>
                  <a:lnTo>
                    <a:pt x="50" y="2009"/>
                  </a:lnTo>
                  <a:lnTo>
                    <a:pt x="0" y="16773"/>
                  </a:lnTo>
                  <a:lnTo>
                    <a:pt x="3448" y="14764"/>
                  </a:lnTo>
                  <a:lnTo>
                    <a:pt x="3482" y="1"/>
                  </a:lnTo>
                  <a:close/>
                </a:path>
              </a:pathLst>
            </a:custGeom>
            <a:solidFill>
              <a:srgbClr val="D07B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243;p60">
              <a:extLst>
                <a:ext uri="{FF2B5EF4-FFF2-40B4-BE49-F238E27FC236}">
                  <a16:creationId xmlns:a16="http://schemas.microsoft.com/office/drawing/2014/main" id="{73F08401-238F-4F94-AD35-4A949804AADE}"/>
                </a:ext>
              </a:extLst>
            </p:cNvPr>
            <p:cNvSpPr/>
            <p:nvPr/>
          </p:nvSpPr>
          <p:spPr>
            <a:xfrm>
              <a:off x="20249125" y="4322325"/>
              <a:ext cx="246500" cy="142725"/>
            </a:xfrm>
            <a:custGeom>
              <a:avLst/>
              <a:gdLst/>
              <a:ahLst/>
              <a:cxnLst/>
              <a:rect l="l" t="t" r="r" b="b"/>
              <a:pathLst>
                <a:path w="9860" h="5709" extrusionOk="0">
                  <a:moveTo>
                    <a:pt x="3432" y="0"/>
                  </a:moveTo>
                  <a:lnTo>
                    <a:pt x="1" y="1992"/>
                  </a:lnTo>
                  <a:lnTo>
                    <a:pt x="6428" y="5708"/>
                  </a:lnTo>
                  <a:lnTo>
                    <a:pt x="9860" y="3700"/>
                  </a:lnTo>
                  <a:lnTo>
                    <a:pt x="3432" y="0"/>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244;p60">
              <a:extLst>
                <a:ext uri="{FF2B5EF4-FFF2-40B4-BE49-F238E27FC236}">
                  <a16:creationId xmlns:a16="http://schemas.microsoft.com/office/drawing/2014/main" id="{914E192F-D961-4435-AFE3-507C12B9E23C}"/>
                </a:ext>
              </a:extLst>
            </p:cNvPr>
            <p:cNvSpPr/>
            <p:nvPr/>
          </p:nvSpPr>
          <p:spPr>
            <a:xfrm>
              <a:off x="20248300" y="4372125"/>
              <a:ext cx="161550" cy="462000"/>
            </a:xfrm>
            <a:custGeom>
              <a:avLst/>
              <a:gdLst/>
              <a:ahLst/>
              <a:cxnLst/>
              <a:rect l="l" t="t" r="r" b="b"/>
              <a:pathLst>
                <a:path w="6462" h="18480" extrusionOk="0">
                  <a:moveTo>
                    <a:pt x="34" y="0"/>
                  </a:moveTo>
                  <a:lnTo>
                    <a:pt x="0" y="14764"/>
                  </a:lnTo>
                  <a:lnTo>
                    <a:pt x="6411" y="18480"/>
                  </a:lnTo>
                  <a:lnTo>
                    <a:pt x="6461" y="3716"/>
                  </a:lnTo>
                  <a:lnTo>
                    <a:pt x="34" y="0"/>
                  </a:lnTo>
                  <a:close/>
                </a:path>
              </a:pathLst>
            </a:custGeom>
            <a:solidFill>
              <a:srgbClr val="E2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245;p60">
              <a:extLst>
                <a:ext uri="{FF2B5EF4-FFF2-40B4-BE49-F238E27FC236}">
                  <a16:creationId xmlns:a16="http://schemas.microsoft.com/office/drawing/2014/main" id="{56570797-28BC-4C3E-9562-F4D5A9FC08D0}"/>
                </a:ext>
              </a:extLst>
            </p:cNvPr>
            <p:cNvSpPr/>
            <p:nvPr/>
          </p:nvSpPr>
          <p:spPr>
            <a:xfrm>
              <a:off x="19711000" y="3228875"/>
              <a:ext cx="89150" cy="1171300"/>
            </a:xfrm>
            <a:custGeom>
              <a:avLst/>
              <a:gdLst/>
              <a:ahLst/>
              <a:cxnLst/>
              <a:rect l="l" t="t" r="r" b="b"/>
              <a:pathLst>
                <a:path w="3566" h="46852" extrusionOk="0">
                  <a:moveTo>
                    <a:pt x="3565" y="0"/>
                  </a:moveTo>
                  <a:lnTo>
                    <a:pt x="134" y="2009"/>
                  </a:lnTo>
                  <a:lnTo>
                    <a:pt x="0" y="46852"/>
                  </a:lnTo>
                  <a:lnTo>
                    <a:pt x="3448" y="44860"/>
                  </a:lnTo>
                  <a:lnTo>
                    <a:pt x="3565" y="0"/>
                  </a:lnTo>
                  <a:close/>
                </a:path>
              </a:pathLst>
            </a:custGeom>
            <a:solidFill>
              <a:srgbClr val="9D5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246;p60">
              <a:extLst>
                <a:ext uri="{FF2B5EF4-FFF2-40B4-BE49-F238E27FC236}">
                  <a16:creationId xmlns:a16="http://schemas.microsoft.com/office/drawing/2014/main" id="{ED973C02-05AC-4FED-A9D6-2AFF2359CAC7}"/>
                </a:ext>
              </a:extLst>
            </p:cNvPr>
            <p:cNvSpPr/>
            <p:nvPr/>
          </p:nvSpPr>
          <p:spPr>
            <a:xfrm>
              <a:off x="19553650" y="3136400"/>
              <a:ext cx="246500" cy="142725"/>
            </a:xfrm>
            <a:custGeom>
              <a:avLst/>
              <a:gdLst/>
              <a:ahLst/>
              <a:cxnLst/>
              <a:rect l="l" t="t" r="r" b="b"/>
              <a:pathLst>
                <a:path w="9860" h="5709" extrusionOk="0">
                  <a:moveTo>
                    <a:pt x="3449" y="0"/>
                  </a:moveTo>
                  <a:lnTo>
                    <a:pt x="0" y="1992"/>
                  </a:lnTo>
                  <a:lnTo>
                    <a:pt x="6428" y="5708"/>
                  </a:lnTo>
                  <a:lnTo>
                    <a:pt x="9859" y="3699"/>
                  </a:lnTo>
                  <a:lnTo>
                    <a:pt x="3449" y="0"/>
                  </a:lnTo>
                  <a:close/>
                </a:path>
              </a:pathLst>
            </a:custGeom>
            <a:solidFill>
              <a:srgbClr val="C86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247;p60">
              <a:extLst>
                <a:ext uri="{FF2B5EF4-FFF2-40B4-BE49-F238E27FC236}">
                  <a16:creationId xmlns:a16="http://schemas.microsoft.com/office/drawing/2014/main" id="{D4771278-892B-47C1-8F4A-E7FD9D2B46EC}"/>
                </a:ext>
              </a:extLst>
            </p:cNvPr>
            <p:cNvSpPr/>
            <p:nvPr/>
          </p:nvSpPr>
          <p:spPr>
            <a:xfrm>
              <a:off x="19550725" y="3186200"/>
              <a:ext cx="163625" cy="1213975"/>
            </a:xfrm>
            <a:custGeom>
              <a:avLst/>
              <a:gdLst/>
              <a:ahLst/>
              <a:cxnLst/>
              <a:rect l="l" t="t" r="r" b="b"/>
              <a:pathLst>
                <a:path w="6545" h="48559" extrusionOk="0">
                  <a:moveTo>
                    <a:pt x="117" y="0"/>
                  </a:moveTo>
                  <a:lnTo>
                    <a:pt x="0" y="44859"/>
                  </a:lnTo>
                  <a:lnTo>
                    <a:pt x="6411" y="48559"/>
                  </a:lnTo>
                  <a:lnTo>
                    <a:pt x="6545" y="3716"/>
                  </a:lnTo>
                  <a:lnTo>
                    <a:pt x="117" y="0"/>
                  </a:ln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248;p60">
              <a:extLst>
                <a:ext uri="{FF2B5EF4-FFF2-40B4-BE49-F238E27FC236}">
                  <a16:creationId xmlns:a16="http://schemas.microsoft.com/office/drawing/2014/main" id="{97024EC0-A664-414A-8C66-7C14F0E8852A}"/>
                </a:ext>
              </a:extLst>
            </p:cNvPr>
            <p:cNvSpPr/>
            <p:nvPr/>
          </p:nvSpPr>
          <p:spPr>
            <a:xfrm>
              <a:off x="20060000" y="3608425"/>
              <a:ext cx="87900" cy="830675"/>
            </a:xfrm>
            <a:custGeom>
              <a:avLst/>
              <a:gdLst/>
              <a:ahLst/>
              <a:cxnLst/>
              <a:rect l="l" t="t" r="r" b="b"/>
              <a:pathLst>
                <a:path w="3516" h="33227" extrusionOk="0">
                  <a:moveTo>
                    <a:pt x="3515" y="0"/>
                  </a:moveTo>
                  <a:lnTo>
                    <a:pt x="84" y="1992"/>
                  </a:lnTo>
                  <a:lnTo>
                    <a:pt x="0" y="33226"/>
                  </a:lnTo>
                  <a:lnTo>
                    <a:pt x="3431" y="31218"/>
                  </a:lnTo>
                  <a:lnTo>
                    <a:pt x="3515" y="0"/>
                  </a:lnTo>
                  <a:close/>
                </a:path>
              </a:pathLst>
            </a:custGeom>
            <a:solidFill>
              <a:srgbClr val="AC7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249;p60">
              <a:extLst>
                <a:ext uri="{FF2B5EF4-FFF2-40B4-BE49-F238E27FC236}">
                  <a16:creationId xmlns:a16="http://schemas.microsoft.com/office/drawing/2014/main" id="{B5B3BD74-76E8-40D4-8A33-8ACC314A6F59}"/>
                </a:ext>
              </a:extLst>
            </p:cNvPr>
            <p:cNvSpPr/>
            <p:nvPr/>
          </p:nvSpPr>
          <p:spPr>
            <a:xfrm>
              <a:off x="19901400" y="3515525"/>
              <a:ext cx="246500" cy="142725"/>
            </a:xfrm>
            <a:custGeom>
              <a:avLst/>
              <a:gdLst/>
              <a:ahLst/>
              <a:cxnLst/>
              <a:rect l="l" t="t" r="r" b="b"/>
              <a:pathLst>
                <a:path w="9860" h="5709" extrusionOk="0">
                  <a:moveTo>
                    <a:pt x="3448" y="0"/>
                  </a:moveTo>
                  <a:lnTo>
                    <a:pt x="0" y="2009"/>
                  </a:lnTo>
                  <a:lnTo>
                    <a:pt x="6428" y="5708"/>
                  </a:lnTo>
                  <a:lnTo>
                    <a:pt x="9859" y="3716"/>
                  </a:lnTo>
                  <a:lnTo>
                    <a:pt x="3448" y="0"/>
                  </a:lnTo>
                  <a:close/>
                </a:path>
              </a:pathLst>
            </a:custGeom>
            <a:solidFill>
              <a:srgbClr val="D5B7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250;p60">
              <a:extLst>
                <a:ext uri="{FF2B5EF4-FFF2-40B4-BE49-F238E27FC236}">
                  <a16:creationId xmlns:a16="http://schemas.microsoft.com/office/drawing/2014/main" id="{D75AB0F2-D010-4C44-8E6C-91D3BEB403B9}"/>
                </a:ext>
              </a:extLst>
            </p:cNvPr>
            <p:cNvSpPr/>
            <p:nvPr/>
          </p:nvSpPr>
          <p:spPr>
            <a:xfrm>
              <a:off x="19899300" y="3565750"/>
              <a:ext cx="162800" cy="873350"/>
            </a:xfrm>
            <a:custGeom>
              <a:avLst/>
              <a:gdLst/>
              <a:ahLst/>
              <a:cxnLst/>
              <a:rect l="l" t="t" r="r" b="b"/>
              <a:pathLst>
                <a:path w="6512" h="34934" extrusionOk="0">
                  <a:moveTo>
                    <a:pt x="84" y="0"/>
                  </a:moveTo>
                  <a:lnTo>
                    <a:pt x="0" y="31217"/>
                  </a:lnTo>
                  <a:lnTo>
                    <a:pt x="6428" y="34933"/>
                  </a:lnTo>
                  <a:lnTo>
                    <a:pt x="6512" y="3699"/>
                  </a:lnTo>
                  <a:lnTo>
                    <a:pt x="84" y="0"/>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251;p60">
              <a:extLst>
                <a:ext uri="{FF2B5EF4-FFF2-40B4-BE49-F238E27FC236}">
                  <a16:creationId xmlns:a16="http://schemas.microsoft.com/office/drawing/2014/main" id="{3B6FE446-E1E4-4DBE-9418-E2DB4666E669}"/>
                </a:ext>
              </a:extLst>
            </p:cNvPr>
            <p:cNvSpPr/>
            <p:nvPr/>
          </p:nvSpPr>
          <p:spPr>
            <a:xfrm>
              <a:off x="20408575" y="4066650"/>
              <a:ext cx="87050" cy="418900"/>
            </a:xfrm>
            <a:custGeom>
              <a:avLst/>
              <a:gdLst/>
              <a:ahLst/>
              <a:cxnLst/>
              <a:rect l="l" t="t" r="r" b="b"/>
              <a:pathLst>
                <a:path w="3482" h="16756" extrusionOk="0">
                  <a:moveTo>
                    <a:pt x="3482" y="0"/>
                  </a:moveTo>
                  <a:lnTo>
                    <a:pt x="50" y="1992"/>
                  </a:lnTo>
                  <a:lnTo>
                    <a:pt x="0" y="16755"/>
                  </a:lnTo>
                  <a:lnTo>
                    <a:pt x="3448" y="14763"/>
                  </a:lnTo>
                  <a:lnTo>
                    <a:pt x="3482" y="0"/>
                  </a:lnTo>
                  <a:close/>
                </a:path>
              </a:pathLst>
            </a:custGeom>
            <a:solidFill>
              <a:srgbClr val="D07B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252;p60">
              <a:extLst>
                <a:ext uri="{FF2B5EF4-FFF2-40B4-BE49-F238E27FC236}">
                  <a16:creationId xmlns:a16="http://schemas.microsoft.com/office/drawing/2014/main" id="{C7AAEF48-BD90-4179-B5A9-6C47E641EFDB}"/>
                </a:ext>
              </a:extLst>
            </p:cNvPr>
            <p:cNvSpPr/>
            <p:nvPr/>
          </p:nvSpPr>
          <p:spPr>
            <a:xfrm>
              <a:off x="20249125" y="3973750"/>
              <a:ext cx="246500" cy="142700"/>
            </a:xfrm>
            <a:custGeom>
              <a:avLst/>
              <a:gdLst/>
              <a:ahLst/>
              <a:cxnLst/>
              <a:rect l="l" t="t" r="r" b="b"/>
              <a:pathLst>
                <a:path w="9860" h="5708" extrusionOk="0">
                  <a:moveTo>
                    <a:pt x="3432" y="0"/>
                  </a:moveTo>
                  <a:lnTo>
                    <a:pt x="1" y="2009"/>
                  </a:lnTo>
                  <a:lnTo>
                    <a:pt x="6428" y="5708"/>
                  </a:lnTo>
                  <a:lnTo>
                    <a:pt x="9860" y="3716"/>
                  </a:lnTo>
                  <a:lnTo>
                    <a:pt x="3432" y="0"/>
                  </a:lnTo>
                  <a:close/>
                </a:path>
              </a:pathLst>
            </a:custGeom>
            <a:solidFill>
              <a:srgbClr val="EAC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253;p60">
              <a:extLst>
                <a:ext uri="{FF2B5EF4-FFF2-40B4-BE49-F238E27FC236}">
                  <a16:creationId xmlns:a16="http://schemas.microsoft.com/office/drawing/2014/main" id="{A4C3B47D-03FA-43EC-AA78-73CF9A523C52}"/>
                </a:ext>
              </a:extLst>
            </p:cNvPr>
            <p:cNvSpPr/>
            <p:nvPr/>
          </p:nvSpPr>
          <p:spPr>
            <a:xfrm>
              <a:off x="20248300" y="4023950"/>
              <a:ext cx="161550" cy="461600"/>
            </a:xfrm>
            <a:custGeom>
              <a:avLst/>
              <a:gdLst/>
              <a:ahLst/>
              <a:cxnLst/>
              <a:rect l="l" t="t" r="r" b="b"/>
              <a:pathLst>
                <a:path w="6462" h="18464" extrusionOk="0">
                  <a:moveTo>
                    <a:pt x="34" y="1"/>
                  </a:moveTo>
                  <a:lnTo>
                    <a:pt x="0" y="14764"/>
                  </a:lnTo>
                  <a:lnTo>
                    <a:pt x="6411" y="18463"/>
                  </a:lnTo>
                  <a:lnTo>
                    <a:pt x="6461" y="3700"/>
                  </a:lnTo>
                  <a:lnTo>
                    <a:pt x="34" y="1"/>
                  </a:lnTo>
                  <a:close/>
                </a:path>
              </a:pathLst>
            </a:custGeom>
            <a:solidFill>
              <a:srgbClr val="E2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254;p60">
              <a:extLst>
                <a:ext uri="{FF2B5EF4-FFF2-40B4-BE49-F238E27FC236}">
                  <a16:creationId xmlns:a16="http://schemas.microsoft.com/office/drawing/2014/main" id="{17BD41FC-F852-4994-B19E-498D5C7DC1FB}"/>
                </a:ext>
              </a:extLst>
            </p:cNvPr>
            <p:cNvSpPr/>
            <p:nvPr/>
          </p:nvSpPr>
          <p:spPr>
            <a:xfrm>
              <a:off x="19621850" y="3120075"/>
              <a:ext cx="25" cy="25"/>
            </a:xfrm>
            <a:custGeom>
              <a:avLst/>
              <a:gdLst/>
              <a:ahLst/>
              <a:cxnLst/>
              <a:rect l="l" t="t" r="r" b="b"/>
              <a:pathLst>
                <a:path w="1" h="1" fill="none" extrusionOk="0">
                  <a:moveTo>
                    <a:pt x="1" y="0"/>
                  </a:moveTo>
                  <a:lnTo>
                    <a:pt x="1" y="0"/>
                  </a:lnTo>
                  <a:close/>
                </a:path>
              </a:pathLst>
            </a:custGeom>
            <a:noFill/>
            <a:ln w="5450" cap="rnd" cmpd="sng">
              <a:solidFill>
                <a:srgbClr val="EAC5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255;p60">
              <a:extLst>
                <a:ext uri="{FF2B5EF4-FFF2-40B4-BE49-F238E27FC236}">
                  <a16:creationId xmlns:a16="http://schemas.microsoft.com/office/drawing/2014/main" id="{27D4DCB4-32C0-44FE-A95B-8161EB3DD4E6}"/>
                </a:ext>
              </a:extLst>
            </p:cNvPr>
            <p:cNvSpPr/>
            <p:nvPr/>
          </p:nvSpPr>
          <p:spPr>
            <a:xfrm>
              <a:off x="19637350" y="3070275"/>
              <a:ext cx="392125" cy="500925"/>
            </a:xfrm>
            <a:custGeom>
              <a:avLst/>
              <a:gdLst/>
              <a:ahLst/>
              <a:cxnLst/>
              <a:rect l="l" t="t" r="r" b="b"/>
              <a:pathLst>
                <a:path w="15685" h="20037" fill="none" extrusionOk="0">
                  <a:moveTo>
                    <a:pt x="0" y="1842"/>
                  </a:moveTo>
                  <a:cubicBezTo>
                    <a:pt x="2996" y="1256"/>
                    <a:pt x="15600" y="1"/>
                    <a:pt x="15684" y="20037"/>
                  </a:cubicBezTo>
                </a:path>
              </a:pathLst>
            </a:custGeom>
            <a:noFill/>
            <a:ln w="5450" cap="rnd" cmpd="sng">
              <a:solidFill>
                <a:srgbClr val="EAC5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256;p60">
              <a:extLst>
                <a:ext uri="{FF2B5EF4-FFF2-40B4-BE49-F238E27FC236}">
                  <a16:creationId xmlns:a16="http://schemas.microsoft.com/office/drawing/2014/main" id="{9757DE7A-E40E-4BE9-802E-F76594991AD8}"/>
                </a:ext>
              </a:extLst>
            </p:cNvPr>
            <p:cNvSpPr/>
            <p:nvPr/>
          </p:nvSpPr>
          <p:spPr>
            <a:xfrm>
              <a:off x="20029025" y="3579550"/>
              <a:ext cx="25" cy="25"/>
            </a:xfrm>
            <a:custGeom>
              <a:avLst/>
              <a:gdLst/>
              <a:ahLst/>
              <a:cxnLst/>
              <a:rect l="l" t="t" r="r" b="b"/>
              <a:pathLst>
                <a:path w="1" h="1" fill="none" extrusionOk="0">
                  <a:moveTo>
                    <a:pt x="0" y="0"/>
                  </a:moveTo>
                  <a:lnTo>
                    <a:pt x="0" y="0"/>
                  </a:lnTo>
                  <a:close/>
                </a:path>
              </a:pathLst>
            </a:custGeom>
            <a:noFill/>
            <a:ln w="5450" cap="rnd" cmpd="sng">
              <a:solidFill>
                <a:srgbClr val="EAC5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257;p60">
              <a:extLst>
                <a:ext uri="{FF2B5EF4-FFF2-40B4-BE49-F238E27FC236}">
                  <a16:creationId xmlns:a16="http://schemas.microsoft.com/office/drawing/2014/main" id="{551B887E-05CE-480F-A3D2-ED83BBEAB235}"/>
                </a:ext>
              </a:extLst>
            </p:cNvPr>
            <p:cNvSpPr/>
            <p:nvPr/>
          </p:nvSpPr>
          <p:spPr>
            <a:xfrm>
              <a:off x="20045750" y="3580800"/>
              <a:ext cx="292950" cy="356150"/>
            </a:xfrm>
            <a:custGeom>
              <a:avLst/>
              <a:gdLst/>
              <a:ahLst/>
              <a:cxnLst/>
              <a:rect l="l" t="t" r="r" b="b"/>
              <a:pathLst>
                <a:path w="11718" h="14246" fill="none" extrusionOk="0">
                  <a:moveTo>
                    <a:pt x="1" y="1"/>
                  </a:moveTo>
                  <a:cubicBezTo>
                    <a:pt x="2344" y="302"/>
                    <a:pt x="10362" y="2193"/>
                    <a:pt x="11718" y="14245"/>
                  </a:cubicBezTo>
                </a:path>
              </a:pathLst>
            </a:custGeom>
            <a:noFill/>
            <a:ln w="5450" cap="rnd" cmpd="sng">
              <a:solidFill>
                <a:srgbClr val="EAC5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258;p60">
              <a:extLst>
                <a:ext uri="{FF2B5EF4-FFF2-40B4-BE49-F238E27FC236}">
                  <a16:creationId xmlns:a16="http://schemas.microsoft.com/office/drawing/2014/main" id="{F2E238AC-8389-4FF8-ADA6-D8D39F6A0E83}"/>
                </a:ext>
              </a:extLst>
            </p:cNvPr>
            <p:cNvSpPr/>
            <p:nvPr/>
          </p:nvSpPr>
          <p:spPr>
            <a:xfrm>
              <a:off x="20339525" y="3944875"/>
              <a:ext cx="25" cy="25"/>
            </a:xfrm>
            <a:custGeom>
              <a:avLst/>
              <a:gdLst/>
              <a:ahLst/>
              <a:cxnLst/>
              <a:rect l="l" t="t" r="r" b="b"/>
              <a:pathLst>
                <a:path w="1" h="1" fill="none" extrusionOk="0">
                  <a:moveTo>
                    <a:pt x="0" y="0"/>
                  </a:moveTo>
                  <a:lnTo>
                    <a:pt x="0" y="0"/>
                  </a:lnTo>
                  <a:close/>
                </a:path>
              </a:pathLst>
            </a:custGeom>
            <a:noFill/>
            <a:ln w="5450" cap="rnd" cmpd="sng">
              <a:solidFill>
                <a:srgbClr val="EAC5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259;p60">
              <a:extLst>
                <a:ext uri="{FF2B5EF4-FFF2-40B4-BE49-F238E27FC236}">
                  <a16:creationId xmlns:a16="http://schemas.microsoft.com/office/drawing/2014/main" id="{DEE3A8FB-7C1C-42D3-8913-8E8771E8906B}"/>
                </a:ext>
              </a:extLst>
            </p:cNvPr>
            <p:cNvSpPr/>
            <p:nvPr/>
          </p:nvSpPr>
          <p:spPr>
            <a:xfrm>
              <a:off x="18729275" y="2840950"/>
              <a:ext cx="226000" cy="390450"/>
            </a:xfrm>
            <a:custGeom>
              <a:avLst/>
              <a:gdLst/>
              <a:ahLst/>
              <a:cxnLst/>
              <a:rect l="l" t="t" r="r" b="b"/>
              <a:pathLst>
                <a:path w="9040" h="15618" extrusionOk="0">
                  <a:moveTo>
                    <a:pt x="6897" y="1"/>
                  </a:moveTo>
                  <a:cubicBezTo>
                    <a:pt x="6897" y="1"/>
                    <a:pt x="3298" y="2897"/>
                    <a:pt x="1423" y="6931"/>
                  </a:cubicBezTo>
                  <a:cubicBezTo>
                    <a:pt x="1423" y="6931"/>
                    <a:pt x="0" y="9609"/>
                    <a:pt x="6612" y="15618"/>
                  </a:cubicBezTo>
                  <a:lnTo>
                    <a:pt x="7181" y="14396"/>
                  </a:lnTo>
                  <a:lnTo>
                    <a:pt x="4436" y="8537"/>
                  </a:lnTo>
                  <a:lnTo>
                    <a:pt x="9039" y="2143"/>
                  </a:lnTo>
                  <a:lnTo>
                    <a:pt x="6897" y="1"/>
                  </a:lnTo>
                  <a:close/>
                </a:path>
              </a:pathLst>
            </a:custGeom>
            <a:solidFill>
              <a:srgbClr val="EAC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260;p60">
              <a:extLst>
                <a:ext uri="{FF2B5EF4-FFF2-40B4-BE49-F238E27FC236}">
                  <a16:creationId xmlns:a16="http://schemas.microsoft.com/office/drawing/2014/main" id="{9969A651-793A-48E9-B53F-9D4FC6382B98}"/>
                </a:ext>
              </a:extLst>
            </p:cNvPr>
            <p:cNvSpPr/>
            <p:nvPr/>
          </p:nvSpPr>
          <p:spPr>
            <a:xfrm>
              <a:off x="19082875" y="3242675"/>
              <a:ext cx="77850" cy="59025"/>
            </a:xfrm>
            <a:custGeom>
              <a:avLst/>
              <a:gdLst/>
              <a:ahLst/>
              <a:cxnLst/>
              <a:rect l="l" t="t" r="r" b="b"/>
              <a:pathLst>
                <a:path w="3114" h="2361" extrusionOk="0">
                  <a:moveTo>
                    <a:pt x="1490" y="1"/>
                  </a:moveTo>
                  <a:cubicBezTo>
                    <a:pt x="536" y="1"/>
                    <a:pt x="1" y="118"/>
                    <a:pt x="1" y="670"/>
                  </a:cubicBezTo>
                  <a:cubicBezTo>
                    <a:pt x="1" y="1206"/>
                    <a:pt x="168" y="2361"/>
                    <a:pt x="1122" y="2361"/>
                  </a:cubicBezTo>
                  <a:cubicBezTo>
                    <a:pt x="2076" y="2361"/>
                    <a:pt x="3114" y="1373"/>
                    <a:pt x="3114" y="838"/>
                  </a:cubicBezTo>
                  <a:cubicBezTo>
                    <a:pt x="3114" y="285"/>
                    <a:pt x="2444" y="1"/>
                    <a:pt x="1490" y="1"/>
                  </a:cubicBezTo>
                  <a:close/>
                </a:path>
              </a:pathLst>
            </a:custGeom>
            <a:solidFill>
              <a:srgbClr val="EBD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261;p60">
              <a:extLst>
                <a:ext uri="{FF2B5EF4-FFF2-40B4-BE49-F238E27FC236}">
                  <a16:creationId xmlns:a16="http://schemas.microsoft.com/office/drawing/2014/main" id="{C34CAC1A-AEE0-4009-B6BC-908E8B32AB0A}"/>
                </a:ext>
              </a:extLst>
            </p:cNvPr>
            <p:cNvSpPr/>
            <p:nvPr/>
          </p:nvSpPr>
          <p:spPr>
            <a:xfrm>
              <a:off x="19019700" y="3939850"/>
              <a:ext cx="218025" cy="68925"/>
            </a:xfrm>
            <a:custGeom>
              <a:avLst/>
              <a:gdLst/>
              <a:ahLst/>
              <a:cxnLst/>
              <a:rect l="l" t="t" r="r" b="b"/>
              <a:pathLst>
                <a:path w="8721" h="2757" extrusionOk="0">
                  <a:moveTo>
                    <a:pt x="2394" y="0"/>
                  </a:moveTo>
                  <a:cubicBezTo>
                    <a:pt x="0" y="0"/>
                    <a:pt x="318" y="837"/>
                    <a:pt x="318" y="1624"/>
                  </a:cubicBezTo>
                  <a:cubicBezTo>
                    <a:pt x="318" y="2358"/>
                    <a:pt x="346" y="2756"/>
                    <a:pt x="1421" y="2756"/>
                  </a:cubicBezTo>
                  <a:cubicBezTo>
                    <a:pt x="1524" y="2756"/>
                    <a:pt x="1635" y="2753"/>
                    <a:pt x="1758" y="2745"/>
                  </a:cubicBezTo>
                  <a:lnTo>
                    <a:pt x="7398" y="2595"/>
                  </a:lnTo>
                  <a:cubicBezTo>
                    <a:pt x="7917" y="2478"/>
                    <a:pt x="8721" y="2193"/>
                    <a:pt x="8620" y="1557"/>
                  </a:cubicBezTo>
                  <a:cubicBezTo>
                    <a:pt x="8537" y="954"/>
                    <a:pt x="7850" y="804"/>
                    <a:pt x="7298" y="703"/>
                  </a:cubicBezTo>
                  <a:cubicBezTo>
                    <a:pt x="6026" y="486"/>
                    <a:pt x="4737" y="302"/>
                    <a:pt x="3465" y="117"/>
                  </a:cubicBezTo>
                  <a:cubicBezTo>
                    <a:pt x="3113" y="84"/>
                    <a:pt x="2745" y="0"/>
                    <a:pt x="2394" y="0"/>
                  </a:cubicBezTo>
                  <a:close/>
                </a:path>
              </a:pathLst>
            </a:custGeom>
            <a:solidFill>
              <a:srgbClr val="2912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262;p60">
              <a:extLst>
                <a:ext uri="{FF2B5EF4-FFF2-40B4-BE49-F238E27FC236}">
                  <a16:creationId xmlns:a16="http://schemas.microsoft.com/office/drawing/2014/main" id="{3EE1C2F3-610C-4DFF-9CF8-6530DAEB28F8}"/>
                </a:ext>
              </a:extLst>
            </p:cNvPr>
            <p:cNvSpPr/>
            <p:nvPr/>
          </p:nvSpPr>
          <p:spPr>
            <a:xfrm>
              <a:off x="18864450" y="3784500"/>
              <a:ext cx="175800" cy="136150"/>
            </a:xfrm>
            <a:custGeom>
              <a:avLst/>
              <a:gdLst/>
              <a:ahLst/>
              <a:cxnLst/>
              <a:rect l="l" t="t" r="r" b="b"/>
              <a:pathLst>
                <a:path w="7032" h="5446" extrusionOk="0">
                  <a:moveTo>
                    <a:pt x="6117" y="1"/>
                  </a:moveTo>
                  <a:cubicBezTo>
                    <a:pt x="5874" y="1"/>
                    <a:pt x="5530" y="94"/>
                    <a:pt x="5055" y="322"/>
                  </a:cubicBezTo>
                  <a:cubicBezTo>
                    <a:pt x="4001" y="841"/>
                    <a:pt x="3046" y="1578"/>
                    <a:pt x="2076" y="2214"/>
                  </a:cubicBezTo>
                  <a:cubicBezTo>
                    <a:pt x="1808" y="2398"/>
                    <a:pt x="1506" y="2565"/>
                    <a:pt x="1272" y="2766"/>
                  </a:cubicBezTo>
                  <a:cubicBezTo>
                    <a:pt x="670" y="3302"/>
                    <a:pt x="0" y="4022"/>
                    <a:pt x="469" y="4858"/>
                  </a:cubicBezTo>
                  <a:cubicBezTo>
                    <a:pt x="569" y="5043"/>
                    <a:pt x="686" y="5176"/>
                    <a:pt x="803" y="5277"/>
                  </a:cubicBezTo>
                  <a:cubicBezTo>
                    <a:pt x="947" y="5393"/>
                    <a:pt x="1120" y="5446"/>
                    <a:pt x="1315" y="5446"/>
                  </a:cubicBezTo>
                  <a:cubicBezTo>
                    <a:pt x="2940" y="5446"/>
                    <a:pt x="6086" y="1820"/>
                    <a:pt x="6310" y="1611"/>
                  </a:cubicBezTo>
                  <a:cubicBezTo>
                    <a:pt x="6535" y="1307"/>
                    <a:pt x="7031" y="1"/>
                    <a:pt x="6117" y="1"/>
                  </a:cubicBezTo>
                  <a:close/>
                </a:path>
              </a:pathLst>
            </a:custGeom>
            <a:solidFill>
              <a:srgbClr val="2912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263;p60">
              <a:extLst>
                <a:ext uri="{FF2B5EF4-FFF2-40B4-BE49-F238E27FC236}">
                  <a16:creationId xmlns:a16="http://schemas.microsoft.com/office/drawing/2014/main" id="{F47C2574-7B20-43B5-A106-EB57B1A5CFA7}"/>
                </a:ext>
              </a:extLst>
            </p:cNvPr>
            <p:cNvSpPr/>
            <p:nvPr/>
          </p:nvSpPr>
          <p:spPr>
            <a:xfrm>
              <a:off x="18866525" y="3222175"/>
              <a:ext cx="268275" cy="755775"/>
            </a:xfrm>
            <a:custGeom>
              <a:avLst/>
              <a:gdLst/>
              <a:ahLst/>
              <a:cxnLst/>
              <a:rect l="l" t="t" r="r" b="b"/>
              <a:pathLst>
                <a:path w="10731" h="30231" extrusionOk="0">
                  <a:moveTo>
                    <a:pt x="503" y="1"/>
                  </a:moveTo>
                  <a:cubicBezTo>
                    <a:pt x="1" y="8186"/>
                    <a:pt x="118" y="26699"/>
                    <a:pt x="118" y="26699"/>
                  </a:cubicBezTo>
                  <a:cubicBezTo>
                    <a:pt x="315" y="26796"/>
                    <a:pt x="515" y="26840"/>
                    <a:pt x="713" y="26840"/>
                  </a:cubicBezTo>
                  <a:cubicBezTo>
                    <a:pt x="2214" y="26840"/>
                    <a:pt x="3650" y="24372"/>
                    <a:pt x="3650" y="24372"/>
                  </a:cubicBezTo>
                  <a:cubicBezTo>
                    <a:pt x="3784" y="22815"/>
                    <a:pt x="4068" y="15685"/>
                    <a:pt x="4068" y="15685"/>
                  </a:cubicBezTo>
                  <a:cubicBezTo>
                    <a:pt x="4273" y="10113"/>
                    <a:pt x="4496" y="8806"/>
                    <a:pt x="4660" y="8806"/>
                  </a:cubicBezTo>
                  <a:cubicBezTo>
                    <a:pt x="4806" y="8806"/>
                    <a:pt x="4905" y="9826"/>
                    <a:pt x="4905" y="9826"/>
                  </a:cubicBezTo>
                  <a:cubicBezTo>
                    <a:pt x="5022" y="12337"/>
                    <a:pt x="6060" y="30230"/>
                    <a:pt x="6060" y="30230"/>
                  </a:cubicBezTo>
                  <a:cubicBezTo>
                    <a:pt x="8454" y="30230"/>
                    <a:pt x="10228" y="28841"/>
                    <a:pt x="10228" y="28841"/>
                  </a:cubicBezTo>
                  <a:cubicBezTo>
                    <a:pt x="10730" y="21275"/>
                    <a:pt x="10061" y="3650"/>
                    <a:pt x="10061" y="3650"/>
                  </a:cubicBezTo>
                  <a:lnTo>
                    <a:pt x="503" y="1"/>
                  </a:lnTo>
                  <a:close/>
                </a:path>
              </a:pathLst>
            </a:custGeom>
            <a:solidFill>
              <a:srgbClr val="261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264;p60">
              <a:extLst>
                <a:ext uri="{FF2B5EF4-FFF2-40B4-BE49-F238E27FC236}">
                  <a16:creationId xmlns:a16="http://schemas.microsoft.com/office/drawing/2014/main" id="{F11DEC5B-3257-4107-9647-8809603D7EE7}"/>
                </a:ext>
              </a:extLst>
            </p:cNvPr>
            <p:cNvSpPr/>
            <p:nvPr/>
          </p:nvSpPr>
          <p:spPr>
            <a:xfrm>
              <a:off x="18859000" y="2827375"/>
              <a:ext cx="395050" cy="548100"/>
            </a:xfrm>
            <a:custGeom>
              <a:avLst/>
              <a:gdLst/>
              <a:ahLst/>
              <a:cxnLst/>
              <a:rect l="l" t="t" r="r" b="b"/>
              <a:pathLst>
                <a:path w="15802" h="21924" extrusionOk="0">
                  <a:moveTo>
                    <a:pt x="6162" y="548"/>
                  </a:moveTo>
                  <a:cubicBezTo>
                    <a:pt x="6159" y="548"/>
                    <a:pt x="6158" y="554"/>
                    <a:pt x="6164" y="570"/>
                  </a:cubicBezTo>
                  <a:lnTo>
                    <a:pt x="6164" y="570"/>
                  </a:lnTo>
                  <a:cubicBezTo>
                    <a:pt x="6172" y="558"/>
                    <a:pt x="6166" y="548"/>
                    <a:pt x="6162" y="548"/>
                  </a:cubicBezTo>
                  <a:close/>
                  <a:moveTo>
                    <a:pt x="3113" y="1"/>
                  </a:moveTo>
                  <a:cubicBezTo>
                    <a:pt x="2853" y="1"/>
                    <a:pt x="2616" y="32"/>
                    <a:pt x="2427" y="109"/>
                  </a:cubicBezTo>
                  <a:cubicBezTo>
                    <a:pt x="2427" y="109"/>
                    <a:pt x="503" y="1146"/>
                    <a:pt x="84" y="3239"/>
                  </a:cubicBezTo>
                  <a:cubicBezTo>
                    <a:pt x="0" y="3707"/>
                    <a:pt x="670" y="3707"/>
                    <a:pt x="670" y="4327"/>
                  </a:cubicBezTo>
                  <a:lnTo>
                    <a:pt x="67" y="18437"/>
                  </a:lnTo>
                  <a:cubicBezTo>
                    <a:pt x="2419" y="21217"/>
                    <a:pt x="5090" y="21924"/>
                    <a:pt x="7199" y="21924"/>
                  </a:cubicBezTo>
                  <a:cubicBezTo>
                    <a:pt x="9383" y="21924"/>
                    <a:pt x="10964" y="21166"/>
                    <a:pt x="10964" y="21166"/>
                  </a:cubicBezTo>
                  <a:cubicBezTo>
                    <a:pt x="10579" y="16513"/>
                    <a:pt x="9508" y="7609"/>
                    <a:pt x="9508" y="7608"/>
                  </a:cubicBezTo>
                  <a:lnTo>
                    <a:pt x="9508" y="7608"/>
                  </a:lnTo>
                  <a:cubicBezTo>
                    <a:pt x="10295" y="9181"/>
                    <a:pt x="11902" y="12663"/>
                    <a:pt x="11902" y="12663"/>
                  </a:cubicBezTo>
                  <a:cubicBezTo>
                    <a:pt x="12153" y="13048"/>
                    <a:pt x="10797" y="16479"/>
                    <a:pt x="10797" y="16479"/>
                  </a:cubicBezTo>
                  <a:cubicBezTo>
                    <a:pt x="10797" y="16479"/>
                    <a:pt x="11073" y="17993"/>
                    <a:pt x="11831" y="17993"/>
                  </a:cubicBezTo>
                  <a:cubicBezTo>
                    <a:pt x="11885" y="17993"/>
                    <a:pt x="11942" y="17986"/>
                    <a:pt x="12002" y="17969"/>
                  </a:cubicBezTo>
                  <a:cubicBezTo>
                    <a:pt x="12002" y="17969"/>
                    <a:pt x="15802" y="13114"/>
                    <a:pt x="14931" y="12110"/>
                  </a:cubicBezTo>
                  <a:cubicBezTo>
                    <a:pt x="14412" y="10938"/>
                    <a:pt x="13826" y="9800"/>
                    <a:pt x="13224" y="8679"/>
                  </a:cubicBezTo>
                  <a:cubicBezTo>
                    <a:pt x="12420" y="7206"/>
                    <a:pt x="11282" y="4511"/>
                    <a:pt x="9709" y="2820"/>
                  </a:cubicBezTo>
                  <a:cubicBezTo>
                    <a:pt x="9240" y="2318"/>
                    <a:pt x="7031" y="1531"/>
                    <a:pt x="6679" y="1180"/>
                  </a:cubicBezTo>
                  <a:cubicBezTo>
                    <a:pt x="6284" y="779"/>
                    <a:pt x="6184" y="622"/>
                    <a:pt x="6164" y="570"/>
                  </a:cubicBezTo>
                  <a:lnTo>
                    <a:pt x="6164" y="570"/>
                  </a:lnTo>
                  <a:cubicBezTo>
                    <a:pt x="6155" y="583"/>
                    <a:pt x="6130" y="596"/>
                    <a:pt x="6065" y="596"/>
                  </a:cubicBezTo>
                  <a:cubicBezTo>
                    <a:pt x="5959" y="596"/>
                    <a:pt x="5750" y="560"/>
                    <a:pt x="5340" y="427"/>
                  </a:cubicBezTo>
                  <a:cubicBezTo>
                    <a:pt x="4829" y="265"/>
                    <a:pt x="3873" y="1"/>
                    <a:pt x="3113" y="1"/>
                  </a:cubicBezTo>
                  <a:close/>
                </a:path>
              </a:pathLst>
            </a:custGeom>
            <a:solidFill>
              <a:srgbClr val="F0E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265;p60">
              <a:extLst>
                <a:ext uri="{FF2B5EF4-FFF2-40B4-BE49-F238E27FC236}">
                  <a16:creationId xmlns:a16="http://schemas.microsoft.com/office/drawing/2014/main" id="{86CAA9DA-FB20-4C0A-9929-EAB9F5B28B75}"/>
                </a:ext>
              </a:extLst>
            </p:cNvPr>
            <p:cNvSpPr/>
            <p:nvPr/>
          </p:nvSpPr>
          <p:spPr>
            <a:xfrm>
              <a:off x="18887450" y="2578575"/>
              <a:ext cx="185000" cy="277950"/>
            </a:xfrm>
            <a:custGeom>
              <a:avLst/>
              <a:gdLst/>
              <a:ahLst/>
              <a:cxnLst/>
              <a:rect l="l" t="t" r="r" b="b"/>
              <a:pathLst>
                <a:path w="7400" h="11118" extrusionOk="0">
                  <a:moveTo>
                    <a:pt x="3917" y="1"/>
                  </a:moveTo>
                  <a:cubicBezTo>
                    <a:pt x="2009" y="1"/>
                    <a:pt x="1" y="1859"/>
                    <a:pt x="1" y="4185"/>
                  </a:cubicBezTo>
                  <a:cubicBezTo>
                    <a:pt x="1" y="5273"/>
                    <a:pt x="520" y="6395"/>
                    <a:pt x="1223" y="7282"/>
                  </a:cubicBezTo>
                  <a:lnTo>
                    <a:pt x="1223" y="9977"/>
                  </a:lnTo>
                  <a:cubicBezTo>
                    <a:pt x="1764" y="10851"/>
                    <a:pt x="2389" y="11117"/>
                    <a:pt x="2950" y="11117"/>
                  </a:cubicBezTo>
                  <a:cubicBezTo>
                    <a:pt x="3830" y="11117"/>
                    <a:pt x="4554" y="10462"/>
                    <a:pt x="4554" y="10462"/>
                  </a:cubicBezTo>
                  <a:lnTo>
                    <a:pt x="4620" y="8855"/>
                  </a:lnTo>
                  <a:cubicBezTo>
                    <a:pt x="4855" y="8922"/>
                    <a:pt x="5206" y="8956"/>
                    <a:pt x="5407" y="8956"/>
                  </a:cubicBezTo>
                  <a:cubicBezTo>
                    <a:pt x="7332" y="8956"/>
                    <a:pt x="7399" y="6495"/>
                    <a:pt x="7399" y="4185"/>
                  </a:cubicBezTo>
                  <a:cubicBezTo>
                    <a:pt x="7399" y="1875"/>
                    <a:pt x="5842" y="1"/>
                    <a:pt x="3917" y="1"/>
                  </a:cubicBezTo>
                  <a:close/>
                </a:path>
              </a:pathLst>
            </a:custGeom>
            <a:solidFill>
              <a:srgbClr val="EBD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266;p60">
              <a:extLst>
                <a:ext uri="{FF2B5EF4-FFF2-40B4-BE49-F238E27FC236}">
                  <a16:creationId xmlns:a16="http://schemas.microsoft.com/office/drawing/2014/main" id="{77C49F19-A5FF-4E18-B483-C5B1FF422C47}"/>
                </a:ext>
              </a:extLst>
            </p:cNvPr>
            <p:cNvSpPr/>
            <p:nvPr/>
          </p:nvSpPr>
          <p:spPr>
            <a:xfrm>
              <a:off x="18882375" y="2813750"/>
              <a:ext cx="166625" cy="65325"/>
            </a:xfrm>
            <a:custGeom>
              <a:avLst/>
              <a:gdLst/>
              <a:ahLst/>
              <a:cxnLst/>
              <a:rect l="l" t="t" r="r" b="b"/>
              <a:pathLst>
                <a:path w="6665" h="2613" extrusionOk="0">
                  <a:moveTo>
                    <a:pt x="1024" y="1"/>
                  </a:moveTo>
                  <a:lnTo>
                    <a:pt x="1024" y="1"/>
                  </a:lnTo>
                  <a:cubicBezTo>
                    <a:pt x="0" y="1721"/>
                    <a:pt x="978" y="2150"/>
                    <a:pt x="2209" y="2150"/>
                  </a:cubicBezTo>
                  <a:cubicBezTo>
                    <a:pt x="3433" y="2150"/>
                    <a:pt x="4907" y="1725"/>
                    <a:pt x="4907" y="1725"/>
                  </a:cubicBezTo>
                  <a:cubicBezTo>
                    <a:pt x="5032" y="1700"/>
                    <a:pt x="5149" y="1689"/>
                    <a:pt x="5259" y="1689"/>
                  </a:cubicBezTo>
                  <a:cubicBezTo>
                    <a:pt x="6257" y="1689"/>
                    <a:pt x="6665" y="2612"/>
                    <a:pt x="6665" y="2612"/>
                  </a:cubicBezTo>
                  <a:cubicBezTo>
                    <a:pt x="6665" y="721"/>
                    <a:pt x="4522" y="470"/>
                    <a:pt x="4522" y="470"/>
                  </a:cubicBezTo>
                  <a:cubicBezTo>
                    <a:pt x="3992" y="607"/>
                    <a:pt x="3525" y="660"/>
                    <a:pt x="3119" y="660"/>
                  </a:cubicBezTo>
                  <a:cubicBezTo>
                    <a:pt x="1693" y="660"/>
                    <a:pt x="1024" y="1"/>
                    <a:pt x="1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267;p60">
              <a:extLst>
                <a:ext uri="{FF2B5EF4-FFF2-40B4-BE49-F238E27FC236}">
                  <a16:creationId xmlns:a16="http://schemas.microsoft.com/office/drawing/2014/main" id="{6F3D714E-C5E6-4DD6-BCA7-F9E9CA53BDC6}"/>
                </a:ext>
              </a:extLst>
            </p:cNvPr>
            <p:cNvSpPr/>
            <p:nvPr/>
          </p:nvSpPr>
          <p:spPr>
            <a:xfrm>
              <a:off x="19073675" y="3231375"/>
              <a:ext cx="60325" cy="28875"/>
            </a:xfrm>
            <a:custGeom>
              <a:avLst/>
              <a:gdLst/>
              <a:ahLst/>
              <a:cxnLst/>
              <a:rect l="l" t="t" r="r" b="b"/>
              <a:pathLst>
                <a:path w="2413" h="1155" extrusionOk="0">
                  <a:moveTo>
                    <a:pt x="794" y="0"/>
                  </a:moveTo>
                  <a:cubicBezTo>
                    <a:pt x="493" y="0"/>
                    <a:pt x="243" y="94"/>
                    <a:pt x="201" y="168"/>
                  </a:cubicBezTo>
                  <a:cubicBezTo>
                    <a:pt x="0" y="520"/>
                    <a:pt x="1540" y="871"/>
                    <a:pt x="2042" y="1106"/>
                  </a:cubicBezTo>
                  <a:cubicBezTo>
                    <a:pt x="2112" y="1139"/>
                    <a:pt x="2163" y="1154"/>
                    <a:pt x="2199" y="1154"/>
                  </a:cubicBezTo>
                  <a:cubicBezTo>
                    <a:pt x="2413" y="1154"/>
                    <a:pt x="2102" y="634"/>
                    <a:pt x="2160" y="520"/>
                  </a:cubicBezTo>
                  <a:cubicBezTo>
                    <a:pt x="2227" y="403"/>
                    <a:pt x="1842" y="352"/>
                    <a:pt x="1339" y="118"/>
                  </a:cubicBezTo>
                  <a:cubicBezTo>
                    <a:pt x="1161" y="32"/>
                    <a:pt x="969" y="0"/>
                    <a:pt x="794" y="0"/>
                  </a:cubicBezTo>
                  <a:close/>
                </a:path>
              </a:pathLst>
            </a:custGeom>
            <a:solidFill>
              <a:srgbClr val="EBD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268;p60">
              <a:extLst>
                <a:ext uri="{FF2B5EF4-FFF2-40B4-BE49-F238E27FC236}">
                  <a16:creationId xmlns:a16="http://schemas.microsoft.com/office/drawing/2014/main" id="{69592E48-1801-4B4C-BC2A-87EE798992B7}"/>
                </a:ext>
              </a:extLst>
            </p:cNvPr>
            <p:cNvSpPr/>
            <p:nvPr/>
          </p:nvSpPr>
          <p:spPr>
            <a:xfrm>
              <a:off x="19115100" y="2946000"/>
              <a:ext cx="138950" cy="331250"/>
            </a:xfrm>
            <a:custGeom>
              <a:avLst/>
              <a:gdLst/>
              <a:ahLst/>
              <a:cxnLst/>
              <a:rect l="l" t="t" r="r" b="b"/>
              <a:pathLst>
                <a:path w="5558" h="13250" extrusionOk="0">
                  <a:moveTo>
                    <a:pt x="0" y="0"/>
                  </a:moveTo>
                  <a:lnTo>
                    <a:pt x="0" y="0"/>
                  </a:lnTo>
                  <a:cubicBezTo>
                    <a:pt x="101" y="1557"/>
                    <a:pt x="134" y="3114"/>
                    <a:pt x="151" y="4670"/>
                  </a:cubicBezTo>
                  <a:cubicBezTo>
                    <a:pt x="888" y="6227"/>
                    <a:pt x="1658" y="7934"/>
                    <a:pt x="1658" y="7934"/>
                  </a:cubicBezTo>
                  <a:cubicBezTo>
                    <a:pt x="1909" y="8303"/>
                    <a:pt x="620" y="11834"/>
                    <a:pt x="620" y="11834"/>
                  </a:cubicBezTo>
                  <a:cubicBezTo>
                    <a:pt x="620" y="11834"/>
                    <a:pt x="836" y="13250"/>
                    <a:pt x="1578" y="13250"/>
                  </a:cubicBezTo>
                  <a:cubicBezTo>
                    <a:pt x="1635" y="13250"/>
                    <a:pt x="1695" y="13242"/>
                    <a:pt x="1758" y="13224"/>
                  </a:cubicBezTo>
                  <a:cubicBezTo>
                    <a:pt x="1758" y="13224"/>
                    <a:pt x="5558" y="8369"/>
                    <a:pt x="4687" y="7365"/>
                  </a:cubicBezTo>
                  <a:cubicBezTo>
                    <a:pt x="4168" y="6193"/>
                    <a:pt x="3582" y="5055"/>
                    <a:pt x="2980" y="3934"/>
                  </a:cubicBezTo>
                  <a:cubicBezTo>
                    <a:pt x="2394" y="2879"/>
                    <a:pt x="1206" y="1390"/>
                    <a:pt x="0" y="0"/>
                  </a:cubicBezTo>
                  <a:close/>
                </a:path>
              </a:pathLst>
            </a:custGeom>
            <a:solidFill>
              <a:srgbClr val="F0E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269;p60">
              <a:extLst>
                <a:ext uri="{FF2B5EF4-FFF2-40B4-BE49-F238E27FC236}">
                  <a16:creationId xmlns:a16="http://schemas.microsoft.com/office/drawing/2014/main" id="{D58350B8-40AF-46FA-B33C-459A000DEA74}"/>
                </a:ext>
              </a:extLst>
            </p:cNvPr>
            <p:cNvSpPr/>
            <p:nvPr/>
          </p:nvSpPr>
          <p:spPr>
            <a:xfrm>
              <a:off x="18830550" y="2526500"/>
              <a:ext cx="246900" cy="270225"/>
            </a:xfrm>
            <a:custGeom>
              <a:avLst/>
              <a:gdLst/>
              <a:ahLst/>
              <a:cxnLst/>
              <a:rect l="l" t="t" r="r" b="b"/>
              <a:pathLst>
                <a:path w="9876" h="10809" extrusionOk="0">
                  <a:moveTo>
                    <a:pt x="3640" y="0"/>
                  </a:moveTo>
                  <a:cubicBezTo>
                    <a:pt x="3156" y="0"/>
                    <a:pt x="2705" y="202"/>
                    <a:pt x="2327" y="778"/>
                  </a:cubicBezTo>
                  <a:cubicBezTo>
                    <a:pt x="2059" y="1163"/>
                    <a:pt x="2059" y="1682"/>
                    <a:pt x="1825" y="2100"/>
                  </a:cubicBezTo>
                  <a:cubicBezTo>
                    <a:pt x="1624" y="2452"/>
                    <a:pt x="1289" y="2720"/>
                    <a:pt x="988" y="2988"/>
                  </a:cubicBezTo>
                  <a:cubicBezTo>
                    <a:pt x="352" y="3540"/>
                    <a:pt x="0" y="4076"/>
                    <a:pt x="402" y="4913"/>
                  </a:cubicBezTo>
                  <a:cubicBezTo>
                    <a:pt x="770" y="5716"/>
                    <a:pt x="837" y="6168"/>
                    <a:pt x="871" y="7038"/>
                  </a:cubicBezTo>
                  <a:cubicBezTo>
                    <a:pt x="921" y="8227"/>
                    <a:pt x="2009" y="8595"/>
                    <a:pt x="2394" y="9599"/>
                  </a:cubicBezTo>
                  <a:cubicBezTo>
                    <a:pt x="2411" y="9616"/>
                    <a:pt x="2411" y="9650"/>
                    <a:pt x="2427" y="9666"/>
                  </a:cubicBezTo>
                  <a:cubicBezTo>
                    <a:pt x="2494" y="9934"/>
                    <a:pt x="2477" y="10269"/>
                    <a:pt x="2662" y="10487"/>
                  </a:cubicBezTo>
                  <a:cubicBezTo>
                    <a:pt x="2861" y="10714"/>
                    <a:pt x="3097" y="10809"/>
                    <a:pt x="3349" y="10809"/>
                  </a:cubicBezTo>
                  <a:cubicBezTo>
                    <a:pt x="4321" y="10809"/>
                    <a:pt x="5529" y="9394"/>
                    <a:pt x="5808" y="8729"/>
                  </a:cubicBezTo>
                  <a:cubicBezTo>
                    <a:pt x="5976" y="8277"/>
                    <a:pt x="3783" y="6101"/>
                    <a:pt x="4905" y="5331"/>
                  </a:cubicBezTo>
                  <a:cubicBezTo>
                    <a:pt x="5004" y="5260"/>
                    <a:pt x="5095" y="5230"/>
                    <a:pt x="5180" y="5230"/>
                  </a:cubicBezTo>
                  <a:cubicBezTo>
                    <a:pt x="5673" y="5230"/>
                    <a:pt x="5917" y="6269"/>
                    <a:pt x="6025" y="6269"/>
                  </a:cubicBezTo>
                  <a:cubicBezTo>
                    <a:pt x="6039" y="6269"/>
                    <a:pt x="6050" y="6253"/>
                    <a:pt x="6060" y="6218"/>
                  </a:cubicBezTo>
                  <a:cubicBezTo>
                    <a:pt x="6223" y="5529"/>
                    <a:pt x="6652" y="5381"/>
                    <a:pt x="7158" y="5381"/>
                  </a:cubicBezTo>
                  <a:cubicBezTo>
                    <a:pt x="7542" y="5381"/>
                    <a:pt x="7969" y="5466"/>
                    <a:pt x="8359" y="5466"/>
                  </a:cubicBezTo>
                  <a:cubicBezTo>
                    <a:pt x="8454" y="5466"/>
                    <a:pt x="8547" y="5461"/>
                    <a:pt x="8637" y="5448"/>
                  </a:cubicBezTo>
                  <a:cubicBezTo>
                    <a:pt x="9826" y="5264"/>
                    <a:pt x="9809" y="3975"/>
                    <a:pt x="9842" y="3055"/>
                  </a:cubicBezTo>
                  <a:cubicBezTo>
                    <a:pt x="9876" y="2335"/>
                    <a:pt x="9775" y="1615"/>
                    <a:pt x="9022" y="1314"/>
                  </a:cubicBezTo>
                  <a:cubicBezTo>
                    <a:pt x="8085" y="946"/>
                    <a:pt x="6997" y="1230"/>
                    <a:pt x="6060" y="845"/>
                  </a:cubicBezTo>
                  <a:cubicBezTo>
                    <a:pt x="5284" y="525"/>
                    <a:pt x="4420" y="0"/>
                    <a:pt x="3640" y="0"/>
                  </a:cubicBezTo>
                  <a:close/>
                </a:path>
              </a:pathLst>
            </a:custGeom>
            <a:solidFill>
              <a:srgbClr val="9D5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270;p60">
              <a:extLst>
                <a:ext uri="{FF2B5EF4-FFF2-40B4-BE49-F238E27FC236}">
                  <a16:creationId xmlns:a16="http://schemas.microsoft.com/office/drawing/2014/main" id="{949EFA58-4AC3-4C3E-A35C-5774E7A18A34}"/>
                </a:ext>
              </a:extLst>
            </p:cNvPr>
            <p:cNvSpPr/>
            <p:nvPr/>
          </p:nvSpPr>
          <p:spPr>
            <a:xfrm>
              <a:off x="19097950" y="3968725"/>
              <a:ext cx="319300" cy="505100"/>
            </a:xfrm>
            <a:custGeom>
              <a:avLst/>
              <a:gdLst/>
              <a:ahLst/>
              <a:cxnLst/>
              <a:rect l="l" t="t" r="r" b="b"/>
              <a:pathLst>
                <a:path w="12772" h="20204" extrusionOk="0">
                  <a:moveTo>
                    <a:pt x="6378" y="0"/>
                  </a:moveTo>
                  <a:cubicBezTo>
                    <a:pt x="6378" y="0"/>
                    <a:pt x="0" y="10278"/>
                    <a:pt x="0" y="13810"/>
                  </a:cubicBezTo>
                  <a:cubicBezTo>
                    <a:pt x="0" y="17341"/>
                    <a:pt x="2846" y="20204"/>
                    <a:pt x="6378" y="20204"/>
                  </a:cubicBezTo>
                  <a:cubicBezTo>
                    <a:pt x="9909" y="20204"/>
                    <a:pt x="12772" y="17341"/>
                    <a:pt x="12772" y="13810"/>
                  </a:cubicBezTo>
                  <a:cubicBezTo>
                    <a:pt x="12772" y="10278"/>
                    <a:pt x="6378" y="0"/>
                    <a:pt x="6378"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271;p60">
              <a:extLst>
                <a:ext uri="{FF2B5EF4-FFF2-40B4-BE49-F238E27FC236}">
                  <a16:creationId xmlns:a16="http://schemas.microsoft.com/office/drawing/2014/main" id="{A4AC4F8C-71FD-4FCA-8632-02DE4264B0A3}"/>
                </a:ext>
              </a:extLst>
            </p:cNvPr>
            <p:cNvSpPr/>
            <p:nvPr/>
          </p:nvSpPr>
          <p:spPr>
            <a:xfrm>
              <a:off x="19248575" y="4190500"/>
              <a:ext cx="13425" cy="422250"/>
            </a:xfrm>
            <a:custGeom>
              <a:avLst/>
              <a:gdLst/>
              <a:ahLst/>
              <a:cxnLst/>
              <a:rect l="l" t="t" r="r" b="b"/>
              <a:pathLst>
                <a:path w="537" h="16890" fill="none" extrusionOk="0">
                  <a:moveTo>
                    <a:pt x="537" y="1"/>
                  </a:moveTo>
                  <a:lnTo>
                    <a:pt x="1" y="16890"/>
                  </a:lnTo>
                </a:path>
              </a:pathLst>
            </a:custGeom>
            <a:noFill/>
            <a:ln w="7950" cap="rnd" cmpd="sng">
              <a:solidFill>
                <a:srgbClr val="964F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272;p60">
              <a:extLst>
                <a:ext uri="{FF2B5EF4-FFF2-40B4-BE49-F238E27FC236}">
                  <a16:creationId xmlns:a16="http://schemas.microsoft.com/office/drawing/2014/main" id="{D8D31976-46FA-4299-87BF-2FA99E89347E}"/>
                </a:ext>
              </a:extLst>
            </p:cNvPr>
            <p:cNvSpPr/>
            <p:nvPr/>
          </p:nvSpPr>
          <p:spPr>
            <a:xfrm>
              <a:off x="18026675" y="4615250"/>
              <a:ext cx="922325" cy="391550"/>
            </a:xfrm>
            <a:custGeom>
              <a:avLst/>
              <a:gdLst/>
              <a:ahLst/>
              <a:cxnLst/>
              <a:rect l="l" t="t" r="r" b="b"/>
              <a:pathLst>
                <a:path w="36893" h="15662" extrusionOk="0">
                  <a:moveTo>
                    <a:pt x="34" y="0"/>
                  </a:moveTo>
                  <a:cubicBezTo>
                    <a:pt x="34" y="11"/>
                    <a:pt x="34" y="22"/>
                    <a:pt x="34" y="33"/>
                  </a:cubicBezTo>
                  <a:lnTo>
                    <a:pt x="34" y="33"/>
                  </a:lnTo>
                  <a:lnTo>
                    <a:pt x="34" y="0"/>
                  </a:lnTo>
                  <a:close/>
                  <a:moveTo>
                    <a:pt x="36892" y="118"/>
                  </a:moveTo>
                  <a:lnTo>
                    <a:pt x="36892" y="160"/>
                  </a:lnTo>
                  <a:lnTo>
                    <a:pt x="36892" y="160"/>
                  </a:lnTo>
                  <a:cubicBezTo>
                    <a:pt x="36892" y="146"/>
                    <a:pt x="36892" y="132"/>
                    <a:pt x="36892" y="118"/>
                  </a:cubicBezTo>
                  <a:close/>
                  <a:moveTo>
                    <a:pt x="34" y="33"/>
                  </a:moveTo>
                  <a:lnTo>
                    <a:pt x="17" y="4921"/>
                  </a:lnTo>
                  <a:cubicBezTo>
                    <a:pt x="0" y="7683"/>
                    <a:pt x="1825" y="10428"/>
                    <a:pt x="5457" y="12537"/>
                  </a:cubicBezTo>
                  <a:cubicBezTo>
                    <a:pt x="9061" y="14619"/>
                    <a:pt x="13779" y="15661"/>
                    <a:pt x="18495" y="15661"/>
                  </a:cubicBezTo>
                  <a:cubicBezTo>
                    <a:pt x="23220" y="15661"/>
                    <a:pt x="27942" y="14615"/>
                    <a:pt x="31536" y="12521"/>
                  </a:cubicBezTo>
                  <a:cubicBezTo>
                    <a:pt x="35084" y="10462"/>
                    <a:pt x="36875" y="7750"/>
                    <a:pt x="36875" y="5022"/>
                  </a:cubicBezTo>
                  <a:lnTo>
                    <a:pt x="36892" y="160"/>
                  </a:lnTo>
                  <a:lnTo>
                    <a:pt x="36892" y="160"/>
                  </a:lnTo>
                  <a:cubicBezTo>
                    <a:pt x="36874" y="2857"/>
                    <a:pt x="35083" y="5552"/>
                    <a:pt x="31536" y="7616"/>
                  </a:cubicBezTo>
                  <a:cubicBezTo>
                    <a:pt x="27954" y="9700"/>
                    <a:pt x="23242" y="10742"/>
                    <a:pt x="18524" y="10742"/>
                  </a:cubicBezTo>
                  <a:cubicBezTo>
                    <a:pt x="13806" y="10742"/>
                    <a:pt x="9081" y="9700"/>
                    <a:pt x="5474" y="7616"/>
                  </a:cubicBezTo>
                  <a:cubicBezTo>
                    <a:pt x="1856" y="5516"/>
                    <a:pt x="32" y="2784"/>
                    <a:pt x="34" y="33"/>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273;p60">
              <a:extLst>
                <a:ext uri="{FF2B5EF4-FFF2-40B4-BE49-F238E27FC236}">
                  <a16:creationId xmlns:a16="http://schemas.microsoft.com/office/drawing/2014/main" id="{1DE73689-FA5F-48E3-8D08-CFB6B0B8B42A}"/>
                </a:ext>
              </a:extLst>
            </p:cNvPr>
            <p:cNvSpPr/>
            <p:nvPr/>
          </p:nvSpPr>
          <p:spPr>
            <a:xfrm>
              <a:off x="18027100" y="4347125"/>
              <a:ext cx="922300" cy="391175"/>
            </a:xfrm>
            <a:custGeom>
              <a:avLst/>
              <a:gdLst/>
              <a:ahLst/>
              <a:cxnLst/>
              <a:rect l="l" t="t" r="r" b="b"/>
              <a:pathLst>
                <a:path w="36892" h="15647" extrusionOk="0">
                  <a:moveTo>
                    <a:pt x="0" y="15504"/>
                  </a:moveTo>
                  <a:cubicBezTo>
                    <a:pt x="0" y="15518"/>
                    <a:pt x="0" y="15532"/>
                    <a:pt x="0" y="15546"/>
                  </a:cubicBezTo>
                  <a:lnTo>
                    <a:pt x="0" y="15504"/>
                  </a:lnTo>
                  <a:close/>
                  <a:moveTo>
                    <a:pt x="18385" y="0"/>
                  </a:moveTo>
                  <a:cubicBezTo>
                    <a:pt x="13667" y="0"/>
                    <a:pt x="8955" y="1042"/>
                    <a:pt x="5373" y="3126"/>
                  </a:cubicBezTo>
                  <a:cubicBezTo>
                    <a:pt x="1808" y="5202"/>
                    <a:pt x="17" y="7913"/>
                    <a:pt x="17" y="10625"/>
                  </a:cubicBezTo>
                  <a:lnTo>
                    <a:pt x="0" y="15504"/>
                  </a:lnTo>
                  <a:lnTo>
                    <a:pt x="0" y="15504"/>
                  </a:lnTo>
                  <a:cubicBezTo>
                    <a:pt x="19" y="12807"/>
                    <a:pt x="1809" y="10112"/>
                    <a:pt x="5356" y="8047"/>
                  </a:cubicBezTo>
                  <a:cubicBezTo>
                    <a:pt x="8947" y="5963"/>
                    <a:pt x="13659" y="4921"/>
                    <a:pt x="18375" y="4921"/>
                  </a:cubicBezTo>
                  <a:cubicBezTo>
                    <a:pt x="23091" y="4921"/>
                    <a:pt x="27811" y="5963"/>
                    <a:pt x="31418" y="8047"/>
                  </a:cubicBezTo>
                  <a:cubicBezTo>
                    <a:pt x="35036" y="10131"/>
                    <a:pt x="36861" y="12879"/>
                    <a:pt x="36859" y="15614"/>
                  </a:cubicBezTo>
                  <a:lnTo>
                    <a:pt x="36859" y="15614"/>
                  </a:lnTo>
                  <a:lnTo>
                    <a:pt x="36875" y="10742"/>
                  </a:lnTo>
                  <a:cubicBezTo>
                    <a:pt x="36892" y="7980"/>
                    <a:pt x="35067" y="5235"/>
                    <a:pt x="31435" y="3126"/>
                  </a:cubicBezTo>
                  <a:cubicBezTo>
                    <a:pt x="27828" y="1042"/>
                    <a:pt x="23104" y="0"/>
                    <a:pt x="18385" y="0"/>
                  </a:cubicBezTo>
                  <a:close/>
                  <a:moveTo>
                    <a:pt x="36859" y="15614"/>
                  </a:moveTo>
                  <a:lnTo>
                    <a:pt x="36858" y="15646"/>
                  </a:lnTo>
                  <a:cubicBezTo>
                    <a:pt x="36859" y="15635"/>
                    <a:pt x="36859" y="15624"/>
                    <a:pt x="36859" y="15614"/>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274;p60">
              <a:extLst>
                <a:ext uri="{FF2B5EF4-FFF2-40B4-BE49-F238E27FC236}">
                  <a16:creationId xmlns:a16="http://schemas.microsoft.com/office/drawing/2014/main" id="{6D2C4621-78FB-4AC6-B0AD-230E32212CAF}"/>
                </a:ext>
              </a:extLst>
            </p:cNvPr>
            <p:cNvSpPr/>
            <p:nvPr/>
          </p:nvSpPr>
          <p:spPr>
            <a:xfrm>
              <a:off x="17981900" y="4349625"/>
              <a:ext cx="1012700" cy="534150"/>
            </a:xfrm>
            <a:custGeom>
              <a:avLst/>
              <a:gdLst/>
              <a:ahLst/>
              <a:cxnLst/>
              <a:rect l="l" t="t" r="r" b="b"/>
              <a:pathLst>
                <a:path w="40508" h="21366" extrusionOk="0">
                  <a:moveTo>
                    <a:pt x="20208" y="1344"/>
                  </a:moveTo>
                  <a:cubicBezTo>
                    <a:pt x="24334" y="1344"/>
                    <a:pt x="28464" y="2256"/>
                    <a:pt x="31620" y="4081"/>
                  </a:cubicBezTo>
                  <a:cubicBezTo>
                    <a:pt x="37930" y="7730"/>
                    <a:pt x="37963" y="13638"/>
                    <a:pt x="31686" y="17287"/>
                  </a:cubicBezTo>
                  <a:cubicBezTo>
                    <a:pt x="28548" y="19112"/>
                    <a:pt x="24426" y="20024"/>
                    <a:pt x="20300" y="20024"/>
                  </a:cubicBezTo>
                  <a:cubicBezTo>
                    <a:pt x="16174" y="20024"/>
                    <a:pt x="12044" y="19112"/>
                    <a:pt x="8889" y="17287"/>
                  </a:cubicBezTo>
                  <a:cubicBezTo>
                    <a:pt x="2578" y="13638"/>
                    <a:pt x="2545" y="7730"/>
                    <a:pt x="8822" y="4081"/>
                  </a:cubicBezTo>
                  <a:cubicBezTo>
                    <a:pt x="11960" y="2256"/>
                    <a:pt x="16082" y="1344"/>
                    <a:pt x="20208" y="1344"/>
                  </a:cubicBezTo>
                  <a:close/>
                  <a:moveTo>
                    <a:pt x="20193" y="1"/>
                  </a:moveTo>
                  <a:cubicBezTo>
                    <a:pt x="15475" y="1"/>
                    <a:pt x="10763" y="1042"/>
                    <a:pt x="7181" y="3126"/>
                  </a:cubicBezTo>
                  <a:cubicBezTo>
                    <a:pt x="0" y="7311"/>
                    <a:pt x="34" y="14057"/>
                    <a:pt x="7265" y="18241"/>
                  </a:cubicBezTo>
                  <a:cubicBezTo>
                    <a:pt x="10868" y="20323"/>
                    <a:pt x="15587" y="21365"/>
                    <a:pt x="20301" y="21365"/>
                  </a:cubicBezTo>
                  <a:cubicBezTo>
                    <a:pt x="25023" y="21365"/>
                    <a:pt x="29741" y="20319"/>
                    <a:pt x="33327" y="18225"/>
                  </a:cubicBezTo>
                  <a:cubicBezTo>
                    <a:pt x="40508" y="14057"/>
                    <a:pt x="40474" y="7311"/>
                    <a:pt x="33243" y="3126"/>
                  </a:cubicBezTo>
                  <a:cubicBezTo>
                    <a:pt x="29636" y="1042"/>
                    <a:pt x="24912" y="1"/>
                    <a:pt x="20193" y="1"/>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275;p60">
              <a:extLst>
                <a:ext uri="{FF2B5EF4-FFF2-40B4-BE49-F238E27FC236}">
                  <a16:creationId xmlns:a16="http://schemas.microsoft.com/office/drawing/2014/main" id="{74DCDBE0-AA49-487E-B086-4D69F3CC704F}"/>
                </a:ext>
              </a:extLst>
            </p:cNvPr>
            <p:cNvSpPr/>
            <p:nvPr/>
          </p:nvSpPr>
          <p:spPr>
            <a:xfrm>
              <a:off x="18069350" y="4383200"/>
              <a:ext cx="837800" cy="275175"/>
            </a:xfrm>
            <a:custGeom>
              <a:avLst/>
              <a:gdLst/>
              <a:ahLst/>
              <a:cxnLst/>
              <a:rect l="l" t="t" r="r" b="b"/>
              <a:pathLst>
                <a:path w="33512" h="11007" extrusionOk="0">
                  <a:moveTo>
                    <a:pt x="16710" y="1"/>
                  </a:moveTo>
                  <a:cubicBezTo>
                    <a:pt x="12584" y="1"/>
                    <a:pt x="8462" y="913"/>
                    <a:pt x="5324" y="2738"/>
                  </a:cubicBezTo>
                  <a:cubicBezTo>
                    <a:pt x="1474" y="4964"/>
                    <a:pt x="1" y="8060"/>
                    <a:pt x="888" y="10939"/>
                  </a:cubicBezTo>
                  <a:cubicBezTo>
                    <a:pt x="1440" y="9132"/>
                    <a:pt x="2913" y="7408"/>
                    <a:pt x="5324" y="6018"/>
                  </a:cubicBezTo>
                  <a:cubicBezTo>
                    <a:pt x="8462" y="4194"/>
                    <a:pt x="12584" y="3282"/>
                    <a:pt x="16710" y="3282"/>
                  </a:cubicBezTo>
                  <a:cubicBezTo>
                    <a:pt x="20836" y="3282"/>
                    <a:pt x="24966" y="4194"/>
                    <a:pt x="28122" y="6018"/>
                  </a:cubicBezTo>
                  <a:cubicBezTo>
                    <a:pt x="30565" y="7424"/>
                    <a:pt x="32072" y="9182"/>
                    <a:pt x="32624" y="11006"/>
                  </a:cubicBezTo>
                  <a:cubicBezTo>
                    <a:pt x="33511" y="8094"/>
                    <a:pt x="32022" y="4981"/>
                    <a:pt x="28122" y="2738"/>
                  </a:cubicBezTo>
                  <a:cubicBezTo>
                    <a:pt x="24966" y="913"/>
                    <a:pt x="20836" y="1"/>
                    <a:pt x="16710" y="1"/>
                  </a:cubicBez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276;p60">
              <a:extLst>
                <a:ext uri="{FF2B5EF4-FFF2-40B4-BE49-F238E27FC236}">
                  <a16:creationId xmlns:a16="http://schemas.microsoft.com/office/drawing/2014/main" id="{474306E5-9082-412A-9B08-59B23EAC5B61}"/>
                </a:ext>
              </a:extLst>
            </p:cNvPr>
            <p:cNvSpPr/>
            <p:nvPr/>
          </p:nvSpPr>
          <p:spPr>
            <a:xfrm>
              <a:off x="18775725" y="4797650"/>
              <a:ext cx="746150" cy="497625"/>
            </a:xfrm>
            <a:custGeom>
              <a:avLst/>
              <a:gdLst/>
              <a:ahLst/>
              <a:cxnLst/>
              <a:rect l="l" t="t" r="r" b="b"/>
              <a:pathLst>
                <a:path w="29846" h="19905" extrusionOk="0">
                  <a:moveTo>
                    <a:pt x="1828" y="392"/>
                  </a:moveTo>
                  <a:cubicBezTo>
                    <a:pt x="1810" y="401"/>
                    <a:pt x="1792" y="411"/>
                    <a:pt x="1775" y="421"/>
                  </a:cubicBezTo>
                  <a:cubicBezTo>
                    <a:pt x="1784" y="411"/>
                    <a:pt x="1805" y="401"/>
                    <a:pt x="1828" y="392"/>
                  </a:cubicBezTo>
                  <a:close/>
                  <a:moveTo>
                    <a:pt x="3289" y="1"/>
                  </a:moveTo>
                  <a:cubicBezTo>
                    <a:pt x="3195" y="1"/>
                    <a:pt x="3093" y="7"/>
                    <a:pt x="2980" y="19"/>
                  </a:cubicBezTo>
                  <a:cubicBezTo>
                    <a:pt x="2802" y="35"/>
                    <a:pt x="2374" y="98"/>
                    <a:pt x="1831" y="390"/>
                  </a:cubicBezTo>
                  <a:lnTo>
                    <a:pt x="1831" y="390"/>
                  </a:lnTo>
                  <a:cubicBezTo>
                    <a:pt x="1806" y="400"/>
                    <a:pt x="1779" y="410"/>
                    <a:pt x="1758" y="421"/>
                  </a:cubicBezTo>
                  <a:cubicBezTo>
                    <a:pt x="1273" y="722"/>
                    <a:pt x="804" y="990"/>
                    <a:pt x="519" y="1442"/>
                  </a:cubicBezTo>
                  <a:cubicBezTo>
                    <a:pt x="469" y="1526"/>
                    <a:pt x="0" y="2011"/>
                    <a:pt x="0" y="2664"/>
                  </a:cubicBezTo>
                  <a:lnTo>
                    <a:pt x="0" y="3116"/>
                  </a:lnTo>
                  <a:cubicBezTo>
                    <a:pt x="0" y="3333"/>
                    <a:pt x="235" y="3752"/>
                    <a:pt x="469" y="4187"/>
                  </a:cubicBezTo>
                  <a:cubicBezTo>
                    <a:pt x="687" y="4605"/>
                    <a:pt x="1055" y="4806"/>
                    <a:pt x="1273" y="4940"/>
                  </a:cubicBezTo>
                  <a:lnTo>
                    <a:pt x="1323" y="4940"/>
                  </a:lnTo>
                  <a:cubicBezTo>
                    <a:pt x="9792" y="9861"/>
                    <a:pt x="18763" y="14999"/>
                    <a:pt x="27232" y="19903"/>
                  </a:cubicBezTo>
                  <a:lnTo>
                    <a:pt x="27232" y="19903"/>
                  </a:lnTo>
                  <a:cubicBezTo>
                    <a:pt x="26965" y="19735"/>
                    <a:pt x="29563" y="15149"/>
                    <a:pt x="29836" y="15149"/>
                  </a:cubicBezTo>
                  <a:cubicBezTo>
                    <a:pt x="29840" y="15149"/>
                    <a:pt x="29843" y="15149"/>
                    <a:pt x="29845" y="15151"/>
                  </a:cubicBezTo>
                  <a:lnTo>
                    <a:pt x="26916" y="13477"/>
                  </a:lnTo>
                  <a:cubicBezTo>
                    <a:pt x="25225" y="12506"/>
                    <a:pt x="23535" y="11518"/>
                    <a:pt x="21844" y="10531"/>
                  </a:cubicBezTo>
                  <a:cubicBezTo>
                    <a:pt x="15919" y="7083"/>
                    <a:pt x="9993" y="3651"/>
                    <a:pt x="4085" y="203"/>
                  </a:cubicBezTo>
                  <a:lnTo>
                    <a:pt x="4068" y="203"/>
                  </a:lnTo>
                  <a:cubicBezTo>
                    <a:pt x="3814" y="63"/>
                    <a:pt x="3588" y="1"/>
                    <a:pt x="3289" y="1"/>
                  </a:cubicBezTo>
                  <a:close/>
                  <a:moveTo>
                    <a:pt x="27232" y="19903"/>
                  </a:moveTo>
                  <a:cubicBezTo>
                    <a:pt x="27233" y="19904"/>
                    <a:pt x="27233" y="19904"/>
                    <a:pt x="27234" y="19904"/>
                  </a:cubicBezTo>
                  <a:cubicBezTo>
                    <a:pt x="27233" y="19904"/>
                    <a:pt x="27233" y="19904"/>
                    <a:pt x="27232" y="19903"/>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277;p60">
              <a:extLst>
                <a:ext uri="{FF2B5EF4-FFF2-40B4-BE49-F238E27FC236}">
                  <a16:creationId xmlns:a16="http://schemas.microsoft.com/office/drawing/2014/main" id="{243533F9-FFD6-4340-A83A-4C99017FA423}"/>
                </a:ext>
              </a:extLst>
            </p:cNvPr>
            <p:cNvSpPr/>
            <p:nvPr/>
          </p:nvSpPr>
          <p:spPr>
            <a:xfrm>
              <a:off x="19437725" y="5172200"/>
              <a:ext cx="97125" cy="124275"/>
            </a:xfrm>
            <a:custGeom>
              <a:avLst/>
              <a:gdLst/>
              <a:ahLst/>
              <a:cxnLst/>
              <a:rect l="l" t="t" r="r" b="b"/>
              <a:pathLst>
                <a:path w="3885" h="4971" extrusionOk="0">
                  <a:moveTo>
                    <a:pt x="2808" y="0"/>
                  </a:moveTo>
                  <a:cubicBezTo>
                    <a:pt x="2547" y="0"/>
                    <a:pt x="2253" y="87"/>
                    <a:pt x="1942" y="269"/>
                  </a:cubicBezTo>
                  <a:cubicBezTo>
                    <a:pt x="871" y="888"/>
                    <a:pt x="1" y="2378"/>
                    <a:pt x="18" y="3600"/>
                  </a:cubicBezTo>
                  <a:cubicBezTo>
                    <a:pt x="18" y="4466"/>
                    <a:pt x="455" y="4971"/>
                    <a:pt x="1091" y="4971"/>
                  </a:cubicBezTo>
                  <a:cubicBezTo>
                    <a:pt x="1352" y="4971"/>
                    <a:pt x="1647" y="4885"/>
                    <a:pt x="1959" y="4705"/>
                  </a:cubicBezTo>
                  <a:cubicBezTo>
                    <a:pt x="3014" y="4086"/>
                    <a:pt x="3884" y="2596"/>
                    <a:pt x="3867" y="1374"/>
                  </a:cubicBezTo>
                  <a:cubicBezTo>
                    <a:pt x="3867" y="499"/>
                    <a:pt x="3434" y="0"/>
                    <a:pt x="2808" y="0"/>
                  </a:cubicBez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278;p60">
              <a:extLst>
                <a:ext uri="{FF2B5EF4-FFF2-40B4-BE49-F238E27FC236}">
                  <a16:creationId xmlns:a16="http://schemas.microsoft.com/office/drawing/2014/main" id="{4C1C1F28-B033-4EC8-BBBD-35F2A53B00CD}"/>
                </a:ext>
              </a:extLst>
            </p:cNvPr>
            <p:cNvSpPr/>
            <p:nvPr/>
          </p:nvSpPr>
          <p:spPr>
            <a:xfrm>
              <a:off x="17799025" y="2467700"/>
              <a:ext cx="125150" cy="252775"/>
            </a:xfrm>
            <a:custGeom>
              <a:avLst/>
              <a:gdLst/>
              <a:ahLst/>
              <a:cxnLst/>
              <a:rect l="l" t="t" r="r" b="b"/>
              <a:pathLst>
                <a:path w="5006" h="10111" extrusionOk="0">
                  <a:moveTo>
                    <a:pt x="4987" y="458"/>
                  </a:moveTo>
                  <a:cubicBezTo>
                    <a:pt x="4993" y="462"/>
                    <a:pt x="4999" y="465"/>
                    <a:pt x="5005" y="469"/>
                  </a:cubicBezTo>
                  <a:cubicBezTo>
                    <a:pt x="5000" y="465"/>
                    <a:pt x="4994" y="461"/>
                    <a:pt x="4987" y="458"/>
                  </a:cubicBezTo>
                  <a:close/>
                  <a:moveTo>
                    <a:pt x="4085" y="0"/>
                  </a:moveTo>
                  <a:cubicBezTo>
                    <a:pt x="3984" y="0"/>
                    <a:pt x="3867" y="34"/>
                    <a:pt x="3750" y="100"/>
                  </a:cubicBezTo>
                  <a:cubicBezTo>
                    <a:pt x="3482" y="251"/>
                    <a:pt x="3214" y="569"/>
                    <a:pt x="3097" y="937"/>
                  </a:cubicBezTo>
                  <a:lnTo>
                    <a:pt x="1" y="9675"/>
                  </a:lnTo>
                  <a:lnTo>
                    <a:pt x="737" y="10110"/>
                  </a:lnTo>
                  <a:lnTo>
                    <a:pt x="3834" y="1373"/>
                  </a:lnTo>
                  <a:cubicBezTo>
                    <a:pt x="3951" y="1004"/>
                    <a:pt x="4219" y="686"/>
                    <a:pt x="4487" y="519"/>
                  </a:cubicBezTo>
                  <a:cubicBezTo>
                    <a:pt x="4604" y="452"/>
                    <a:pt x="4721" y="419"/>
                    <a:pt x="4821" y="419"/>
                  </a:cubicBezTo>
                  <a:cubicBezTo>
                    <a:pt x="4880" y="433"/>
                    <a:pt x="4940" y="435"/>
                    <a:pt x="4987" y="458"/>
                  </a:cubicBezTo>
                  <a:lnTo>
                    <a:pt x="4987" y="458"/>
                  </a:lnTo>
                  <a:cubicBezTo>
                    <a:pt x="4758" y="327"/>
                    <a:pt x="4514" y="181"/>
                    <a:pt x="4269" y="50"/>
                  </a:cubicBezTo>
                  <a:cubicBezTo>
                    <a:pt x="4219" y="17"/>
                    <a:pt x="4152" y="0"/>
                    <a:pt x="4085" y="0"/>
                  </a:cubicBezTo>
                  <a:close/>
                </a:path>
              </a:pathLst>
            </a:custGeom>
            <a:solidFill>
              <a:srgbClr val="A26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279;p60">
              <a:extLst>
                <a:ext uri="{FF2B5EF4-FFF2-40B4-BE49-F238E27FC236}">
                  <a16:creationId xmlns:a16="http://schemas.microsoft.com/office/drawing/2014/main" id="{DC12F502-9896-4155-A223-74885EB62F66}"/>
                </a:ext>
              </a:extLst>
            </p:cNvPr>
            <p:cNvSpPr/>
            <p:nvPr/>
          </p:nvSpPr>
          <p:spPr>
            <a:xfrm>
              <a:off x="17715325" y="2670725"/>
              <a:ext cx="92925" cy="108325"/>
            </a:xfrm>
            <a:custGeom>
              <a:avLst/>
              <a:gdLst/>
              <a:ahLst/>
              <a:cxnLst/>
              <a:rect l="l" t="t" r="r" b="b"/>
              <a:pathLst>
                <a:path w="3717" h="4333" extrusionOk="0">
                  <a:moveTo>
                    <a:pt x="1166" y="0"/>
                  </a:moveTo>
                  <a:cubicBezTo>
                    <a:pt x="1060" y="0"/>
                    <a:pt x="944" y="36"/>
                    <a:pt x="821" y="98"/>
                  </a:cubicBezTo>
                  <a:cubicBezTo>
                    <a:pt x="654" y="198"/>
                    <a:pt x="486" y="365"/>
                    <a:pt x="352" y="583"/>
                  </a:cubicBezTo>
                  <a:cubicBezTo>
                    <a:pt x="34" y="1069"/>
                    <a:pt x="1" y="1621"/>
                    <a:pt x="269" y="1838"/>
                  </a:cubicBezTo>
                  <a:lnTo>
                    <a:pt x="2947" y="3881"/>
                  </a:lnTo>
                  <a:cubicBezTo>
                    <a:pt x="2964" y="3881"/>
                    <a:pt x="2980" y="3897"/>
                    <a:pt x="2980" y="3897"/>
                  </a:cubicBezTo>
                  <a:cubicBezTo>
                    <a:pt x="3231" y="4031"/>
                    <a:pt x="3483" y="4182"/>
                    <a:pt x="3717" y="4333"/>
                  </a:cubicBezTo>
                  <a:cubicBezTo>
                    <a:pt x="3717" y="4316"/>
                    <a:pt x="3700" y="4316"/>
                    <a:pt x="3683" y="4299"/>
                  </a:cubicBezTo>
                  <a:lnTo>
                    <a:pt x="1005" y="2257"/>
                  </a:lnTo>
                  <a:cubicBezTo>
                    <a:pt x="737" y="2056"/>
                    <a:pt x="771" y="1504"/>
                    <a:pt x="1072" y="1018"/>
                  </a:cubicBezTo>
                  <a:cubicBezTo>
                    <a:pt x="1223" y="801"/>
                    <a:pt x="1390" y="633"/>
                    <a:pt x="1558" y="533"/>
                  </a:cubicBezTo>
                  <a:cubicBezTo>
                    <a:pt x="1675" y="465"/>
                    <a:pt x="1786" y="430"/>
                    <a:pt x="1889" y="430"/>
                  </a:cubicBezTo>
                  <a:cubicBezTo>
                    <a:pt x="1962" y="430"/>
                    <a:pt x="2030" y="448"/>
                    <a:pt x="2093" y="483"/>
                  </a:cubicBezTo>
                  <a:lnTo>
                    <a:pt x="1357" y="47"/>
                  </a:lnTo>
                  <a:cubicBezTo>
                    <a:pt x="1298" y="15"/>
                    <a:pt x="1234" y="0"/>
                    <a:pt x="1166" y="0"/>
                  </a:cubicBezTo>
                  <a:close/>
                </a:path>
              </a:pathLst>
            </a:custGeom>
            <a:solidFill>
              <a:srgbClr val="A26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280;p60">
              <a:extLst>
                <a:ext uri="{FF2B5EF4-FFF2-40B4-BE49-F238E27FC236}">
                  <a16:creationId xmlns:a16="http://schemas.microsoft.com/office/drawing/2014/main" id="{3878C04C-A2D7-4C4A-8D56-95E48C8C671C}"/>
                </a:ext>
              </a:extLst>
            </p:cNvPr>
            <p:cNvSpPr/>
            <p:nvPr/>
          </p:nvSpPr>
          <p:spPr>
            <a:xfrm>
              <a:off x="17733750" y="2478475"/>
              <a:ext cx="198800" cy="301700"/>
            </a:xfrm>
            <a:custGeom>
              <a:avLst/>
              <a:gdLst/>
              <a:ahLst/>
              <a:cxnLst/>
              <a:rect l="l" t="t" r="r" b="b"/>
              <a:pathLst>
                <a:path w="7952" h="12068" extrusionOk="0">
                  <a:moveTo>
                    <a:pt x="7392" y="1"/>
                  </a:moveTo>
                  <a:cubicBezTo>
                    <a:pt x="7301" y="1"/>
                    <a:pt x="7199" y="47"/>
                    <a:pt x="7098" y="105"/>
                  </a:cubicBezTo>
                  <a:cubicBezTo>
                    <a:pt x="6830" y="255"/>
                    <a:pt x="6562" y="573"/>
                    <a:pt x="6445" y="942"/>
                  </a:cubicBezTo>
                  <a:lnTo>
                    <a:pt x="3348" y="9679"/>
                  </a:lnTo>
                  <a:lnTo>
                    <a:pt x="1390" y="8189"/>
                  </a:lnTo>
                  <a:cubicBezTo>
                    <a:pt x="1322" y="8137"/>
                    <a:pt x="1244" y="8111"/>
                    <a:pt x="1159" y="8111"/>
                  </a:cubicBezTo>
                  <a:cubicBezTo>
                    <a:pt x="1055" y="8111"/>
                    <a:pt x="940" y="8149"/>
                    <a:pt x="821" y="8223"/>
                  </a:cubicBezTo>
                  <a:cubicBezTo>
                    <a:pt x="653" y="8323"/>
                    <a:pt x="486" y="8474"/>
                    <a:pt x="335" y="8708"/>
                  </a:cubicBezTo>
                  <a:cubicBezTo>
                    <a:pt x="34" y="9194"/>
                    <a:pt x="0" y="9746"/>
                    <a:pt x="268" y="9947"/>
                  </a:cubicBezTo>
                  <a:lnTo>
                    <a:pt x="2946" y="11989"/>
                  </a:lnTo>
                  <a:cubicBezTo>
                    <a:pt x="3014" y="12042"/>
                    <a:pt x="3092" y="12067"/>
                    <a:pt x="3177" y="12067"/>
                  </a:cubicBezTo>
                  <a:cubicBezTo>
                    <a:pt x="3281" y="12067"/>
                    <a:pt x="3396" y="12029"/>
                    <a:pt x="3516" y="11956"/>
                  </a:cubicBezTo>
                  <a:cubicBezTo>
                    <a:pt x="3549" y="11956"/>
                    <a:pt x="3566" y="11922"/>
                    <a:pt x="3599" y="11905"/>
                  </a:cubicBezTo>
                  <a:cubicBezTo>
                    <a:pt x="3850" y="11738"/>
                    <a:pt x="4051" y="11437"/>
                    <a:pt x="4168" y="11119"/>
                  </a:cubicBezTo>
                  <a:lnTo>
                    <a:pt x="7767" y="958"/>
                  </a:lnTo>
                  <a:cubicBezTo>
                    <a:pt x="7951" y="439"/>
                    <a:pt x="7801" y="4"/>
                    <a:pt x="7432" y="4"/>
                  </a:cubicBezTo>
                  <a:cubicBezTo>
                    <a:pt x="7419" y="2"/>
                    <a:pt x="7406" y="1"/>
                    <a:pt x="7392"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281;p60">
              <a:extLst>
                <a:ext uri="{FF2B5EF4-FFF2-40B4-BE49-F238E27FC236}">
                  <a16:creationId xmlns:a16="http://schemas.microsoft.com/office/drawing/2014/main" id="{BA715B7E-0345-4509-8A83-71C0A33A862E}"/>
                </a:ext>
              </a:extLst>
            </p:cNvPr>
            <p:cNvSpPr/>
            <p:nvPr/>
          </p:nvSpPr>
          <p:spPr>
            <a:xfrm>
              <a:off x="21840125" y="1656175"/>
              <a:ext cx="369525" cy="508575"/>
            </a:xfrm>
            <a:custGeom>
              <a:avLst/>
              <a:gdLst/>
              <a:ahLst/>
              <a:cxnLst/>
              <a:rect l="l" t="t" r="r" b="b"/>
              <a:pathLst>
                <a:path w="14781" h="20343" extrusionOk="0">
                  <a:moveTo>
                    <a:pt x="19" y="1367"/>
                  </a:moveTo>
                  <a:cubicBezTo>
                    <a:pt x="13" y="1371"/>
                    <a:pt x="7" y="1374"/>
                    <a:pt x="1" y="1378"/>
                  </a:cubicBezTo>
                  <a:lnTo>
                    <a:pt x="19" y="1367"/>
                  </a:lnTo>
                  <a:close/>
                  <a:moveTo>
                    <a:pt x="3526" y="0"/>
                  </a:moveTo>
                  <a:cubicBezTo>
                    <a:pt x="2764" y="0"/>
                    <a:pt x="2072" y="179"/>
                    <a:pt x="1474" y="524"/>
                  </a:cubicBezTo>
                  <a:lnTo>
                    <a:pt x="19" y="1367"/>
                  </a:lnTo>
                  <a:lnTo>
                    <a:pt x="19" y="1367"/>
                  </a:lnTo>
                  <a:cubicBezTo>
                    <a:pt x="606" y="1029"/>
                    <a:pt x="1288" y="854"/>
                    <a:pt x="2040" y="854"/>
                  </a:cubicBezTo>
                  <a:cubicBezTo>
                    <a:pt x="3088" y="854"/>
                    <a:pt x="4273" y="1195"/>
                    <a:pt x="5525" y="1913"/>
                  </a:cubicBezTo>
                  <a:cubicBezTo>
                    <a:pt x="9826" y="4407"/>
                    <a:pt x="13291" y="10416"/>
                    <a:pt x="13291" y="15354"/>
                  </a:cubicBezTo>
                  <a:cubicBezTo>
                    <a:pt x="13275" y="17763"/>
                    <a:pt x="12429" y="19473"/>
                    <a:pt x="11074" y="20307"/>
                  </a:cubicBezTo>
                  <a:lnTo>
                    <a:pt x="11074" y="20307"/>
                  </a:lnTo>
                  <a:cubicBezTo>
                    <a:pt x="11303" y="20168"/>
                    <a:pt x="11520" y="20030"/>
                    <a:pt x="11751" y="19907"/>
                  </a:cubicBezTo>
                  <a:cubicBezTo>
                    <a:pt x="12002" y="19756"/>
                    <a:pt x="12254" y="19623"/>
                    <a:pt x="12488" y="19472"/>
                  </a:cubicBezTo>
                  <a:cubicBezTo>
                    <a:pt x="13894" y="18668"/>
                    <a:pt x="14748" y="16944"/>
                    <a:pt x="14764" y="14484"/>
                  </a:cubicBezTo>
                  <a:cubicBezTo>
                    <a:pt x="14781" y="9546"/>
                    <a:pt x="11299" y="3537"/>
                    <a:pt x="7014" y="1060"/>
                  </a:cubicBezTo>
                  <a:cubicBezTo>
                    <a:pt x="5762" y="341"/>
                    <a:pt x="4578" y="0"/>
                    <a:pt x="3526" y="0"/>
                  </a:cubicBezTo>
                  <a:close/>
                  <a:moveTo>
                    <a:pt x="11074" y="20307"/>
                  </a:moveTo>
                  <a:lnTo>
                    <a:pt x="11074" y="20307"/>
                  </a:lnTo>
                  <a:cubicBezTo>
                    <a:pt x="11054" y="20319"/>
                    <a:pt x="11035" y="20330"/>
                    <a:pt x="11015" y="20342"/>
                  </a:cubicBezTo>
                  <a:cubicBezTo>
                    <a:pt x="11035" y="20331"/>
                    <a:pt x="11054" y="20319"/>
                    <a:pt x="11074" y="20307"/>
                  </a:cubicBezTo>
                  <a:close/>
                </a:path>
              </a:pathLst>
            </a:custGeom>
            <a:solidFill>
              <a:srgbClr val="EAC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282;p60">
              <a:extLst>
                <a:ext uri="{FF2B5EF4-FFF2-40B4-BE49-F238E27FC236}">
                  <a16:creationId xmlns:a16="http://schemas.microsoft.com/office/drawing/2014/main" id="{C6FA468B-3A27-4A60-83FA-7F9984488048}"/>
                </a:ext>
              </a:extLst>
            </p:cNvPr>
            <p:cNvSpPr/>
            <p:nvPr/>
          </p:nvSpPr>
          <p:spPr>
            <a:xfrm>
              <a:off x="21783225" y="1677375"/>
              <a:ext cx="389600" cy="500450"/>
            </a:xfrm>
            <a:custGeom>
              <a:avLst/>
              <a:gdLst/>
              <a:ahLst/>
              <a:cxnLst/>
              <a:rect l="l" t="t" r="r" b="b"/>
              <a:pathLst>
                <a:path w="15584" h="20018" extrusionOk="0">
                  <a:moveTo>
                    <a:pt x="4325" y="0"/>
                  </a:moveTo>
                  <a:cubicBezTo>
                    <a:pt x="1771" y="0"/>
                    <a:pt x="12" y="2020"/>
                    <a:pt x="0" y="5518"/>
                  </a:cubicBezTo>
                  <a:cubicBezTo>
                    <a:pt x="0" y="10456"/>
                    <a:pt x="3465" y="16465"/>
                    <a:pt x="7767" y="18942"/>
                  </a:cubicBezTo>
                  <a:cubicBezTo>
                    <a:pt x="9021" y="19672"/>
                    <a:pt x="10208" y="20018"/>
                    <a:pt x="11260" y="20018"/>
                  </a:cubicBezTo>
                  <a:cubicBezTo>
                    <a:pt x="13802" y="20018"/>
                    <a:pt x="15555" y="17999"/>
                    <a:pt x="15567" y="14506"/>
                  </a:cubicBezTo>
                  <a:cubicBezTo>
                    <a:pt x="15584" y="9568"/>
                    <a:pt x="12102" y="3559"/>
                    <a:pt x="7817" y="1065"/>
                  </a:cubicBezTo>
                  <a:cubicBezTo>
                    <a:pt x="6563" y="343"/>
                    <a:pt x="5376" y="0"/>
                    <a:pt x="4325"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283;p60">
              <a:extLst>
                <a:ext uri="{FF2B5EF4-FFF2-40B4-BE49-F238E27FC236}">
                  <a16:creationId xmlns:a16="http://schemas.microsoft.com/office/drawing/2014/main" id="{7EB4584E-A38B-4FFA-82F8-5BD51984751D}"/>
                </a:ext>
              </a:extLst>
            </p:cNvPr>
            <p:cNvSpPr/>
            <p:nvPr/>
          </p:nvSpPr>
          <p:spPr>
            <a:xfrm>
              <a:off x="21860650" y="1791950"/>
              <a:ext cx="246900" cy="278650"/>
            </a:xfrm>
            <a:custGeom>
              <a:avLst/>
              <a:gdLst/>
              <a:ahLst/>
              <a:cxnLst/>
              <a:rect l="l" t="t" r="r" b="b"/>
              <a:pathLst>
                <a:path w="9876" h="11146" extrusionOk="0">
                  <a:moveTo>
                    <a:pt x="1545" y="0"/>
                  </a:moveTo>
                  <a:cubicBezTo>
                    <a:pt x="702" y="0"/>
                    <a:pt x="46" y="746"/>
                    <a:pt x="34" y="1788"/>
                  </a:cubicBezTo>
                  <a:cubicBezTo>
                    <a:pt x="0" y="4450"/>
                    <a:pt x="2427" y="7982"/>
                    <a:pt x="4201" y="10241"/>
                  </a:cubicBezTo>
                  <a:cubicBezTo>
                    <a:pt x="4285" y="10342"/>
                    <a:pt x="4771" y="11028"/>
                    <a:pt x="4938" y="11128"/>
                  </a:cubicBezTo>
                  <a:cubicBezTo>
                    <a:pt x="4955" y="11145"/>
                    <a:pt x="4971" y="11145"/>
                    <a:pt x="4988" y="11145"/>
                  </a:cubicBezTo>
                  <a:cubicBezTo>
                    <a:pt x="5825" y="11095"/>
                    <a:pt x="6629" y="10877"/>
                    <a:pt x="7348" y="10559"/>
                  </a:cubicBezTo>
                  <a:cubicBezTo>
                    <a:pt x="8587" y="9990"/>
                    <a:pt x="9876" y="9019"/>
                    <a:pt x="9491" y="6743"/>
                  </a:cubicBezTo>
                  <a:cubicBezTo>
                    <a:pt x="9340" y="5889"/>
                    <a:pt x="8989" y="4851"/>
                    <a:pt x="8369" y="4098"/>
                  </a:cubicBezTo>
                  <a:cubicBezTo>
                    <a:pt x="8102" y="3763"/>
                    <a:pt x="7683" y="3429"/>
                    <a:pt x="7281" y="3194"/>
                  </a:cubicBezTo>
                  <a:cubicBezTo>
                    <a:pt x="6934" y="2989"/>
                    <a:pt x="6601" y="2858"/>
                    <a:pt x="6354" y="2858"/>
                  </a:cubicBezTo>
                  <a:cubicBezTo>
                    <a:pt x="6339" y="2858"/>
                    <a:pt x="6325" y="2859"/>
                    <a:pt x="6311" y="2860"/>
                  </a:cubicBezTo>
                  <a:cubicBezTo>
                    <a:pt x="6009" y="2876"/>
                    <a:pt x="5289" y="2742"/>
                    <a:pt x="4720" y="3998"/>
                  </a:cubicBezTo>
                  <a:cubicBezTo>
                    <a:pt x="4436" y="2408"/>
                    <a:pt x="3649" y="968"/>
                    <a:pt x="2444" y="282"/>
                  </a:cubicBezTo>
                  <a:cubicBezTo>
                    <a:pt x="2410" y="248"/>
                    <a:pt x="2377" y="232"/>
                    <a:pt x="2343" y="215"/>
                  </a:cubicBezTo>
                  <a:cubicBezTo>
                    <a:pt x="2069" y="68"/>
                    <a:pt x="1798" y="0"/>
                    <a:pt x="1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284;p60">
              <a:extLst>
                <a:ext uri="{FF2B5EF4-FFF2-40B4-BE49-F238E27FC236}">
                  <a16:creationId xmlns:a16="http://schemas.microsoft.com/office/drawing/2014/main" id="{5524555D-2E24-42C4-A6EB-FD4EF2CD989D}"/>
                </a:ext>
              </a:extLst>
            </p:cNvPr>
            <p:cNvSpPr/>
            <p:nvPr/>
          </p:nvSpPr>
          <p:spPr>
            <a:xfrm>
              <a:off x="17501075" y="991750"/>
              <a:ext cx="436500" cy="600950"/>
            </a:xfrm>
            <a:custGeom>
              <a:avLst/>
              <a:gdLst/>
              <a:ahLst/>
              <a:cxnLst/>
              <a:rect l="l" t="t" r="r" b="b"/>
              <a:pathLst>
                <a:path w="17460" h="24038" extrusionOk="0">
                  <a:moveTo>
                    <a:pt x="13305" y="0"/>
                  </a:moveTo>
                  <a:cubicBezTo>
                    <a:pt x="12063" y="0"/>
                    <a:pt x="10660" y="408"/>
                    <a:pt x="9174" y="1273"/>
                  </a:cubicBezTo>
                  <a:cubicBezTo>
                    <a:pt x="4102" y="4203"/>
                    <a:pt x="1" y="11300"/>
                    <a:pt x="18" y="17141"/>
                  </a:cubicBezTo>
                  <a:cubicBezTo>
                    <a:pt x="18" y="20037"/>
                    <a:pt x="1039" y="22063"/>
                    <a:pt x="2696" y="23033"/>
                  </a:cubicBezTo>
                  <a:cubicBezTo>
                    <a:pt x="2980" y="23201"/>
                    <a:pt x="3282" y="23368"/>
                    <a:pt x="3566" y="23536"/>
                  </a:cubicBezTo>
                  <a:cubicBezTo>
                    <a:pt x="3832" y="23692"/>
                    <a:pt x="4112" y="23848"/>
                    <a:pt x="4379" y="24004"/>
                  </a:cubicBezTo>
                  <a:lnTo>
                    <a:pt x="4379" y="24004"/>
                  </a:lnTo>
                  <a:cubicBezTo>
                    <a:pt x="2756" y="23036"/>
                    <a:pt x="1758" y="21008"/>
                    <a:pt x="1758" y="18146"/>
                  </a:cubicBezTo>
                  <a:cubicBezTo>
                    <a:pt x="1742" y="12321"/>
                    <a:pt x="5843" y="5207"/>
                    <a:pt x="10914" y="2278"/>
                  </a:cubicBezTo>
                  <a:cubicBezTo>
                    <a:pt x="12398" y="1424"/>
                    <a:pt x="13798" y="1020"/>
                    <a:pt x="15038" y="1020"/>
                  </a:cubicBezTo>
                  <a:cubicBezTo>
                    <a:pt x="15938" y="1020"/>
                    <a:pt x="16755" y="1233"/>
                    <a:pt x="17459" y="1642"/>
                  </a:cubicBezTo>
                  <a:lnTo>
                    <a:pt x="15718" y="620"/>
                  </a:lnTo>
                  <a:cubicBezTo>
                    <a:pt x="15016" y="213"/>
                    <a:pt x="14202" y="0"/>
                    <a:pt x="13305" y="0"/>
                  </a:cubicBezTo>
                  <a:close/>
                  <a:moveTo>
                    <a:pt x="4379" y="24004"/>
                  </a:moveTo>
                  <a:cubicBezTo>
                    <a:pt x="4398" y="24015"/>
                    <a:pt x="4417" y="24027"/>
                    <a:pt x="4437" y="24038"/>
                  </a:cubicBezTo>
                  <a:cubicBezTo>
                    <a:pt x="4417" y="24026"/>
                    <a:pt x="4398" y="24015"/>
                    <a:pt x="4379" y="24004"/>
                  </a:cubicBezTo>
                  <a:close/>
                </a:path>
              </a:pathLst>
            </a:custGeom>
            <a:solidFill>
              <a:srgbClr val="EAC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285;p60">
              <a:extLst>
                <a:ext uri="{FF2B5EF4-FFF2-40B4-BE49-F238E27FC236}">
                  <a16:creationId xmlns:a16="http://schemas.microsoft.com/office/drawing/2014/main" id="{325CDFD5-AB01-45F4-B43A-DC89FD29A236}"/>
                </a:ext>
              </a:extLst>
            </p:cNvPr>
            <p:cNvSpPr/>
            <p:nvPr/>
          </p:nvSpPr>
          <p:spPr>
            <a:xfrm>
              <a:off x="17544600" y="1017225"/>
              <a:ext cx="460325" cy="591050"/>
            </a:xfrm>
            <a:custGeom>
              <a:avLst/>
              <a:gdLst/>
              <a:ahLst/>
              <a:cxnLst/>
              <a:rect l="l" t="t" r="r" b="b"/>
              <a:pathLst>
                <a:path w="18413" h="23642" extrusionOk="0">
                  <a:moveTo>
                    <a:pt x="13299" y="0"/>
                  </a:moveTo>
                  <a:cubicBezTo>
                    <a:pt x="12058" y="0"/>
                    <a:pt x="10657" y="405"/>
                    <a:pt x="9173" y="1259"/>
                  </a:cubicBezTo>
                  <a:cubicBezTo>
                    <a:pt x="4102" y="4188"/>
                    <a:pt x="1" y="11302"/>
                    <a:pt x="17" y="17127"/>
                  </a:cubicBezTo>
                  <a:cubicBezTo>
                    <a:pt x="29" y="21253"/>
                    <a:pt x="2099" y="23641"/>
                    <a:pt x="5115" y="23641"/>
                  </a:cubicBezTo>
                  <a:cubicBezTo>
                    <a:pt x="6356" y="23641"/>
                    <a:pt x="7757" y="23237"/>
                    <a:pt x="9240" y="22383"/>
                  </a:cubicBezTo>
                  <a:cubicBezTo>
                    <a:pt x="14312" y="19453"/>
                    <a:pt x="18413" y="12340"/>
                    <a:pt x="18396" y="6514"/>
                  </a:cubicBezTo>
                  <a:cubicBezTo>
                    <a:pt x="18384" y="2388"/>
                    <a:pt x="16314" y="0"/>
                    <a:pt x="13299" y="0"/>
                  </a:cubicBezTo>
                  <a:close/>
                </a:path>
              </a:pathLst>
            </a:custGeom>
            <a:solidFill>
              <a:srgbClr val="D07B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286;p60">
              <a:extLst>
                <a:ext uri="{FF2B5EF4-FFF2-40B4-BE49-F238E27FC236}">
                  <a16:creationId xmlns:a16="http://schemas.microsoft.com/office/drawing/2014/main" id="{06C7D422-F132-488D-9A0E-E0B338B49DEB}"/>
                </a:ext>
              </a:extLst>
            </p:cNvPr>
            <p:cNvSpPr/>
            <p:nvPr/>
          </p:nvSpPr>
          <p:spPr>
            <a:xfrm>
              <a:off x="17656325" y="1132800"/>
              <a:ext cx="237300" cy="360075"/>
            </a:xfrm>
            <a:custGeom>
              <a:avLst/>
              <a:gdLst/>
              <a:ahLst/>
              <a:cxnLst/>
              <a:rect l="l" t="t" r="r" b="b"/>
              <a:pathLst>
                <a:path w="9492" h="14403" extrusionOk="0">
                  <a:moveTo>
                    <a:pt x="8889" y="0"/>
                  </a:moveTo>
                  <a:cubicBezTo>
                    <a:pt x="8755" y="0"/>
                    <a:pt x="8621" y="34"/>
                    <a:pt x="8470" y="117"/>
                  </a:cubicBezTo>
                  <a:cubicBezTo>
                    <a:pt x="8152" y="301"/>
                    <a:pt x="7851" y="686"/>
                    <a:pt x="7684" y="1122"/>
                  </a:cubicBezTo>
                  <a:lnTo>
                    <a:pt x="4001" y="11566"/>
                  </a:lnTo>
                  <a:lnTo>
                    <a:pt x="1658" y="9775"/>
                  </a:lnTo>
                  <a:cubicBezTo>
                    <a:pt x="1585" y="9717"/>
                    <a:pt x="1495" y="9690"/>
                    <a:pt x="1397" y="9690"/>
                  </a:cubicBezTo>
                  <a:cubicBezTo>
                    <a:pt x="1270" y="9690"/>
                    <a:pt x="1129" y="9734"/>
                    <a:pt x="988" y="9809"/>
                  </a:cubicBezTo>
                  <a:cubicBezTo>
                    <a:pt x="787" y="9926"/>
                    <a:pt x="587" y="10127"/>
                    <a:pt x="419" y="10395"/>
                  </a:cubicBezTo>
                  <a:cubicBezTo>
                    <a:pt x="51" y="10964"/>
                    <a:pt x="1" y="11633"/>
                    <a:pt x="319" y="11884"/>
                  </a:cubicBezTo>
                  <a:lnTo>
                    <a:pt x="3533" y="14312"/>
                  </a:lnTo>
                  <a:cubicBezTo>
                    <a:pt x="3609" y="14373"/>
                    <a:pt x="3699" y="14402"/>
                    <a:pt x="3800" y="14402"/>
                  </a:cubicBezTo>
                  <a:cubicBezTo>
                    <a:pt x="3921" y="14402"/>
                    <a:pt x="4056" y="14360"/>
                    <a:pt x="4202" y="14278"/>
                  </a:cubicBezTo>
                  <a:cubicBezTo>
                    <a:pt x="4236" y="14261"/>
                    <a:pt x="4269" y="14245"/>
                    <a:pt x="4303" y="14211"/>
                  </a:cubicBezTo>
                  <a:cubicBezTo>
                    <a:pt x="4604" y="14010"/>
                    <a:pt x="4855" y="13659"/>
                    <a:pt x="4989" y="13274"/>
                  </a:cubicBezTo>
                  <a:lnTo>
                    <a:pt x="9274" y="1138"/>
                  </a:lnTo>
                  <a:cubicBezTo>
                    <a:pt x="9492" y="519"/>
                    <a:pt x="9324" y="0"/>
                    <a:pt x="8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287;p60">
              <a:extLst>
                <a:ext uri="{FF2B5EF4-FFF2-40B4-BE49-F238E27FC236}">
                  <a16:creationId xmlns:a16="http://schemas.microsoft.com/office/drawing/2014/main" id="{94FD4CB2-95DF-4131-B9DF-21E9580FD9D9}"/>
                </a:ext>
              </a:extLst>
            </p:cNvPr>
            <p:cNvSpPr/>
            <p:nvPr/>
          </p:nvSpPr>
          <p:spPr>
            <a:xfrm>
              <a:off x="19424350" y="563400"/>
              <a:ext cx="424750" cy="584050"/>
            </a:xfrm>
            <a:custGeom>
              <a:avLst/>
              <a:gdLst/>
              <a:ahLst/>
              <a:cxnLst/>
              <a:rect l="l" t="t" r="r" b="b"/>
              <a:pathLst>
                <a:path w="16990" h="23362" extrusionOk="0">
                  <a:moveTo>
                    <a:pt x="4059" y="1"/>
                  </a:moveTo>
                  <a:cubicBezTo>
                    <a:pt x="3191" y="1"/>
                    <a:pt x="2404" y="205"/>
                    <a:pt x="1724" y="597"/>
                  </a:cubicBezTo>
                  <a:lnTo>
                    <a:pt x="0" y="1602"/>
                  </a:lnTo>
                  <a:cubicBezTo>
                    <a:pt x="681" y="1208"/>
                    <a:pt x="1472" y="1004"/>
                    <a:pt x="2344" y="1004"/>
                  </a:cubicBezTo>
                  <a:cubicBezTo>
                    <a:pt x="3550" y="1004"/>
                    <a:pt x="4913" y="1395"/>
                    <a:pt x="6361" y="2221"/>
                  </a:cubicBezTo>
                  <a:cubicBezTo>
                    <a:pt x="11282" y="5067"/>
                    <a:pt x="15266" y="11963"/>
                    <a:pt x="15249" y="17637"/>
                  </a:cubicBezTo>
                  <a:cubicBezTo>
                    <a:pt x="15249" y="20449"/>
                    <a:pt x="14245" y="22425"/>
                    <a:pt x="12655" y="23362"/>
                  </a:cubicBezTo>
                  <a:lnTo>
                    <a:pt x="14362" y="22358"/>
                  </a:lnTo>
                  <a:cubicBezTo>
                    <a:pt x="15969" y="21437"/>
                    <a:pt x="16956" y="19445"/>
                    <a:pt x="16973" y="16633"/>
                  </a:cubicBezTo>
                  <a:cubicBezTo>
                    <a:pt x="16990" y="10975"/>
                    <a:pt x="13006" y="4079"/>
                    <a:pt x="8068" y="1234"/>
                  </a:cubicBezTo>
                  <a:cubicBezTo>
                    <a:pt x="6627" y="396"/>
                    <a:pt x="5266" y="1"/>
                    <a:pt x="4059" y="1"/>
                  </a:cubicBezTo>
                  <a:close/>
                </a:path>
              </a:pathLst>
            </a:custGeom>
            <a:solidFill>
              <a:srgbClr val="EAC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288;p60">
              <a:extLst>
                <a:ext uri="{FF2B5EF4-FFF2-40B4-BE49-F238E27FC236}">
                  <a16:creationId xmlns:a16="http://schemas.microsoft.com/office/drawing/2014/main" id="{E7FACBDC-4CAB-464B-A6CE-5CCA4AD149DB}"/>
                </a:ext>
              </a:extLst>
            </p:cNvPr>
            <p:cNvSpPr/>
            <p:nvPr/>
          </p:nvSpPr>
          <p:spPr>
            <a:xfrm>
              <a:off x="19359050" y="588350"/>
              <a:ext cx="446950" cy="574175"/>
            </a:xfrm>
            <a:custGeom>
              <a:avLst/>
              <a:gdLst/>
              <a:ahLst/>
              <a:cxnLst/>
              <a:rect l="l" t="t" r="r" b="b"/>
              <a:pathLst>
                <a:path w="17878" h="22967" extrusionOk="0">
                  <a:moveTo>
                    <a:pt x="4968" y="1"/>
                  </a:moveTo>
                  <a:cubicBezTo>
                    <a:pt x="2039" y="1"/>
                    <a:pt x="25" y="2320"/>
                    <a:pt x="1" y="6328"/>
                  </a:cubicBezTo>
                  <a:cubicBezTo>
                    <a:pt x="1" y="11986"/>
                    <a:pt x="3968" y="18899"/>
                    <a:pt x="8906" y="21745"/>
                  </a:cubicBezTo>
                  <a:cubicBezTo>
                    <a:pt x="10346" y="22574"/>
                    <a:pt x="11705" y="22967"/>
                    <a:pt x="12910" y="22967"/>
                  </a:cubicBezTo>
                  <a:cubicBezTo>
                    <a:pt x="15838" y="22967"/>
                    <a:pt x="17849" y="20647"/>
                    <a:pt x="17861" y="16639"/>
                  </a:cubicBezTo>
                  <a:cubicBezTo>
                    <a:pt x="17878" y="10965"/>
                    <a:pt x="13894" y="4069"/>
                    <a:pt x="8973" y="1223"/>
                  </a:cubicBezTo>
                  <a:cubicBezTo>
                    <a:pt x="7533" y="393"/>
                    <a:pt x="6173" y="1"/>
                    <a:pt x="4968"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289;p60">
              <a:extLst>
                <a:ext uri="{FF2B5EF4-FFF2-40B4-BE49-F238E27FC236}">
                  <a16:creationId xmlns:a16="http://schemas.microsoft.com/office/drawing/2014/main" id="{63F1C775-28C7-46F3-B16A-619DB1009BE1}"/>
                </a:ext>
              </a:extLst>
            </p:cNvPr>
            <p:cNvSpPr/>
            <p:nvPr/>
          </p:nvSpPr>
          <p:spPr>
            <a:xfrm>
              <a:off x="19504275" y="682950"/>
              <a:ext cx="133925" cy="353625"/>
            </a:xfrm>
            <a:custGeom>
              <a:avLst/>
              <a:gdLst/>
              <a:ahLst/>
              <a:cxnLst/>
              <a:rect l="l" t="t" r="r" b="b"/>
              <a:pathLst>
                <a:path w="5357" h="14145" extrusionOk="0">
                  <a:moveTo>
                    <a:pt x="2394" y="0"/>
                  </a:moveTo>
                  <a:lnTo>
                    <a:pt x="2394" y="1607"/>
                  </a:lnTo>
                  <a:cubicBezTo>
                    <a:pt x="2106" y="1491"/>
                    <a:pt x="1841" y="1434"/>
                    <a:pt x="1603" y="1434"/>
                  </a:cubicBezTo>
                  <a:cubicBezTo>
                    <a:pt x="844" y="1434"/>
                    <a:pt x="369" y="2013"/>
                    <a:pt x="369" y="3097"/>
                  </a:cubicBezTo>
                  <a:cubicBezTo>
                    <a:pt x="369" y="6193"/>
                    <a:pt x="4218" y="7867"/>
                    <a:pt x="4218" y="10445"/>
                  </a:cubicBezTo>
                  <a:cubicBezTo>
                    <a:pt x="4218" y="11107"/>
                    <a:pt x="3985" y="11483"/>
                    <a:pt x="3525" y="11483"/>
                  </a:cubicBezTo>
                  <a:cubicBezTo>
                    <a:pt x="3298" y="11483"/>
                    <a:pt x="3015" y="11392"/>
                    <a:pt x="2678" y="11198"/>
                  </a:cubicBezTo>
                  <a:cubicBezTo>
                    <a:pt x="1825" y="10713"/>
                    <a:pt x="1122" y="9826"/>
                    <a:pt x="536" y="8888"/>
                  </a:cubicBezTo>
                  <a:lnTo>
                    <a:pt x="0" y="9491"/>
                  </a:lnTo>
                  <a:cubicBezTo>
                    <a:pt x="586" y="10462"/>
                    <a:pt x="1473" y="11466"/>
                    <a:pt x="2360" y="12085"/>
                  </a:cubicBezTo>
                  <a:lnTo>
                    <a:pt x="2344" y="13659"/>
                  </a:lnTo>
                  <a:lnTo>
                    <a:pt x="3181" y="14144"/>
                  </a:lnTo>
                  <a:lnTo>
                    <a:pt x="3181" y="12537"/>
                  </a:lnTo>
                  <a:cubicBezTo>
                    <a:pt x="3512" y="12676"/>
                    <a:pt x="3814" y="12744"/>
                    <a:pt x="4079" y="12744"/>
                  </a:cubicBezTo>
                  <a:cubicBezTo>
                    <a:pt x="4870" y="12744"/>
                    <a:pt x="5340" y="12138"/>
                    <a:pt x="5340" y="10997"/>
                  </a:cubicBezTo>
                  <a:cubicBezTo>
                    <a:pt x="5357" y="7583"/>
                    <a:pt x="1490" y="5976"/>
                    <a:pt x="1490" y="3683"/>
                  </a:cubicBezTo>
                  <a:cubicBezTo>
                    <a:pt x="1490" y="3048"/>
                    <a:pt x="1743" y="2713"/>
                    <a:pt x="2166" y="2713"/>
                  </a:cubicBezTo>
                  <a:cubicBezTo>
                    <a:pt x="2368" y="2713"/>
                    <a:pt x="2609" y="2789"/>
                    <a:pt x="2879" y="2946"/>
                  </a:cubicBezTo>
                  <a:cubicBezTo>
                    <a:pt x="3633" y="3381"/>
                    <a:pt x="4051" y="3967"/>
                    <a:pt x="4570" y="4838"/>
                  </a:cubicBezTo>
                  <a:lnTo>
                    <a:pt x="5172" y="4402"/>
                  </a:lnTo>
                  <a:cubicBezTo>
                    <a:pt x="4687" y="3515"/>
                    <a:pt x="4101" y="2678"/>
                    <a:pt x="3214" y="2059"/>
                  </a:cubicBezTo>
                  <a:lnTo>
                    <a:pt x="3214" y="486"/>
                  </a:ln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290;p60">
              <a:extLst>
                <a:ext uri="{FF2B5EF4-FFF2-40B4-BE49-F238E27FC236}">
                  <a16:creationId xmlns:a16="http://schemas.microsoft.com/office/drawing/2014/main" id="{A7128A52-9075-4F31-8BEE-AE81BF002BF3}"/>
                </a:ext>
              </a:extLst>
            </p:cNvPr>
            <p:cNvSpPr/>
            <p:nvPr/>
          </p:nvSpPr>
          <p:spPr>
            <a:xfrm>
              <a:off x="20781850" y="687650"/>
              <a:ext cx="418475" cy="575725"/>
            </a:xfrm>
            <a:custGeom>
              <a:avLst/>
              <a:gdLst/>
              <a:ahLst/>
              <a:cxnLst/>
              <a:rect l="l" t="t" r="r" b="b"/>
              <a:pathLst>
                <a:path w="16739" h="23029" extrusionOk="0">
                  <a:moveTo>
                    <a:pt x="4005" y="1"/>
                  </a:moveTo>
                  <a:cubicBezTo>
                    <a:pt x="3145" y="1"/>
                    <a:pt x="2365" y="205"/>
                    <a:pt x="1691" y="599"/>
                  </a:cubicBezTo>
                  <a:lnTo>
                    <a:pt x="0" y="1586"/>
                  </a:lnTo>
                  <a:cubicBezTo>
                    <a:pt x="676" y="1192"/>
                    <a:pt x="1459" y="987"/>
                    <a:pt x="2322" y="987"/>
                  </a:cubicBezTo>
                  <a:cubicBezTo>
                    <a:pt x="3508" y="987"/>
                    <a:pt x="4845" y="1375"/>
                    <a:pt x="6260" y="2189"/>
                  </a:cubicBezTo>
                  <a:cubicBezTo>
                    <a:pt x="11114" y="5001"/>
                    <a:pt x="15048" y="11797"/>
                    <a:pt x="15031" y="17388"/>
                  </a:cubicBezTo>
                  <a:cubicBezTo>
                    <a:pt x="15031" y="20149"/>
                    <a:pt x="14044" y="22108"/>
                    <a:pt x="12470" y="23028"/>
                  </a:cubicBezTo>
                  <a:lnTo>
                    <a:pt x="14161" y="22041"/>
                  </a:lnTo>
                  <a:cubicBezTo>
                    <a:pt x="15734" y="21120"/>
                    <a:pt x="16722" y="19179"/>
                    <a:pt x="16722" y="16400"/>
                  </a:cubicBezTo>
                  <a:cubicBezTo>
                    <a:pt x="16739" y="10809"/>
                    <a:pt x="12822" y="4013"/>
                    <a:pt x="7951" y="1218"/>
                  </a:cubicBezTo>
                  <a:cubicBezTo>
                    <a:pt x="6533" y="392"/>
                    <a:pt x="5193" y="1"/>
                    <a:pt x="4005" y="1"/>
                  </a:cubicBez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291;p60">
              <a:extLst>
                <a:ext uri="{FF2B5EF4-FFF2-40B4-BE49-F238E27FC236}">
                  <a16:creationId xmlns:a16="http://schemas.microsoft.com/office/drawing/2014/main" id="{F95EC18C-FB83-47B9-BEAB-C0AC9B1D6EAD}"/>
                </a:ext>
              </a:extLst>
            </p:cNvPr>
            <p:cNvSpPr/>
            <p:nvPr/>
          </p:nvSpPr>
          <p:spPr>
            <a:xfrm>
              <a:off x="20717400" y="712300"/>
              <a:ext cx="440650" cy="565825"/>
            </a:xfrm>
            <a:custGeom>
              <a:avLst/>
              <a:gdLst/>
              <a:ahLst/>
              <a:cxnLst/>
              <a:rect l="l" t="t" r="r" b="b"/>
              <a:pathLst>
                <a:path w="17626" h="22633" extrusionOk="0">
                  <a:moveTo>
                    <a:pt x="4897" y="1"/>
                  </a:moveTo>
                  <a:cubicBezTo>
                    <a:pt x="2014" y="1"/>
                    <a:pt x="29" y="2281"/>
                    <a:pt x="17" y="6241"/>
                  </a:cubicBezTo>
                  <a:cubicBezTo>
                    <a:pt x="0" y="11815"/>
                    <a:pt x="3917" y="18611"/>
                    <a:pt x="8788" y="21423"/>
                  </a:cubicBezTo>
                  <a:cubicBezTo>
                    <a:pt x="10206" y="22244"/>
                    <a:pt x="11546" y="22633"/>
                    <a:pt x="12734" y="22633"/>
                  </a:cubicBezTo>
                  <a:cubicBezTo>
                    <a:pt x="15614" y="22633"/>
                    <a:pt x="17597" y="20348"/>
                    <a:pt x="17609" y="16402"/>
                  </a:cubicBezTo>
                  <a:cubicBezTo>
                    <a:pt x="17626" y="10811"/>
                    <a:pt x="13709" y="4015"/>
                    <a:pt x="8838" y="1203"/>
                  </a:cubicBezTo>
                  <a:cubicBezTo>
                    <a:pt x="7422" y="388"/>
                    <a:pt x="6083" y="1"/>
                    <a:pt x="4897" y="1"/>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292;p60">
              <a:extLst>
                <a:ext uri="{FF2B5EF4-FFF2-40B4-BE49-F238E27FC236}">
                  <a16:creationId xmlns:a16="http://schemas.microsoft.com/office/drawing/2014/main" id="{EBBBDD4F-1FF6-49D6-90FB-29C8237559F7}"/>
                </a:ext>
              </a:extLst>
            </p:cNvPr>
            <p:cNvSpPr/>
            <p:nvPr/>
          </p:nvSpPr>
          <p:spPr>
            <a:xfrm>
              <a:off x="20885200" y="821425"/>
              <a:ext cx="173675" cy="315575"/>
            </a:xfrm>
            <a:custGeom>
              <a:avLst/>
              <a:gdLst/>
              <a:ahLst/>
              <a:cxnLst/>
              <a:rect l="l" t="t" r="r" b="b"/>
              <a:pathLst>
                <a:path w="6947" h="12623" extrusionOk="0">
                  <a:moveTo>
                    <a:pt x="293" y="0"/>
                  </a:moveTo>
                  <a:cubicBezTo>
                    <a:pt x="140" y="0"/>
                    <a:pt x="34" y="147"/>
                    <a:pt x="34" y="353"/>
                  </a:cubicBezTo>
                  <a:lnTo>
                    <a:pt x="17" y="11702"/>
                  </a:lnTo>
                  <a:cubicBezTo>
                    <a:pt x="0" y="11936"/>
                    <a:pt x="118" y="12187"/>
                    <a:pt x="285" y="12388"/>
                  </a:cubicBezTo>
                  <a:cubicBezTo>
                    <a:pt x="352" y="12455"/>
                    <a:pt x="436" y="12522"/>
                    <a:pt x="503" y="12555"/>
                  </a:cubicBezTo>
                  <a:cubicBezTo>
                    <a:pt x="581" y="12600"/>
                    <a:pt x="659" y="12622"/>
                    <a:pt x="727" y="12622"/>
                  </a:cubicBezTo>
                  <a:cubicBezTo>
                    <a:pt x="761" y="12622"/>
                    <a:pt x="793" y="12617"/>
                    <a:pt x="821" y="12606"/>
                  </a:cubicBezTo>
                  <a:lnTo>
                    <a:pt x="6763" y="10212"/>
                  </a:lnTo>
                  <a:cubicBezTo>
                    <a:pt x="6880" y="10162"/>
                    <a:pt x="6947" y="10045"/>
                    <a:pt x="6947" y="9877"/>
                  </a:cubicBezTo>
                  <a:cubicBezTo>
                    <a:pt x="6947" y="9710"/>
                    <a:pt x="6880" y="9509"/>
                    <a:pt x="6763" y="9325"/>
                  </a:cubicBezTo>
                  <a:lnTo>
                    <a:pt x="854" y="370"/>
                  </a:lnTo>
                  <a:cubicBezTo>
                    <a:pt x="754" y="236"/>
                    <a:pt x="653" y="135"/>
                    <a:pt x="536" y="69"/>
                  </a:cubicBezTo>
                  <a:cubicBezTo>
                    <a:pt x="469" y="18"/>
                    <a:pt x="385" y="2"/>
                    <a:pt x="319" y="2"/>
                  </a:cubicBezTo>
                  <a:cubicBezTo>
                    <a:pt x="310" y="1"/>
                    <a:pt x="302"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293;p60">
              <a:extLst>
                <a:ext uri="{FF2B5EF4-FFF2-40B4-BE49-F238E27FC236}">
                  <a16:creationId xmlns:a16="http://schemas.microsoft.com/office/drawing/2014/main" id="{D831D48E-998A-4C46-BE1F-19045D719728}"/>
                </a:ext>
              </a:extLst>
            </p:cNvPr>
            <p:cNvSpPr/>
            <p:nvPr/>
          </p:nvSpPr>
          <p:spPr>
            <a:xfrm>
              <a:off x="17702375" y="2469775"/>
              <a:ext cx="506775" cy="1244125"/>
            </a:xfrm>
            <a:custGeom>
              <a:avLst/>
              <a:gdLst/>
              <a:ahLst/>
              <a:cxnLst/>
              <a:rect l="l" t="t" r="r" b="b"/>
              <a:pathLst>
                <a:path w="20271" h="49765" extrusionOk="0">
                  <a:moveTo>
                    <a:pt x="20270" y="1"/>
                  </a:moveTo>
                  <a:lnTo>
                    <a:pt x="100" y="11718"/>
                  </a:lnTo>
                  <a:lnTo>
                    <a:pt x="0" y="49764"/>
                  </a:lnTo>
                  <a:lnTo>
                    <a:pt x="20153" y="38047"/>
                  </a:lnTo>
                  <a:lnTo>
                    <a:pt x="20270" y="1"/>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294;p60">
              <a:extLst>
                <a:ext uri="{FF2B5EF4-FFF2-40B4-BE49-F238E27FC236}">
                  <a16:creationId xmlns:a16="http://schemas.microsoft.com/office/drawing/2014/main" id="{1FC934F0-9282-4AB8-95A6-3D4DE3FDFCA7}"/>
                </a:ext>
              </a:extLst>
            </p:cNvPr>
            <p:cNvSpPr/>
            <p:nvPr/>
          </p:nvSpPr>
          <p:spPr>
            <a:xfrm>
              <a:off x="17198125" y="2762700"/>
              <a:ext cx="506775" cy="1244125"/>
            </a:xfrm>
            <a:custGeom>
              <a:avLst/>
              <a:gdLst/>
              <a:ahLst/>
              <a:cxnLst/>
              <a:rect l="l" t="t" r="r" b="b"/>
              <a:pathLst>
                <a:path w="20271" h="49765" extrusionOk="0">
                  <a:moveTo>
                    <a:pt x="20270" y="1"/>
                  </a:moveTo>
                  <a:lnTo>
                    <a:pt x="117" y="11718"/>
                  </a:lnTo>
                  <a:lnTo>
                    <a:pt x="0" y="49764"/>
                  </a:lnTo>
                  <a:lnTo>
                    <a:pt x="20170" y="38047"/>
                  </a:lnTo>
                  <a:lnTo>
                    <a:pt x="20270" y="1"/>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295;p60">
              <a:extLst>
                <a:ext uri="{FF2B5EF4-FFF2-40B4-BE49-F238E27FC236}">
                  <a16:creationId xmlns:a16="http://schemas.microsoft.com/office/drawing/2014/main" id="{AF7305EF-7FD6-4A38-897C-31FC73F78F18}"/>
                </a:ext>
              </a:extLst>
            </p:cNvPr>
            <p:cNvSpPr/>
            <p:nvPr/>
          </p:nvSpPr>
          <p:spPr>
            <a:xfrm>
              <a:off x="16986800" y="2760625"/>
              <a:ext cx="214275" cy="1246200"/>
            </a:xfrm>
            <a:custGeom>
              <a:avLst/>
              <a:gdLst/>
              <a:ahLst/>
              <a:cxnLst/>
              <a:rect l="l" t="t" r="r" b="b"/>
              <a:pathLst>
                <a:path w="8571" h="49848" extrusionOk="0">
                  <a:moveTo>
                    <a:pt x="117" y="0"/>
                  </a:moveTo>
                  <a:lnTo>
                    <a:pt x="17" y="38047"/>
                  </a:lnTo>
                  <a:cubicBezTo>
                    <a:pt x="0" y="40440"/>
                    <a:pt x="887" y="42851"/>
                    <a:pt x="2678" y="45077"/>
                  </a:cubicBezTo>
                  <a:cubicBezTo>
                    <a:pt x="3080" y="45562"/>
                    <a:pt x="3515" y="46048"/>
                    <a:pt x="4001" y="46516"/>
                  </a:cubicBezTo>
                  <a:cubicBezTo>
                    <a:pt x="4235" y="46768"/>
                    <a:pt x="4486" y="47002"/>
                    <a:pt x="4754" y="47220"/>
                  </a:cubicBezTo>
                  <a:cubicBezTo>
                    <a:pt x="5808" y="48157"/>
                    <a:pt x="7047" y="49027"/>
                    <a:pt x="8453" y="49847"/>
                  </a:cubicBezTo>
                  <a:lnTo>
                    <a:pt x="8570" y="11801"/>
                  </a:lnTo>
                  <a:cubicBezTo>
                    <a:pt x="2929" y="8553"/>
                    <a:pt x="117" y="4268"/>
                    <a:pt x="117" y="0"/>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296;p60">
              <a:extLst>
                <a:ext uri="{FF2B5EF4-FFF2-40B4-BE49-F238E27FC236}">
                  <a16:creationId xmlns:a16="http://schemas.microsoft.com/office/drawing/2014/main" id="{A68899B8-9BE9-4230-B1AF-5AFD475E948C}"/>
                </a:ext>
              </a:extLst>
            </p:cNvPr>
            <p:cNvSpPr/>
            <p:nvPr/>
          </p:nvSpPr>
          <p:spPr>
            <a:xfrm>
              <a:off x="16919425" y="2348625"/>
              <a:ext cx="1289725" cy="707025"/>
            </a:xfrm>
            <a:custGeom>
              <a:avLst/>
              <a:gdLst/>
              <a:ahLst/>
              <a:cxnLst/>
              <a:rect l="l" t="t" r="r" b="b"/>
              <a:pathLst>
                <a:path w="51589" h="28281" extrusionOk="0">
                  <a:moveTo>
                    <a:pt x="31328" y="1"/>
                  </a:moveTo>
                  <a:cubicBezTo>
                    <a:pt x="24007" y="1"/>
                    <a:pt x="16697" y="1616"/>
                    <a:pt x="11131" y="4847"/>
                  </a:cubicBezTo>
                  <a:cubicBezTo>
                    <a:pt x="0" y="11325"/>
                    <a:pt x="50" y="21820"/>
                    <a:pt x="11265" y="28281"/>
                  </a:cubicBezTo>
                  <a:lnTo>
                    <a:pt x="31418" y="16564"/>
                  </a:lnTo>
                  <a:lnTo>
                    <a:pt x="51588" y="4847"/>
                  </a:lnTo>
                  <a:cubicBezTo>
                    <a:pt x="45981" y="1616"/>
                    <a:pt x="38650" y="1"/>
                    <a:pt x="31328" y="1"/>
                  </a:cubicBezTo>
                  <a:close/>
                </a:path>
              </a:pathLst>
            </a:custGeom>
            <a:solidFill>
              <a:srgbClr val="D5B7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297;p60">
              <a:extLst>
                <a:ext uri="{FF2B5EF4-FFF2-40B4-BE49-F238E27FC236}">
                  <a16:creationId xmlns:a16="http://schemas.microsoft.com/office/drawing/2014/main" id="{9CC89BBC-FDEC-404C-B960-6749FA43344F}"/>
                </a:ext>
              </a:extLst>
            </p:cNvPr>
            <p:cNvSpPr/>
            <p:nvPr/>
          </p:nvSpPr>
          <p:spPr>
            <a:xfrm>
              <a:off x="18202850" y="2982825"/>
              <a:ext cx="209675" cy="1011450"/>
            </a:xfrm>
            <a:custGeom>
              <a:avLst/>
              <a:gdLst/>
              <a:ahLst/>
              <a:cxnLst/>
              <a:rect l="l" t="t" r="r" b="b"/>
              <a:pathLst>
                <a:path w="8387" h="40458" extrusionOk="0">
                  <a:moveTo>
                    <a:pt x="8386" y="0"/>
                  </a:moveTo>
                  <a:lnTo>
                    <a:pt x="8386" y="12"/>
                  </a:lnTo>
                  <a:lnTo>
                    <a:pt x="8386" y="12"/>
                  </a:lnTo>
                  <a:cubicBezTo>
                    <a:pt x="8386" y="8"/>
                    <a:pt x="8386" y="4"/>
                    <a:pt x="8386" y="0"/>
                  </a:cubicBezTo>
                  <a:close/>
                  <a:moveTo>
                    <a:pt x="8386" y="12"/>
                  </a:moveTo>
                  <a:lnTo>
                    <a:pt x="8386" y="12"/>
                  </a:lnTo>
                  <a:cubicBezTo>
                    <a:pt x="8385" y="142"/>
                    <a:pt x="8369" y="272"/>
                    <a:pt x="8353" y="402"/>
                  </a:cubicBezTo>
                  <a:cubicBezTo>
                    <a:pt x="8353" y="519"/>
                    <a:pt x="8336" y="636"/>
                    <a:pt x="8336" y="753"/>
                  </a:cubicBezTo>
                  <a:cubicBezTo>
                    <a:pt x="8319" y="854"/>
                    <a:pt x="8303" y="971"/>
                    <a:pt x="8286" y="1071"/>
                  </a:cubicBezTo>
                  <a:cubicBezTo>
                    <a:pt x="8269" y="1189"/>
                    <a:pt x="8236" y="1306"/>
                    <a:pt x="8219" y="1406"/>
                  </a:cubicBezTo>
                  <a:cubicBezTo>
                    <a:pt x="8185" y="1523"/>
                    <a:pt x="8169" y="1624"/>
                    <a:pt x="8135" y="1724"/>
                  </a:cubicBezTo>
                  <a:cubicBezTo>
                    <a:pt x="8102" y="1841"/>
                    <a:pt x="8068" y="1942"/>
                    <a:pt x="8035" y="2059"/>
                  </a:cubicBezTo>
                  <a:cubicBezTo>
                    <a:pt x="8001" y="2159"/>
                    <a:pt x="7968" y="2260"/>
                    <a:pt x="7934" y="2360"/>
                  </a:cubicBezTo>
                  <a:cubicBezTo>
                    <a:pt x="7884" y="2478"/>
                    <a:pt x="7834" y="2595"/>
                    <a:pt x="7784" y="2712"/>
                  </a:cubicBezTo>
                  <a:cubicBezTo>
                    <a:pt x="7750" y="2812"/>
                    <a:pt x="7700" y="2913"/>
                    <a:pt x="7650" y="3013"/>
                  </a:cubicBezTo>
                  <a:cubicBezTo>
                    <a:pt x="7600" y="3130"/>
                    <a:pt x="7533" y="3247"/>
                    <a:pt x="7466" y="3365"/>
                  </a:cubicBezTo>
                  <a:cubicBezTo>
                    <a:pt x="7416" y="3465"/>
                    <a:pt x="7365" y="3549"/>
                    <a:pt x="7298" y="3649"/>
                  </a:cubicBezTo>
                  <a:cubicBezTo>
                    <a:pt x="7231" y="3766"/>
                    <a:pt x="7148" y="3884"/>
                    <a:pt x="7081" y="4001"/>
                  </a:cubicBezTo>
                  <a:cubicBezTo>
                    <a:pt x="7014" y="4101"/>
                    <a:pt x="6947" y="4185"/>
                    <a:pt x="6880" y="4285"/>
                  </a:cubicBezTo>
                  <a:cubicBezTo>
                    <a:pt x="6779" y="4419"/>
                    <a:pt x="6679" y="4570"/>
                    <a:pt x="6562" y="4704"/>
                  </a:cubicBezTo>
                  <a:cubicBezTo>
                    <a:pt x="6512" y="4787"/>
                    <a:pt x="6445" y="4871"/>
                    <a:pt x="6378" y="4955"/>
                  </a:cubicBezTo>
                  <a:cubicBezTo>
                    <a:pt x="6244" y="5105"/>
                    <a:pt x="6093" y="5256"/>
                    <a:pt x="5959" y="5423"/>
                  </a:cubicBezTo>
                  <a:cubicBezTo>
                    <a:pt x="5892" y="5474"/>
                    <a:pt x="5842" y="5541"/>
                    <a:pt x="5792" y="5591"/>
                  </a:cubicBezTo>
                  <a:cubicBezTo>
                    <a:pt x="5558" y="5842"/>
                    <a:pt x="5306" y="6076"/>
                    <a:pt x="5055" y="6294"/>
                  </a:cubicBezTo>
                  <a:cubicBezTo>
                    <a:pt x="4972" y="6361"/>
                    <a:pt x="4905" y="6428"/>
                    <a:pt x="4838" y="6478"/>
                  </a:cubicBezTo>
                  <a:cubicBezTo>
                    <a:pt x="4620" y="6662"/>
                    <a:pt x="4403" y="6830"/>
                    <a:pt x="4185" y="7014"/>
                  </a:cubicBezTo>
                  <a:cubicBezTo>
                    <a:pt x="4085" y="7081"/>
                    <a:pt x="3984" y="7164"/>
                    <a:pt x="3884" y="7231"/>
                  </a:cubicBezTo>
                  <a:cubicBezTo>
                    <a:pt x="3750" y="7332"/>
                    <a:pt x="3616" y="7432"/>
                    <a:pt x="3465" y="7533"/>
                  </a:cubicBezTo>
                  <a:cubicBezTo>
                    <a:pt x="3348" y="7616"/>
                    <a:pt x="3214" y="7717"/>
                    <a:pt x="3080" y="7800"/>
                  </a:cubicBezTo>
                  <a:cubicBezTo>
                    <a:pt x="2930" y="7901"/>
                    <a:pt x="2779" y="7984"/>
                    <a:pt x="2628" y="8085"/>
                  </a:cubicBezTo>
                  <a:cubicBezTo>
                    <a:pt x="2494" y="8169"/>
                    <a:pt x="2360" y="8252"/>
                    <a:pt x="2210" y="8336"/>
                  </a:cubicBezTo>
                  <a:cubicBezTo>
                    <a:pt x="2059" y="8436"/>
                    <a:pt x="1892" y="8520"/>
                    <a:pt x="1724" y="8621"/>
                  </a:cubicBezTo>
                  <a:cubicBezTo>
                    <a:pt x="1574" y="8704"/>
                    <a:pt x="1423" y="8788"/>
                    <a:pt x="1272" y="8872"/>
                  </a:cubicBezTo>
                  <a:cubicBezTo>
                    <a:pt x="1105" y="8955"/>
                    <a:pt x="921" y="9056"/>
                    <a:pt x="754" y="9139"/>
                  </a:cubicBezTo>
                  <a:cubicBezTo>
                    <a:pt x="536" y="9240"/>
                    <a:pt x="335" y="9357"/>
                    <a:pt x="118" y="9457"/>
                  </a:cubicBezTo>
                  <a:lnTo>
                    <a:pt x="0" y="40457"/>
                  </a:lnTo>
                  <a:cubicBezTo>
                    <a:pt x="118" y="40407"/>
                    <a:pt x="218" y="40357"/>
                    <a:pt x="318" y="40307"/>
                  </a:cubicBezTo>
                  <a:cubicBezTo>
                    <a:pt x="436" y="40256"/>
                    <a:pt x="536" y="40206"/>
                    <a:pt x="636" y="40139"/>
                  </a:cubicBezTo>
                  <a:cubicBezTo>
                    <a:pt x="821" y="40056"/>
                    <a:pt x="988" y="39972"/>
                    <a:pt x="1155" y="39871"/>
                  </a:cubicBezTo>
                  <a:cubicBezTo>
                    <a:pt x="1323" y="39788"/>
                    <a:pt x="1473" y="39704"/>
                    <a:pt x="1624" y="39620"/>
                  </a:cubicBezTo>
                  <a:cubicBezTo>
                    <a:pt x="1775" y="39537"/>
                    <a:pt x="1942" y="39436"/>
                    <a:pt x="2093" y="39353"/>
                  </a:cubicBezTo>
                  <a:cubicBezTo>
                    <a:pt x="2243" y="39269"/>
                    <a:pt x="2377" y="39168"/>
                    <a:pt x="2528" y="39085"/>
                  </a:cubicBezTo>
                  <a:cubicBezTo>
                    <a:pt x="2679" y="39001"/>
                    <a:pt x="2829" y="38901"/>
                    <a:pt x="2980" y="38800"/>
                  </a:cubicBezTo>
                  <a:cubicBezTo>
                    <a:pt x="3114" y="38716"/>
                    <a:pt x="3231" y="38633"/>
                    <a:pt x="3365" y="38532"/>
                  </a:cubicBezTo>
                  <a:cubicBezTo>
                    <a:pt x="3499" y="38432"/>
                    <a:pt x="3649" y="38348"/>
                    <a:pt x="3783" y="38248"/>
                  </a:cubicBezTo>
                  <a:cubicBezTo>
                    <a:pt x="3833" y="38198"/>
                    <a:pt x="3884" y="38164"/>
                    <a:pt x="3934" y="38131"/>
                  </a:cubicBezTo>
                  <a:cubicBezTo>
                    <a:pt x="3984" y="38097"/>
                    <a:pt x="4034" y="38047"/>
                    <a:pt x="4085" y="38013"/>
                  </a:cubicBezTo>
                  <a:cubicBezTo>
                    <a:pt x="4302" y="37846"/>
                    <a:pt x="4520" y="37662"/>
                    <a:pt x="4721" y="37495"/>
                  </a:cubicBezTo>
                  <a:cubicBezTo>
                    <a:pt x="4788" y="37428"/>
                    <a:pt x="4871" y="37361"/>
                    <a:pt x="4938" y="37310"/>
                  </a:cubicBezTo>
                  <a:cubicBezTo>
                    <a:pt x="5206" y="37076"/>
                    <a:pt x="5440" y="36842"/>
                    <a:pt x="5675" y="36591"/>
                  </a:cubicBezTo>
                  <a:lnTo>
                    <a:pt x="5708" y="36574"/>
                  </a:lnTo>
                  <a:cubicBezTo>
                    <a:pt x="5758" y="36524"/>
                    <a:pt x="5792" y="36474"/>
                    <a:pt x="5842" y="36423"/>
                  </a:cubicBezTo>
                  <a:cubicBezTo>
                    <a:pt x="5993" y="36256"/>
                    <a:pt x="6127" y="36105"/>
                    <a:pt x="6261" y="35955"/>
                  </a:cubicBezTo>
                  <a:cubicBezTo>
                    <a:pt x="6328" y="35871"/>
                    <a:pt x="6394" y="35787"/>
                    <a:pt x="6461" y="35704"/>
                  </a:cubicBezTo>
                  <a:cubicBezTo>
                    <a:pt x="6562" y="35570"/>
                    <a:pt x="6679" y="35436"/>
                    <a:pt x="6779" y="35285"/>
                  </a:cubicBezTo>
                  <a:cubicBezTo>
                    <a:pt x="6796" y="35252"/>
                    <a:pt x="6830" y="35218"/>
                    <a:pt x="6863" y="35185"/>
                  </a:cubicBezTo>
                  <a:cubicBezTo>
                    <a:pt x="6897" y="35118"/>
                    <a:pt x="6930" y="35067"/>
                    <a:pt x="6964" y="35001"/>
                  </a:cubicBezTo>
                  <a:cubicBezTo>
                    <a:pt x="7047" y="34883"/>
                    <a:pt x="7114" y="34766"/>
                    <a:pt x="7181" y="34649"/>
                  </a:cubicBezTo>
                  <a:cubicBezTo>
                    <a:pt x="7248" y="34565"/>
                    <a:pt x="7298" y="34465"/>
                    <a:pt x="7349" y="34364"/>
                  </a:cubicBezTo>
                  <a:cubicBezTo>
                    <a:pt x="7416" y="34247"/>
                    <a:pt x="7482" y="34130"/>
                    <a:pt x="7533" y="34013"/>
                  </a:cubicBezTo>
                  <a:cubicBezTo>
                    <a:pt x="7566" y="33963"/>
                    <a:pt x="7600" y="33913"/>
                    <a:pt x="7616" y="33862"/>
                  </a:cubicBezTo>
                  <a:cubicBezTo>
                    <a:pt x="7650" y="33812"/>
                    <a:pt x="7650" y="33762"/>
                    <a:pt x="7683" y="33712"/>
                  </a:cubicBezTo>
                  <a:cubicBezTo>
                    <a:pt x="7734" y="33594"/>
                    <a:pt x="7767" y="33494"/>
                    <a:pt x="7817" y="33377"/>
                  </a:cubicBezTo>
                  <a:cubicBezTo>
                    <a:pt x="7851" y="33276"/>
                    <a:pt x="7884" y="33176"/>
                    <a:pt x="7918" y="33059"/>
                  </a:cubicBezTo>
                  <a:cubicBezTo>
                    <a:pt x="7968" y="32958"/>
                    <a:pt x="8001" y="32841"/>
                    <a:pt x="8035" y="32724"/>
                  </a:cubicBezTo>
                  <a:cubicBezTo>
                    <a:pt x="8052" y="32657"/>
                    <a:pt x="8068" y="32607"/>
                    <a:pt x="8085" y="32540"/>
                  </a:cubicBezTo>
                  <a:cubicBezTo>
                    <a:pt x="8085" y="32506"/>
                    <a:pt x="8102" y="32456"/>
                    <a:pt x="8102" y="32423"/>
                  </a:cubicBezTo>
                  <a:cubicBezTo>
                    <a:pt x="8135" y="32306"/>
                    <a:pt x="8152" y="32188"/>
                    <a:pt x="8169" y="32071"/>
                  </a:cubicBezTo>
                  <a:cubicBezTo>
                    <a:pt x="8185" y="31971"/>
                    <a:pt x="8202" y="31870"/>
                    <a:pt x="8219" y="31770"/>
                  </a:cubicBezTo>
                  <a:cubicBezTo>
                    <a:pt x="8236" y="31653"/>
                    <a:pt x="8236" y="31536"/>
                    <a:pt x="8252" y="31418"/>
                  </a:cubicBezTo>
                  <a:cubicBezTo>
                    <a:pt x="8252" y="31352"/>
                    <a:pt x="8269" y="31285"/>
                    <a:pt x="8269" y="31201"/>
                  </a:cubicBezTo>
                  <a:cubicBezTo>
                    <a:pt x="8269" y="31134"/>
                    <a:pt x="8269" y="31067"/>
                    <a:pt x="8269" y="31000"/>
                  </a:cubicBezTo>
                  <a:lnTo>
                    <a:pt x="8386" y="12"/>
                  </a:lnTo>
                  <a:close/>
                </a:path>
              </a:pathLst>
            </a:custGeom>
            <a:solidFill>
              <a:srgbClr val="E2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298;p60">
              <a:extLst>
                <a:ext uri="{FF2B5EF4-FFF2-40B4-BE49-F238E27FC236}">
                  <a16:creationId xmlns:a16="http://schemas.microsoft.com/office/drawing/2014/main" id="{73B39A91-344E-4008-897C-DCAC7A70B66F}"/>
                </a:ext>
              </a:extLst>
            </p:cNvPr>
            <p:cNvSpPr/>
            <p:nvPr/>
          </p:nvSpPr>
          <p:spPr>
            <a:xfrm>
              <a:off x="17694825" y="2981150"/>
              <a:ext cx="510975" cy="1013125"/>
            </a:xfrm>
            <a:custGeom>
              <a:avLst/>
              <a:gdLst/>
              <a:ahLst/>
              <a:cxnLst/>
              <a:rect l="l" t="t" r="r" b="b"/>
              <a:pathLst>
                <a:path w="20439" h="40525" extrusionOk="0">
                  <a:moveTo>
                    <a:pt x="101" y="0"/>
                  </a:moveTo>
                  <a:lnTo>
                    <a:pt x="1" y="31000"/>
                  </a:lnTo>
                  <a:lnTo>
                    <a:pt x="20338" y="40524"/>
                  </a:lnTo>
                  <a:lnTo>
                    <a:pt x="20439" y="9524"/>
                  </a:lnTo>
                  <a:lnTo>
                    <a:pt x="101" y="0"/>
                  </a:lnTo>
                  <a:close/>
                </a:path>
              </a:pathLst>
            </a:custGeom>
            <a:solidFill>
              <a:srgbClr val="D07B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299;p60">
              <a:extLst>
                <a:ext uri="{FF2B5EF4-FFF2-40B4-BE49-F238E27FC236}">
                  <a16:creationId xmlns:a16="http://schemas.microsoft.com/office/drawing/2014/main" id="{C96661BD-28C6-4713-A822-78D4C9EA7749}"/>
                </a:ext>
              </a:extLst>
            </p:cNvPr>
            <p:cNvSpPr/>
            <p:nvPr/>
          </p:nvSpPr>
          <p:spPr>
            <a:xfrm>
              <a:off x="17697350" y="2677750"/>
              <a:ext cx="785475" cy="585050"/>
            </a:xfrm>
            <a:custGeom>
              <a:avLst/>
              <a:gdLst/>
              <a:ahLst/>
              <a:cxnLst/>
              <a:rect l="l" t="t" r="r" b="b"/>
              <a:pathLst>
                <a:path w="31419" h="23402" extrusionOk="0">
                  <a:moveTo>
                    <a:pt x="20153" y="1"/>
                  </a:moveTo>
                  <a:lnTo>
                    <a:pt x="0" y="11701"/>
                  </a:lnTo>
                  <a:lnTo>
                    <a:pt x="20338" y="23401"/>
                  </a:lnTo>
                  <a:cubicBezTo>
                    <a:pt x="31418" y="16923"/>
                    <a:pt x="31351" y="6445"/>
                    <a:pt x="20153" y="1"/>
                  </a:cubicBezTo>
                  <a:close/>
                </a:path>
              </a:pathLst>
            </a:custGeom>
            <a:solidFill>
              <a:srgbClr val="EAC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300;p60">
              <a:extLst>
                <a:ext uri="{FF2B5EF4-FFF2-40B4-BE49-F238E27FC236}">
                  <a16:creationId xmlns:a16="http://schemas.microsoft.com/office/drawing/2014/main" id="{E7175634-999D-44DF-B025-33AA7992ECF1}"/>
                </a:ext>
              </a:extLst>
            </p:cNvPr>
            <p:cNvSpPr/>
            <p:nvPr/>
          </p:nvSpPr>
          <p:spPr>
            <a:xfrm>
              <a:off x="17197275" y="3587925"/>
              <a:ext cx="1015225" cy="526875"/>
            </a:xfrm>
            <a:custGeom>
              <a:avLst/>
              <a:gdLst/>
              <a:ahLst/>
              <a:cxnLst/>
              <a:rect l="l" t="t" r="r" b="b"/>
              <a:pathLst>
                <a:path w="40609" h="21075" extrusionOk="0">
                  <a:moveTo>
                    <a:pt x="19149" y="10930"/>
                  </a:moveTo>
                  <a:cubicBezTo>
                    <a:pt x="18965" y="10947"/>
                    <a:pt x="18781" y="10964"/>
                    <a:pt x="18614" y="10981"/>
                  </a:cubicBezTo>
                  <a:cubicBezTo>
                    <a:pt x="18781" y="10964"/>
                    <a:pt x="18965" y="10930"/>
                    <a:pt x="19149" y="10930"/>
                  </a:cubicBezTo>
                  <a:close/>
                  <a:moveTo>
                    <a:pt x="14680" y="12018"/>
                  </a:moveTo>
                  <a:lnTo>
                    <a:pt x="14429" y="12102"/>
                  </a:lnTo>
                  <a:cubicBezTo>
                    <a:pt x="14513" y="12069"/>
                    <a:pt x="14597" y="12035"/>
                    <a:pt x="14680" y="12018"/>
                  </a:cubicBezTo>
                  <a:close/>
                  <a:moveTo>
                    <a:pt x="37764" y="15015"/>
                  </a:moveTo>
                  <a:cubicBezTo>
                    <a:pt x="37964" y="15098"/>
                    <a:pt x="38148" y="15165"/>
                    <a:pt x="38315" y="15232"/>
                  </a:cubicBezTo>
                  <a:cubicBezTo>
                    <a:pt x="38131" y="15165"/>
                    <a:pt x="37964" y="15098"/>
                    <a:pt x="37764" y="15015"/>
                  </a:cubicBezTo>
                  <a:close/>
                  <a:moveTo>
                    <a:pt x="38935" y="15467"/>
                  </a:moveTo>
                  <a:cubicBezTo>
                    <a:pt x="39085" y="15517"/>
                    <a:pt x="39219" y="15567"/>
                    <a:pt x="39353" y="15634"/>
                  </a:cubicBezTo>
                  <a:cubicBezTo>
                    <a:pt x="39219" y="15584"/>
                    <a:pt x="39085" y="15517"/>
                    <a:pt x="38935" y="15467"/>
                  </a:cubicBezTo>
                  <a:close/>
                  <a:moveTo>
                    <a:pt x="40123" y="15935"/>
                  </a:moveTo>
                  <a:lnTo>
                    <a:pt x="40123" y="15935"/>
                  </a:lnTo>
                  <a:cubicBezTo>
                    <a:pt x="40190" y="15969"/>
                    <a:pt x="40257" y="15986"/>
                    <a:pt x="40324" y="16019"/>
                  </a:cubicBezTo>
                  <a:cubicBezTo>
                    <a:pt x="40257" y="16002"/>
                    <a:pt x="40190" y="15969"/>
                    <a:pt x="40123" y="15935"/>
                  </a:cubicBezTo>
                  <a:close/>
                  <a:moveTo>
                    <a:pt x="40608" y="0"/>
                  </a:moveTo>
                  <a:cubicBezTo>
                    <a:pt x="40173" y="117"/>
                    <a:pt x="39738" y="234"/>
                    <a:pt x="39286" y="335"/>
                  </a:cubicBezTo>
                  <a:cubicBezTo>
                    <a:pt x="39152" y="368"/>
                    <a:pt x="39018" y="402"/>
                    <a:pt x="38901" y="419"/>
                  </a:cubicBezTo>
                  <a:cubicBezTo>
                    <a:pt x="38549" y="502"/>
                    <a:pt x="38181" y="586"/>
                    <a:pt x="37830" y="653"/>
                  </a:cubicBezTo>
                  <a:cubicBezTo>
                    <a:pt x="37713" y="686"/>
                    <a:pt x="37579" y="703"/>
                    <a:pt x="37461" y="720"/>
                  </a:cubicBezTo>
                  <a:cubicBezTo>
                    <a:pt x="36993" y="820"/>
                    <a:pt x="36524" y="904"/>
                    <a:pt x="36039" y="988"/>
                  </a:cubicBezTo>
                  <a:cubicBezTo>
                    <a:pt x="35938" y="1004"/>
                    <a:pt x="35838" y="1021"/>
                    <a:pt x="35754" y="1038"/>
                  </a:cubicBezTo>
                  <a:cubicBezTo>
                    <a:pt x="35352" y="1105"/>
                    <a:pt x="34934" y="1172"/>
                    <a:pt x="34515" y="1239"/>
                  </a:cubicBezTo>
                  <a:cubicBezTo>
                    <a:pt x="34348" y="1256"/>
                    <a:pt x="34181" y="1289"/>
                    <a:pt x="33997" y="1306"/>
                  </a:cubicBezTo>
                  <a:cubicBezTo>
                    <a:pt x="33779" y="1339"/>
                    <a:pt x="33545" y="1373"/>
                    <a:pt x="33310" y="1406"/>
                  </a:cubicBezTo>
                  <a:cubicBezTo>
                    <a:pt x="33109" y="1440"/>
                    <a:pt x="32909" y="1456"/>
                    <a:pt x="32708" y="1490"/>
                  </a:cubicBezTo>
                  <a:cubicBezTo>
                    <a:pt x="32473" y="1523"/>
                    <a:pt x="32239" y="1540"/>
                    <a:pt x="32005" y="1574"/>
                  </a:cubicBezTo>
                  <a:cubicBezTo>
                    <a:pt x="31804" y="1590"/>
                    <a:pt x="31603" y="1624"/>
                    <a:pt x="31385" y="1641"/>
                  </a:cubicBezTo>
                  <a:cubicBezTo>
                    <a:pt x="31151" y="1674"/>
                    <a:pt x="30900" y="1691"/>
                    <a:pt x="30666" y="1724"/>
                  </a:cubicBezTo>
                  <a:cubicBezTo>
                    <a:pt x="30465" y="1741"/>
                    <a:pt x="30264" y="1758"/>
                    <a:pt x="30046" y="1774"/>
                  </a:cubicBezTo>
                  <a:cubicBezTo>
                    <a:pt x="29812" y="1808"/>
                    <a:pt x="29561" y="1825"/>
                    <a:pt x="29310" y="1841"/>
                  </a:cubicBezTo>
                  <a:lnTo>
                    <a:pt x="28724" y="1892"/>
                  </a:lnTo>
                  <a:cubicBezTo>
                    <a:pt x="28188" y="1942"/>
                    <a:pt x="27653" y="1975"/>
                    <a:pt x="27100" y="2009"/>
                  </a:cubicBezTo>
                  <a:cubicBezTo>
                    <a:pt x="27017" y="2026"/>
                    <a:pt x="26916" y="2026"/>
                    <a:pt x="26832" y="2026"/>
                  </a:cubicBezTo>
                  <a:cubicBezTo>
                    <a:pt x="26364" y="2059"/>
                    <a:pt x="25912" y="2076"/>
                    <a:pt x="25443" y="2109"/>
                  </a:cubicBezTo>
                  <a:lnTo>
                    <a:pt x="24891" y="2126"/>
                  </a:lnTo>
                  <a:cubicBezTo>
                    <a:pt x="24590" y="2143"/>
                    <a:pt x="24288" y="2159"/>
                    <a:pt x="23970" y="2159"/>
                  </a:cubicBezTo>
                  <a:lnTo>
                    <a:pt x="23401" y="2176"/>
                  </a:lnTo>
                  <a:cubicBezTo>
                    <a:pt x="23066" y="2193"/>
                    <a:pt x="22748" y="2193"/>
                    <a:pt x="22430" y="2210"/>
                  </a:cubicBezTo>
                  <a:lnTo>
                    <a:pt x="21895" y="2210"/>
                  </a:lnTo>
                  <a:cubicBezTo>
                    <a:pt x="21610" y="2226"/>
                    <a:pt x="21326" y="2226"/>
                    <a:pt x="21041" y="2226"/>
                  </a:cubicBezTo>
                  <a:lnTo>
                    <a:pt x="19049" y="2226"/>
                  </a:lnTo>
                  <a:cubicBezTo>
                    <a:pt x="18765" y="2226"/>
                    <a:pt x="18480" y="2210"/>
                    <a:pt x="18212" y="2210"/>
                  </a:cubicBezTo>
                  <a:cubicBezTo>
                    <a:pt x="18028" y="2210"/>
                    <a:pt x="17844" y="2210"/>
                    <a:pt x="17660" y="2193"/>
                  </a:cubicBezTo>
                  <a:cubicBezTo>
                    <a:pt x="17342" y="2193"/>
                    <a:pt x="17024" y="2176"/>
                    <a:pt x="16706" y="2176"/>
                  </a:cubicBezTo>
                  <a:cubicBezTo>
                    <a:pt x="16572" y="2159"/>
                    <a:pt x="16421" y="2159"/>
                    <a:pt x="16270" y="2159"/>
                  </a:cubicBezTo>
                  <a:cubicBezTo>
                    <a:pt x="15819" y="2143"/>
                    <a:pt x="15350" y="2126"/>
                    <a:pt x="14898" y="2092"/>
                  </a:cubicBezTo>
                  <a:lnTo>
                    <a:pt x="14797" y="2092"/>
                  </a:lnTo>
                  <a:cubicBezTo>
                    <a:pt x="14362" y="2076"/>
                    <a:pt x="13944" y="2042"/>
                    <a:pt x="13525" y="2009"/>
                  </a:cubicBezTo>
                  <a:cubicBezTo>
                    <a:pt x="13425" y="2009"/>
                    <a:pt x="13324" y="2009"/>
                    <a:pt x="13207" y="1992"/>
                  </a:cubicBezTo>
                  <a:cubicBezTo>
                    <a:pt x="12856" y="1975"/>
                    <a:pt x="12504" y="1942"/>
                    <a:pt x="12153" y="1908"/>
                  </a:cubicBezTo>
                  <a:cubicBezTo>
                    <a:pt x="11985" y="1908"/>
                    <a:pt x="11818" y="1892"/>
                    <a:pt x="11651" y="1875"/>
                  </a:cubicBezTo>
                  <a:cubicBezTo>
                    <a:pt x="11366" y="1841"/>
                    <a:pt x="11065" y="1825"/>
                    <a:pt x="10780" y="1791"/>
                  </a:cubicBezTo>
                  <a:cubicBezTo>
                    <a:pt x="10630" y="1791"/>
                    <a:pt x="10479" y="1774"/>
                    <a:pt x="10312" y="1758"/>
                  </a:cubicBezTo>
                  <a:cubicBezTo>
                    <a:pt x="9994" y="1724"/>
                    <a:pt x="9675" y="1691"/>
                    <a:pt x="9357" y="1657"/>
                  </a:cubicBezTo>
                  <a:cubicBezTo>
                    <a:pt x="9190" y="1641"/>
                    <a:pt x="9006" y="1607"/>
                    <a:pt x="8839" y="1590"/>
                  </a:cubicBezTo>
                  <a:cubicBezTo>
                    <a:pt x="8537" y="1557"/>
                    <a:pt x="8253" y="1523"/>
                    <a:pt x="7968" y="1490"/>
                  </a:cubicBezTo>
                  <a:lnTo>
                    <a:pt x="7483" y="1423"/>
                  </a:lnTo>
                  <a:cubicBezTo>
                    <a:pt x="7014" y="1373"/>
                    <a:pt x="6562" y="1306"/>
                    <a:pt x="6127" y="1239"/>
                  </a:cubicBezTo>
                  <a:cubicBezTo>
                    <a:pt x="6043" y="1222"/>
                    <a:pt x="5960" y="1205"/>
                    <a:pt x="5893" y="1205"/>
                  </a:cubicBezTo>
                  <a:cubicBezTo>
                    <a:pt x="5374" y="1122"/>
                    <a:pt x="4872" y="1038"/>
                    <a:pt x="4369" y="954"/>
                  </a:cubicBezTo>
                  <a:cubicBezTo>
                    <a:pt x="4269" y="938"/>
                    <a:pt x="4168" y="904"/>
                    <a:pt x="4068" y="887"/>
                  </a:cubicBezTo>
                  <a:cubicBezTo>
                    <a:pt x="3415" y="770"/>
                    <a:pt x="2779" y="653"/>
                    <a:pt x="2177" y="519"/>
                  </a:cubicBezTo>
                  <a:cubicBezTo>
                    <a:pt x="2110" y="502"/>
                    <a:pt x="2043" y="486"/>
                    <a:pt x="1992" y="469"/>
                  </a:cubicBezTo>
                  <a:cubicBezTo>
                    <a:pt x="1340" y="335"/>
                    <a:pt x="720" y="184"/>
                    <a:pt x="101" y="17"/>
                  </a:cubicBezTo>
                  <a:lnTo>
                    <a:pt x="1" y="16220"/>
                  </a:lnTo>
                  <a:cubicBezTo>
                    <a:pt x="34" y="16203"/>
                    <a:pt x="51" y="16203"/>
                    <a:pt x="84" y="16203"/>
                  </a:cubicBezTo>
                  <a:cubicBezTo>
                    <a:pt x="1" y="16220"/>
                    <a:pt x="34" y="16755"/>
                    <a:pt x="34" y="16755"/>
                  </a:cubicBezTo>
                  <a:cubicBezTo>
                    <a:pt x="34" y="16755"/>
                    <a:pt x="8202" y="21057"/>
                    <a:pt x="20304" y="21074"/>
                  </a:cubicBezTo>
                  <a:cubicBezTo>
                    <a:pt x="20325" y="21074"/>
                    <a:pt x="20345" y="21074"/>
                    <a:pt x="20365" y="21074"/>
                  </a:cubicBezTo>
                  <a:cubicBezTo>
                    <a:pt x="32434" y="21074"/>
                    <a:pt x="40541" y="16119"/>
                    <a:pt x="40541" y="16119"/>
                  </a:cubicBezTo>
                  <a:cubicBezTo>
                    <a:pt x="40541" y="16119"/>
                    <a:pt x="40508" y="16103"/>
                    <a:pt x="40508" y="16103"/>
                  </a:cubicBezTo>
                  <a:lnTo>
                    <a:pt x="40608" y="0"/>
                  </a:ln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301;p60">
              <a:extLst>
                <a:ext uri="{FF2B5EF4-FFF2-40B4-BE49-F238E27FC236}">
                  <a16:creationId xmlns:a16="http://schemas.microsoft.com/office/drawing/2014/main" id="{802A18A6-09CF-4645-BA4C-A59EF1E3157F}"/>
                </a:ext>
              </a:extLst>
            </p:cNvPr>
            <p:cNvSpPr/>
            <p:nvPr/>
          </p:nvSpPr>
          <p:spPr>
            <a:xfrm>
              <a:off x="18209950" y="3990475"/>
              <a:ext cx="875" cy="450"/>
            </a:xfrm>
            <a:custGeom>
              <a:avLst/>
              <a:gdLst/>
              <a:ahLst/>
              <a:cxnLst/>
              <a:rect l="l" t="t" r="r" b="b"/>
              <a:pathLst>
                <a:path w="35" h="18" extrusionOk="0">
                  <a:moveTo>
                    <a:pt x="1" y="1"/>
                  </a:moveTo>
                  <a:lnTo>
                    <a:pt x="1" y="17"/>
                  </a:lnTo>
                  <a:cubicBezTo>
                    <a:pt x="18" y="17"/>
                    <a:pt x="34" y="1"/>
                    <a:pt x="34" y="1"/>
                  </a:cubicBezTo>
                  <a:close/>
                </a:path>
              </a:pathLst>
            </a:custGeom>
            <a:solidFill>
              <a:srgbClr val="9D5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302;p60">
              <a:extLst>
                <a:ext uri="{FF2B5EF4-FFF2-40B4-BE49-F238E27FC236}">
                  <a16:creationId xmlns:a16="http://schemas.microsoft.com/office/drawing/2014/main" id="{AC9C6DA8-A161-4326-9738-B0B998C84A65}"/>
                </a:ext>
              </a:extLst>
            </p:cNvPr>
            <p:cNvSpPr/>
            <p:nvPr/>
          </p:nvSpPr>
          <p:spPr>
            <a:xfrm>
              <a:off x="17196450" y="3993000"/>
              <a:ext cx="1275" cy="850"/>
            </a:xfrm>
            <a:custGeom>
              <a:avLst/>
              <a:gdLst/>
              <a:ahLst/>
              <a:cxnLst/>
              <a:rect l="l" t="t" r="r" b="b"/>
              <a:pathLst>
                <a:path w="51" h="34" extrusionOk="0">
                  <a:moveTo>
                    <a:pt x="50" y="0"/>
                  </a:moveTo>
                  <a:lnTo>
                    <a:pt x="0" y="17"/>
                  </a:lnTo>
                  <a:cubicBezTo>
                    <a:pt x="0" y="17"/>
                    <a:pt x="17" y="17"/>
                    <a:pt x="50" y="34"/>
                  </a:cubicBezTo>
                  <a:lnTo>
                    <a:pt x="50" y="0"/>
                  </a:lnTo>
                  <a:close/>
                </a:path>
              </a:pathLst>
            </a:custGeom>
            <a:solidFill>
              <a:srgbClr val="9D5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303;p60">
              <a:extLst>
                <a:ext uri="{FF2B5EF4-FFF2-40B4-BE49-F238E27FC236}">
                  <a16:creationId xmlns:a16="http://schemas.microsoft.com/office/drawing/2014/main" id="{3AC2A124-D998-4CEC-BD3F-E8DE9E40CC22}"/>
                </a:ext>
              </a:extLst>
            </p:cNvPr>
            <p:cNvSpPr/>
            <p:nvPr/>
          </p:nvSpPr>
          <p:spPr>
            <a:xfrm>
              <a:off x="17196450" y="3299600"/>
              <a:ext cx="1012700" cy="414300"/>
            </a:xfrm>
            <a:custGeom>
              <a:avLst/>
              <a:gdLst/>
              <a:ahLst/>
              <a:cxnLst/>
              <a:rect l="l" t="t" r="r" b="b"/>
              <a:pathLst>
                <a:path w="40508" h="16572" extrusionOk="0">
                  <a:moveTo>
                    <a:pt x="20170" y="0"/>
                  </a:moveTo>
                  <a:lnTo>
                    <a:pt x="0" y="11717"/>
                  </a:lnTo>
                  <a:cubicBezTo>
                    <a:pt x="5592" y="14952"/>
                    <a:pt x="12908" y="16571"/>
                    <a:pt x="20225" y="16571"/>
                  </a:cubicBezTo>
                  <a:cubicBezTo>
                    <a:pt x="27562" y="16571"/>
                    <a:pt x="34901" y="14944"/>
                    <a:pt x="40507" y="11684"/>
                  </a:cubicBezTo>
                  <a:lnTo>
                    <a:pt x="20170" y="0"/>
                  </a:lnTo>
                  <a:close/>
                </a:path>
              </a:pathLst>
            </a:custGeom>
            <a:solidFill>
              <a:srgbClr val="C86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304;p60">
              <a:extLst>
                <a:ext uri="{FF2B5EF4-FFF2-40B4-BE49-F238E27FC236}">
                  <a16:creationId xmlns:a16="http://schemas.microsoft.com/office/drawing/2014/main" id="{2EDFCCC7-B743-410D-8CAB-E25078DCBC7D}"/>
                </a:ext>
              </a:extLst>
            </p:cNvPr>
            <p:cNvSpPr/>
            <p:nvPr/>
          </p:nvSpPr>
          <p:spPr>
            <a:xfrm>
              <a:off x="18073950" y="4032350"/>
              <a:ext cx="145250" cy="92875"/>
            </a:xfrm>
            <a:custGeom>
              <a:avLst/>
              <a:gdLst/>
              <a:ahLst/>
              <a:cxnLst/>
              <a:rect l="l" t="t" r="r" b="b"/>
              <a:pathLst>
                <a:path w="5810" h="3715" extrusionOk="0">
                  <a:moveTo>
                    <a:pt x="1092" y="1"/>
                  </a:moveTo>
                  <a:cubicBezTo>
                    <a:pt x="686" y="1"/>
                    <a:pt x="372" y="170"/>
                    <a:pt x="235" y="451"/>
                  </a:cubicBezTo>
                  <a:cubicBezTo>
                    <a:pt x="51" y="870"/>
                    <a:pt x="1" y="1640"/>
                    <a:pt x="336" y="2109"/>
                  </a:cubicBezTo>
                  <a:cubicBezTo>
                    <a:pt x="520" y="2393"/>
                    <a:pt x="838" y="2343"/>
                    <a:pt x="1373" y="2661"/>
                  </a:cubicBezTo>
                  <a:cubicBezTo>
                    <a:pt x="2397" y="3238"/>
                    <a:pt x="3868" y="3715"/>
                    <a:pt x="4761" y="3715"/>
                  </a:cubicBezTo>
                  <a:cubicBezTo>
                    <a:pt x="5139" y="3715"/>
                    <a:pt x="5413" y="3630"/>
                    <a:pt x="5508" y="3431"/>
                  </a:cubicBezTo>
                  <a:cubicBezTo>
                    <a:pt x="5809" y="2778"/>
                    <a:pt x="4403" y="2561"/>
                    <a:pt x="2980" y="1021"/>
                  </a:cubicBezTo>
                  <a:cubicBezTo>
                    <a:pt x="2323" y="296"/>
                    <a:pt x="1628" y="1"/>
                    <a:pt x="1092" y="1"/>
                  </a:cubicBez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305;p60">
              <a:extLst>
                <a:ext uri="{FF2B5EF4-FFF2-40B4-BE49-F238E27FC236}">
                  <a16:creationId xmlns:a16="http://schemas.microsoft.com/office/drawing/2014/main" id="{59CF1DDD-822D-4894-B9D1-8DA26D9CB420}"/>
                </a:ext>
              </a:extLst>
            </p:cNvPr>
            <p:cNvSpPr/>
            <p:nvPr/>
          </p:nvSpPr>
          <p:spPr>
            <a:xfrm>
              <a:off x="18077725" y="4018525"/>
              <a:ext cx="48975" cy="38850"/>
            </a:xfrm>
            <a:custGeom>
              <a:avLst/>
              <a:gdLst/>
              <a:ahLst/>
              <a:cxnLst/>
              <a:rect l="l" t="t" r="r" b="b"/>
              <a:pathLst>
                <a:path w="1959" h="1554" extrusionOk="0">
                  <a:moveTo>
                    <a:pt x="1524" y="0"/>
                  </a:moveTo>
                  <a:lnTo>
                    <a:pt x="1" y="352"/>
                  </a:lnTo>
                  <a:cubicBezTo>
                    <a:pt x="101" y="1021"/>
                    <a:pt x="335" y="1356"/>
                    <a:pt x="586" y="1507"/>
                  </a:cubicBezTo>
                  <a:cubicBezTo>
                    <a:pt x="643" y="1539"/>
                    <a:pt x="708" y="1554"/>
                    <a:pt x="779" y="1554"/>
                  </a:cubicBezTo>
                  <a:cubicBezTo>
                    <a:pt x="1250" y="1554"/>
                    <a:pt x="1959" y="921"/>
                    <a:pt x="1959" y="921"/>
                  </a:cubicBezTo>
                  <a:lnTo>
                    <a:pt x="1524" y="0"/>
                  </a:lnTo>
                  <a:close/>
                </a:path>
              </a:pathLst>
            </a:custGeom>
            <a:solidFill>
              <a:srgbClr val="EBD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306;p60">
              <a:extLst>
                <a:ext uri="{FF2B5EF4-FFF2-40B4-BE49-F238E27FC236}">
                  <a16:creationId xmlns:a16="http://schemas.microsoft.com/office/drawing/2014/main" id="{F2048999-E2AE-41E6-8FC4-63C63567D4DF}"/>
                </a:ext>
              </a:extLst>
            </p:cNvPr>
            <p:cNvSpPr/>
            <p:nvPr/>
          </p:nvSpPr>
          <p:spPr>
            <a:xfrm>
              <a:off x="17776850" y="3440625"/>
              <a:ext cx="349850" cy="587725"/>
            </a:xfrm>
            <a:custGeom>
              <a:avLst/>
              <a:gdLst/>
              <a:ahLst/>
              <a:cxnLst/>
              <a:rect l="l" t="t" r="r" b="b"/>
              <a:pathLst>
                <a:path w="13994" h="23509" extrusionOk="0">
                  <a:moveTo>
                    <a:pt x="2043" y="0"/>
                  </a:moveTo>
                  <a:lnTo>
                    <a:pt x="0" y="2260"/>
                  </a:lnTo>
                  <a:lnTo>
                    <a:pt x="8805" y="10495"/>
                  </a:lnTo>
                  <a:lnTo>
                    <a:pt x="12036" y="23468"/>
                  </a:lnTo>
                  <a:cubicBezTo>
                    <a:pt x="12036" y="23468"/>
                    <a:pt x="12256" y="23509"/>
                    <a:pt x="12555" y="23509"/>
                  </a:cubicBezTo>
                  <a:cubicBezTo>
                    <a:pt x="12947" y="23509"/>
                    <a:pt x="13476" y="23439"/>
                    <a:pt x="13827" y="23116"/>
                  </a:cubicBezTo>
                  <a:lnTo>
                    <a:pt x="13676" y="9223"/>
                  </a:lnTo>
                  <a:cubicBezTo>
                    <a:pt x="13676" y="9223"/>
                    <a:pt x="13994" y="6863"/>
                    <a:pt x="9608" y="4419"/>
                  </a:cubicBezTo>
                  <a:lnTo>
                    <a:pt x="2043" y="0"/>
                  </a:lnTo>
                  <a:close/>
                </a:path>
              </a:pathLst>
            </a:custGeom>
            <a:solidFill>
              <a:srgbClr val="EAC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307;p60">
              <a:extLst>
                <a:ext uri="{FF2B5EF4-FFF2-40B4-BE49-F238E27FC236}">
                  <a16:creationId xmlns:a16="http://schemas.microsoft.com/office/drawing/2014/main" id="{C466C0C3-6565-4520-A581-1293B1435066}"/>
                </a:ext>
              </a:extLst>
            </p:cNvPr>
            <p:cNvSpPr/>
            <p:nvPr/>
          </p:nvSpPr>
          <p:spPr>
            <a:xfrm>
              <a:off x="17991525" y="4077350"/>
              <a:ext cx="145225" cy="92875"/>
            </a:xfrm>
            <a:custGeom>
              <a:avLst/>
              <a:gdLst/>
              <a:ahLst/>
              <a:cxnLst/>
              <a:rect l="l" t="t" r="r" b="b"/>
              <a:pathLst>
                <a:path w="5809" h="3715" extrusionOk="0">
                  <a:moveTo>
                    <a:pt x="1092" y="0"/>
                  </a:moveTo>
                  <a:cubicBezTo>
                    <a:pt x="686" y="0"/>
                    <a:pt x="372" y="171"/>
                    <a:pt x="235" y="459"/>
                  </a:cubicBezTo>
                  <a:cubicBezTo>
                    <a:pt x="51" y="861"/>
                    <a:pt x="0" y="1648"/>
                    <a:pt x="335" y="2116"/>
                  </a:cubicBezTo>
                  <a:cubicBezTo>
                    <a:pt x="536" y="2401"/>
                    <a:pt x="837" y="2351"/>
                    <a:pt x="1390" y="2652"/>
                  </a:cubicBezTo>
                  <a:cubicBezTo>
                    <a:pt x="2404" y="3242"/>
                    <a:pt x="3875" y="3715"/>
                    <a:pt x="4767" y="3715"/>
                  </a:cubicBezTo>
                  <a:cubicBezTo>
                    <a:pt x="5141" y="3715"/>
                    <a:pt x="5413" y="3632"/>
                    <a:pt x="5507" y="3439"/>
                  </a:cubicBezTo>
                  <a:cubicBezTo>
                    <a:pt x="5809" y="2786"/>
                    <a:pt x="4403" y="2568"/>
                    <a:pt x="2980" y="1012"/>
                  </a:cubicBezTo>
                  <a:cubicBezTo>
                    <a:pt x="2323" y="297"/>
                    <a:pt x="1628" y="0"/>
                    <a:pt x="1092" y="0"/>
                  </a:cubicBez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308;p60">
              <a:extLst>
                <a:ext uri="{FF2B5EF4-FFF2-40B4-BE49-F238E27FC236}">
                  <a16:creationId xmlns:a16="http://schemas.microsoft.com/office/drawing/2014/main" id="{E40450F5-F93D-482C-8822-2C3AF107825A}"/>
                </a:ext>
              </a:extLst>
            </p:cNvPr>
            <p:cNvSpPr/>
            <p:nvPr/>
          </p:nvSpPr>
          <p:spPr>
            <a:xfrm>
              <a:off x="17995300" y="4063300"/>
              <a:ext cx="48975" cy="38875"/>
            </a:xfrm>
            <a:custGeom>
              <a:avLst/>
              <a:gdLst/>
              <a:ahLst/>
              <a:cxnLst/>
              <a:rect l="l" t="t" r="r" b="b"/>
              <a:pathLst>
                <a:path w="1959" h="1555" extrusionOk="0">
                  <a:moveTo>
                    <a:pt x="1523" y="0"/>
                  </a:moveTo>
                  <a:lnTo>
                    <a:pt x="0" y="368"/>
                  </a:lnTo>
                  <a:cubicBezTo>
                    <a:pt x="100" y="1021"/>
                    <a:pt x="335" y="1356"/>
                    <a:pt x="603" y="1507"/>
                  </a:cubicBezTo>
                  <a:cubicBezTo>
                    <a:pt x="658" y="1540"/>
                    <a:pt x="723" y="1554"/>
                    <a:pt x="793" y="1554"/>
                  </a:cubicBezTo>
                  <a:cubicBezTo>
                    <a:pt x="1253" y="1554"/>
                    <a:pt x="1958" y="938"/>
                    <a:pt x="1958" y="938"/>
                  </a:cubicBezTo>
                  <a:lnTo>
                    <a:pt x="1523" y="0"/>
                  </a:lnTo>
                  <a:close/>
                </a:path>
              </a:pathLst>
            </a:custGeom>
            <a:solidFill>
              <a:srgbClr val="EBD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309;p60">
              <a:extLst>
                <a:ext uri="{FF2B5EF4-FFF2-40B4-BE49-F238E27FC236}">
                  <a16:creationId xmlns:a16="http://schemas.microsoft.com/office/drawing/2014/main" id="{5BFBACEE-D983-4A63-A1D2-D61FF749C593}"/>
                </a:ext>
              </a:extLst>
            </p:cNvPr>
            <p:cNvSpPr/>
            <p:nvPr/>
          </p:nvSpPr>
          <p:spPr>
            <a:xfrm>
              <a:off x="17545850" y="3451050"/>
              <a:ext cx="501350" cy="628400"/>
            </a:xfrm>
            <a:custGeom>
              <a:avLst/>
              <a:gdLst/>
              <a:ahLst/>
              <a:cxnLst/>
              <a:rect l="l" t="t" r="r" b="b"/>
              <a:pathLst>
                <a:path w="20054" h="25136" extrusionOk="0">
                  <a:moveTo>
                    <a:pt x="6695" y="0"/>
                  </a:moveTo>
                  <a:cubicBezTo>
                    <a:pt x="5006" y="0"/>
                    <a:pt x="2816" y="455"/>
                    <a:pt x="2327" y="2730"/>
                  </a:cubicBezTo>
                  <a:cubicBezTo>
                    <a:pt x="1507" y="6546"/>
                    <a:pt x="1" y="11869"/>
                    <a:pt x="15300" y="12522"/>
                  </a:cubicBezTo>
                  <a:cubicBezTo>
                    <a:pt x="15300" y="12522"/>
                    <a:pt x="16840" y="21310"/>
                    <a:pt x="17978" y="25026"/>
                  </a:cubicBezTo>
                  <a:cubicBezTo>
                    <a:pt x="17978" y="25026"/>
                    <a:pt x="18186" y="25135"/>
                    <a:pt x="18561" y="25135"/>
                  </a:cubicBezTo>
                  <a:cubicBezTo>
                    <a:pt x="18842" y="25135"/>
                    <a:pt x="19217" y="25074"/>
                    <a:pt x="19669" y="24858"/>
                  </a:cubicBezTo>
                  <a:cubicBezTo>
                    <a:pt x="19669" y="24858"/>
                    <a:pt x="20054" y="15050"/>
                    <a:pt x="19551" y="10530"/>
                  </a:cubicBezTo>
                  <a:cubicBezTo>
                    <a:pt x="19551" y="10530"/>
                    <a:pt x="19648" y="6391"/>
                    <a:pt x="14186" y="6391"/>
                  </a:cubicBezTo>
                  <a:cubicBezTo>
                    <a:pt x="14079" y="6391"/>
                    <a:pt x="13971" y="6393"/>
                    <a:pt x="13860" y="6396"/>
                  </a:cubicBezTo>
                  <a:lnTo>
                    <a:pt x="8755" y="203"/>
                  </a:lnTo>
                  <a:cubicBezTo>
                    <a:pt x="8755" y="203"/>
                    <a:pt x="8755" y="203"/>
                    <a:pt x="8754" y="203"/>
                  </a:cubicBezTo>
                  <a:cubicBezTo>
                    <a:pt x="8726" y="203"/>
                    <a:pt x="7822" y="0"/>
                    <a:pt x="66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310;p60">
              <a:extLst>
                <a:ext uri="{FF2B5EF4-FFF2-40B4-BE49-F238E27FC236}">
                  <a16:creationId xmlns:a16="http://schemas.microsoft.com/office/drawing/2014/main" id="{9159EB1A-049D-4E2E-B991-18544E562451}"/>
                </a:ext>
              </a:extLst>
            </p:cNvPr>
            <p:cNvSpPr/>
            <p:nvPr/>
          </p:nvSpPr>
          <p:spPr>
            <a:xfrm>
              <a:off x="17693150" y="2872800"/>
              <a:ext cx="105075" cy="257525"/>
            </a:xfrm>
            <a:custGeom>
              <a:avLst/>
              <a:gdLst/>
              <a:ahLst/>
              <a:cxnLst/>
              <a:rect l="l" t="t" r="r" b="b"/>
              <a:pathLst>
                <a:path w="4203" h="10301" extrusionOk="0">
                  <a:moveTo>
                    <a:pt x="2245" y="0"/>
                  </a:moveTo>
                  <a:cubicBezTo>
                    <a:pt x="1872" y="0"/>
                    <a:pt x="1591" y="99"/>
                    <a:pt x="1591" y="99"/>
                  </a:cubicBezTo>
                  <a:lnTo>
                    <a:pt x="1" y="9055"/>
                  </a:lnTo>
                  <a:cubicBezTo>
                    <a:pt x="271" y="9985"/>
                    <a:pt x="806" y="10300"/>
                    <a:pt x="1406" y="10300"/>
                  </a:cubicBezTo>
                  <a:cubicBezTo>
                    <a:pt x="2662" y="10300"/>
                    <a:pt x="4202" y="8921"/>
                    <a:pt x="4202" y="8921"/>
                  </a:cubicBezTo>
                  <a:cubicBezTo>
                    <a:pt x="3784" y="8368"/>
                    <a:pt x="3918" y="6711"/>
                    <a:pt x="4052" y="2945"/>
                  </a:cubicBezTo>
                  <a:cubicBezTo>
                    <a:pt x="4153" y="415"/>
                    <a:pt x="3008" y="0"/>
                    <a:pt x="2245" y="0"/>
                  </a:cubicBezTo>
                  <a:close/>
                </a:path>
              </a:pathLst>
            </a:custGeom>
            <a:solidFill>
              <a:srgbClr val="9D5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311;p60">
              <a:extLst>
                <a:ext uri="{FF2B5EF4-FFF2-40B4-BE49-F238E27FC236}">
                  <a16:creationId xmlns:a16="http://schemas.microsoft.com/office/drawing/2014/main" id="{3789D250-2933-4BA5-AE76-CA6F21A31046}"/>
                </a:ext>
              </a:extLst>
            </p:cNvPr>
            <p:cNvSpPr/>
            <p:nvPr/>
          </p:nvSpPr>
          <p:spPr>
            <a:xfrm>
              <a:off x="17711150" y="3421775"/>
              <a:ext cx="454900" cy="293800"/>
            </a:xfrm>
            <a:custGeom>
              <a:avLst/>
              <a:gdLst/>
              <a:ahLst/>
              <a:cxnLst/>
              <a:rect l="l" t="t" r="r" b="b"/>
              <a:pathLst>
                <a:path w="18196" h="11752" extrusionOk="0">
                  <a:moveTo>
                    <a:pt x="12404" y="1"/>
                  </a:moveTo>
                  <a:lnTo>
                    <a:pt x="1" y="5792"/>
                  </a:lnTo>
                  <a:lnTo>
                    <a:pt x="7282" y="11751"/>
                  </a:lnTo>
                  <a:lnTo>
                    <a:pt x="18195" y="6127"/>
                  </a:lnTo>
                  <a:lnTo>
                    <a:pt x="12404" y="1"/>
                  </a:lnTo>
                  <a:close/>
                </a:path>
              </a:pathLst>
            </a:custGeom>
            <a:solidFill>
              <a:srgbClr val="CE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312;p60">
              <a:extLst>
                <a:ext uri="{FF2B5EF4-FFF2-40B4-BE49-F238E27FC236}">
                  <a16:creationId xmlns:a16="http://schemas.microsoft.com/office/drawing/2014/main" id="{429E208C-B201-459E-B3F6-A59C56C7B55E}"/>
                </a:ext>
              </a:extLst>
            </p:cNvPr>
            <p:cNvSpPr/>
            <p:nvPr/>
          </p:nvSpPr>
          <p:spPr>
            <a:xfrm>
              <a:off x="17768900" y="3236400"/>
              <a:ext cx="303100" cy="287325"/>
            </a:xfrm>
            <a:custGeom>
              <a:avLst/>
              <a:gdLst/>
              <a:ahLst/>
              <a:cxnLst/>
              <a:rect l="l" t="t" r="r" b="b"/>
              <a:pathLst>
                <a:path w="12124" h="11493" extrusionOk="0">
                  <a:moveTo>
                    <a:pt x="3147" y="1"/>
                  </a:moveTo>
                  <a:cubicBezTo>
                    <a:pt x="2584" y="289"/>
                    <a:pt x="2170" y="325"/>
                    <a:pt x="1805" y="325"/>
                  </a:cubicBezTo>
                  <a:cubicBezTo>
                    <a:pt x="1684" y="325"/>
                    <a:pt x="1569" y="321"/>
                    <a:pt x="1455" y="321"/>
                  </a:cubicBezTo>
                  <a:cubicBezTo>
                    <a:pt x="1014" y="321"/>
                    <a:pt x="600" y="380"/>
                    <a:pt x="0" y="955"/>
                  </a:cubicBezTo>
                  <a:cubicBezTo>
                    <a:pt x="1507" y="3449"/>
                    <a:pt x="2946" y="6311"/>
                    <a:pt x="2946" y="6311"/>
                  </a:cubicBezTo>
                  <a:cubicBezTo>
                    <a:pt x="4721" y="7717"/>
                    <a:pt x="10345" y="11283"/>
                    <a:pt x="10429" y="11383"/>
                  </a:cubicBezTo>
                  <a:cubicBezTo>
                    <a:pt x="10480" y="11459"/>
                    <a:pt x="10550" y="11492"/>
                    <a:pt x="10632" y="11492"/>
                  </a:cubicBezTo>
                  <a:cubicBezTo>
                    <a:pt x="11148" y="11492"/>
                    <a:pt x="12124" y="10160"/>
                    <a:pt x="11753" y="10160"/>
                  </a:cubicBezTo>
                  <a:cubicBezTo>
                    <a:pt x="11747" y="10160"/>
                    <a:pt x="11741" y="10160"/>
                    <a:pt x="11734" y="10161"/>
                  </a:cubicBezTo>
                  <a:cubicBezTo>
                    <a:pt x="11550" y="10094"/>
                    <a:pt x="4804" y="4052"/>
                    <a:pt x="4804" y="4052"/>
                  </a:cubicBezTo>
                  <a:cubicBezTo>
                    <a:pt x="4804" y="4052"/>
                    <a:pt x="3499" y="1122"/>
                    <a:pt x="3147" y="1"/>
                  </a:cubicBezTo>
                  <a:close/>
                </a:path>
              </a:pathLst>
            </a:custGeom>
            <a:solidFill>
              <a:srgbClr val="EBD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313;p60">
              <a:extLst>
                <a:ext uri="{FF2B5EF4-FFF2-40B4-BE49-F238E27FC236}">
                  <a16:creationId xmlns:a16="http://schemas.microsoft.com/office/drawing/2014/main" id="{8967514E-85B4-4A2A-B39C-9409B8192B9B}"/>
                </a:ext>
              </a:extLst>
            </p:cNvPr>
            <p:cNvSpPr/>
            <p:nvPr/>
          </p:nvSpPr>
          <p:spPr>
            <a:xfrm>
              <a:off x="17733325" y="3125425"/>
              <a:ext cx="146900" cy="178375"/>
            </a:xfrm>
            <a:custGeom>
              <a:avLst/>
              <a:gdLst/>
              <a:ahLst/>
              <a:cxnLst/>
              <a:rect l="l" t="t" r="r" b="b"/>
              <a:pathLst>
                <a:path w="5876" h="7135" extrusionOk="0">
                  <a:moveTo>
                    <a:pt x="362" y="0"/>
                  </a:moveTo>
                  <a:cubicBezTo>
                    <a:pt x="87" y="0"/>
                    <a:pt x="1" y="138"/>
                    <a:pt x="1" y="138"/>
                  </a:cubicBezTo>
                  <a:lnTo>
                    <a:pt x="1340" y="2297"/>
                  </a:lnTo>
                  <a:cubicBezTo>
                    <a:pt x="1875" y="3837"/>
                    <a:pt x="2880" y="5578"/>
                    <a:pt x="3901" y="7135"/>
                  </a:cubicBezTo>
                  <a:cubicBezTo>
                    <a:pt x="4587" y="6013"/>
                    <a:pt x="5357" y="6013"/>
                    <a:pt x="5876" y="4791"/>
                  </a:cubicBezTo>
                  <a:cubicBezTo>
                    <a:pt x="2448" y="652"/>
                    <a:pt x="959" y="0"/>
                    <a:pt x="362" y="0"/>
                  </a:cubicBezTo>
                  <a:close/>
                </a:path>
              </a:pathLst>
            </a:custGeom>
            <a:solidFill>
              <a:srgbClr val="4E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314;p60">
              <a:extLst>
                <a:ext uri="{FF2B5EF4-FFF2-40B4-BE49-F238E27FC236}">
                  <a16:creationId xmlns:a16="http://schemas.microsoft.com/office/drawing/2014/main" id="{C2F8FBF0-4CE7-4E50-B64A-CDD1CD59A90E}"/>
                </a:ext>
              </a:extLst>
            </p:cNvPr>
            <p:cNvSpPr/>
            <p:nvPr/>
          </p:nvSpPr>
          <p:spPr>
            <a:xfrm>
              <a:off x="17565525" y="3105300"/>
              <a:ext cx="310100" cy="430125"/>
            </a:xfrm>
            <a:custGeom>
              <a:avLst/>
              <a:gdLst/>
              <a:ahLst/>
              <a:cxnLst/>
              <a:rect l="l" t="t" r="r" b="b"/>
              <a:pathLst>
                <a:path w="12404" h="17205" extrusionOk="0">
                  <a:moveTo>
                    <a:pt x="4064" y="0"/>
                  </a:moveTo>
                  <a:cubicBezTo>
                    <a:pt x="3667" y="0"/>
                    <a:pt x="3296" y="73"/>
                    <a:pt x="2997" y="257"/>
                  </a:cubicBezTo>
                  <a:cubicBezTo>
                    <a:pt x="888" y="1562"/>
                    <a:pt x="1" y="2851"/>
                    <a:pt x="1" y="2851"/>
                  </a:cubicBezTo>
                  <a:cubicBezTo>
                    <a:pt x="17" y="4224"/>
                    <a:pt x="1507" y="14418"/>
                    <a:pt x="1139" y="16711"/>
                  </a:cubicBezTo>
                  <a:cubicBezTo>
                    <a:pt x="951" y="16892"/>
                    <a:pt x="1676" y="17204"/>
                    <a:pt x="2936" y="17204"/>
                  </a:cubicBezTo>
                  <a:cubicBezTo>
                    <a:pt x="4821" y="17204"/>
                    <a:pt x="7904" y="16504"/>
                    <a:pt x="10914" y="13614"/>
                  </a:cubicBezTo>
                  <a:cubicBezTo>
                    <a:pt x="10914" y="13614"/>
                    <a:pt x="10010" y="12576"/>
                    <a:pt x="9592" y="10199"/>
                  </a:cubicBezTo>
                  <a:cubicBezTo>
                    <a:pt x="9592" y="10199"/>
                    <a:pt x="12404" y="8308"/>
                    <a:pt x="10278" y="4810"/>
                  </a:cubicBezTo>
                  <a:cubicBezTo>
                    <a:pt x="9876" y="4123"/>
                    <a:pt x="7767" y="1897"/>
                    <a:pt x="7232" y="1060"/>
                  </a:cubicBezTo>
                  <a:cubicBezTo>
                    <a:pt x="7128" y="878"/>
                    <a:pt x="5440" y="0"/>
                    <a:pt x="4064" y="0"/>
                  </a:cubicBezTo>
                  <a:close/>
                </a:path>
              </a:pathLst>
            </a:custGeom>
            <a:solidFill>
              <a:srgbClr val="4E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315;p60">
              <a:extLst>
                <a:ext uri="{FF2B5EF4-FFF2-40B4-BE49-F238E27FC236}">
                  <a16:creationId xmlns:a16="http://schemas.microsoft.com/office/drawing/2014/main" id="{F53637D9-93DC-47BD-A2D6-3B5BE204DDD4}"/>
                </a:ext>
              </a:extLst>
            </p:cNvPr>
            <p:cNvSpPr/>
            <p:nvPr/>
          </p:nvSpPr>
          <p:spPr>
            <a:xfrm>
              <a:off x="17607375" y="2853925"/>
              <a:ext cx="182475" cy="330825"/>
            </a:xfrm>
            <a:custGeom>
              <a:avLst/>
              <a:gdLst/>
              <a:ahLst/>
              <a:cxnLst/>
              <a:rect l="l" t="t" r="r" b="b"/>
              <a:pathLst>
                <a:path w="7299" h="13233" extrusionOk="0">
                  <a:moveTo>
                    <a:pt x="3064" y="1"/>
                  </a:moveTo>
                  <a:cubicBezTo>
                    <a:pt x="904" y="1"/>
                    <a:pt x="0" y="2495"/>
                    <a:pt x="0" y="5190"/>
                  </a:cubicBezTo>
                  <a:cubicBezTo>
                    <a:pt x="0" y="6177"/>
                    <a:pt x="335" y="7182"/>
                    <a:pt x="837" y="8069"/>
                  </a:cubicBezTo>
                  <a:lnTo>
                    <a:pt x="1072" y="10211"/>
                  </a:lnTo>
                  <a:cubicBezTo>
                    <a:pt x="2086" y="12574"/>
                    <a:pt x="3035" y="13232"/>
                    <a:pt x="3778" y="13232"/>
                  </a:cubicBezTo>
                  <a:cubicBezTo>
                    <a:pt x="4714" y="13232"/>
                    <a:pt x="5323" y="12186"/>
                    <a:pt x="5323" y="12186"/>
                  </a:cubicBezTo>
                  <a:lnTo>
                    <a:pt x="3884" y="10446"/>
                  </a:lnTo>
                  <a:lnTo>
                    <a:pt x="3884" y="10446"/>
                  </a:lnTo>
                  <a:cubicBezTo>
                    <a:pt x="4181" y="10542"/>
                    <a:pt x="4453" y="10587"/>
                    <a:pt x="4701" y="10587"/>
                  </a:cubicBezTo>
                  <a:cubicBezTo>
                    <a:pt x="7079" y="10587"/>
                    <a:pt x="7298" y="6463"/>
                    <a:pt x="7298" y="4068"/>
                  </a:cubicBezTo>
                  <a:cubicBezTo>
                    <a:pt x="7298" y="1357"/>
                    <a:pt x="5223" y="1"/>
                    <a:pt x="3064" y="1"/>
                  </a:cubicBezTo>
                  <a:close/>
                </a:path>
              </a:pathLst>
            </a:custGeom>
            <a:solidFill>
              <a:srgbClr val="EBD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316;p60">
              <a:extLst>
                <a:ext uri="{FF2B5EF4-FFF2-40B4-BE49-F238E27FC236}">
                  <a16:creationId xmlns:a16="http://schemas.microsoft.com/office/drawing/2014/main" id="{5584FD3E-6FA0-4A50-B2B0-412B60F0272A}"/>
                </a:ext>
              </a:extLst>
            </p:cNvPr>
            <p:cNvSpPr/>
            <p:nvPr/>
          </p:nvSpPr>
          <p:spPr>
            <a:xfrm>
              <a:off x="17583525" y="3276575"/>
              <a:ext cx="459500" cy="362450"/>
            </a:xfrm>
            <a:custGeom>
              <a:avLst/>
              <a:gdLst/>
              <a:ahLst/>
              <a:cxnLst/>
              <a:rect l="l" t="t" r="r" b="b"/>
              <a:pathLst>
                <a:path w="18380" h="14498" extrusionOk="0">
                  <a:moveTo>
                    <a:pt x="2846" y="1"/>
                  </a:moveTo>
                  <a:cubicBezTo>
                    <a:pt x="1356" y="754"/>
                    <a:pt x="1222" y="1474"/>
                    <a:pt x="0" y="2629"/>
                  </a:cubicBezTo>
                  <a:cubicBezTo>
                    <a:pt x="1523" y="5139"/>
                    <a:pt x="3699" y="7700"/>
                    <a:pt x="3699" y="7700"/>
                  </a:cubicBezTo>
                  <a:cubicBezTo>
                    <a:pt x="5491" y="9106"/>
                    <a:pt x="13107" y="11617"/>
                    <a:pt x="13190" y="11734"/>
                  </a:cubicBezTo>
                  <a:cubicBezTo>
                    <a:pt x="13575" y="12304"/>
                    <a:pt x="14128" y="13191"/>
                    <a:pt x="14663" y="13626"/>
                  </a:cubicBezTo>
                  <a:cubicBezTo>
                    <a:pt x="15386" y="14220"/>
                    <a:pt x="16190" y="14497"/>
                    <a:pt x="16834" y="14497"/>
                  </a:cubicBezTo>
                  <a:cubicBezTo>
                    <a:pt x="17279" y="14497"/>
                    <a:pt x="17648" y="14364"/>
                    <a:pt x="17860" y="14111"/>
                  </a:cubicBezTo>
                  <a:cubicBezTo>
                    <a:pt x="18379" y="13492"/>
                    <a:pt x="17559" y="12203"/>
                    <a:pt x="16337" y="11199"/>
                  </a:cubicBezTo>
                  <a:lnTo>
                    <a:pt x="16337" y="11199"/>
                  </a:lnTo>
                  <a:cubicBezTo>
                    <a:pt x="16451" y="11204"/>
                    <a:pt x="16563" y="11207"/>
                    <a:pt x="16672" y="11207"/>
                  </a:cubicBezTo>
                  <a:cubicBezTo>
                    <a:pt x="17538" y="11207"/>
                    <a:pt x="18212" y="11037"/>
                    <a:pt x="18212" y="10814"/>
                  </a:cubicBezTo>
                  <a:cubicBezTo>
                    <a:pt x="18229" y="10563"/>
                    <a:pt x="17408" y="10312"/>
                    <a:pt x="16371" y="10261"/>
                  </a:cubicBezTo>
                  <a:cubicBezTo>
                    <a:pt x="15709" y="10233"/>
                    <a:pt x="14800" y="10117"/>
                    <a:pt x="14249" y="10117"/>
                  </a:cubicBezTo>
                  <a:cubicBezTo>
                    <a:pt x="14159" y="10117"/>
                    <a:pt x="14079" y="10120"/>
                    <a:pt x="14010" y="10128"/>
                  </a:cubicBezTo>
                  <a:cubicBezTo>
                    <a:pt x="13826" y="10061"/>
                    <a:pt x="4921" y="5273"/>
                    <a:pt x="4921" y="5273"/>
                  </a:cubicBezTo>
                  <a:cubicBezTo>
                    <a:pt x="4118" y="2746"/>
                    <a:pt x="3181" y="1122"/>
                    <a:pt x="2846" y="1"/>
                  </a:cubicBezTo>
                  <a:close/>
                </a:path>
              </a:pathLst>
            </a:custGeom>
            <a:solidFill>
              <a:srgbClr val="EBD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317;p60">
              <a:extLst>
                <a:ext uri="{FF2B5EF4-FFF2-40B4-BE49-F238E27FC236}">
                  <a16:creationId xmlns:a16="http://schemas.microsoft.com/office/drawing/2014/main" id="{B354185B-4635-42B7-924D-B89EFA59988D}"/>
                </a:ext>
              </a:extLst>
            </p:cNvPr>
            <p:cNvSpPr/>
            <p:nvPr/>
          </p:nvSpPr>
          <p:spPr>
            <a:xfrm>
              <a:off x="17542500" y="3160800"/>
              <a:ext cx="128925" cy="207025"/>
            </a:xfrm>
            <a:custGeom>
              <a:avLst/>
              <a:gdLst/>
              <a:ahLst/>
              <a:cxnLst/>
              <a:rect l="l" t="t" r="r" b="b"/>
              <a:pathLst>
                <a:path w="5157" h="8281" extrusionOk="0">
                  <a:moveTo>
                    <a:pt x="1641" y="1"/>
                  </a:moveTo>
                  <a:cubicBezTo>
                    <a:pt x="1510" y="1"/>
                    <a:pt x="1388" y="34"/>
                    <a:pt x="1273" y="96"/>
                  </a:cubicBezTo>
                  <a:cubicBezTo>
                    <a:pt x="319" y="614"/>
                    <a:pt x="1" y="3092"/>
                    <a:pt x="235" y="4381"/>
                  </a:cubicBezTo>
                  <a:cubicBezTo>
                    <a:pt x="302" y="4749"/>
                    <a:pt x="1407" y="8230"/>
                    <a:pt x="1340" y="8281"/>
                  </a:cubicBezTo>
                  <a:cubicBezTo>
                    <a:pt x="3399" y="7879"/>
                    <a:pt x="5156" y="5636"/>
                    <a:pt x="5156" y="5636"/>
                  </a:cubicBezTo>
                  <a:cubicBezTo>
                    <a:pt x="4671" y="4079"/>
                    <a:pt x="4085" y="2456"/>
                    <a:pt x="3114" y="1117"/>
                  </a:cubicBezTo>
                  <a:cubicBezTo>
                    <a:pt x="2532" y="320"/>
                    <a:pt x="2046" y="1"/>
                    <a:pt x="1641" y="1"/>
                  </a:cubicBezTo>
                  <a:close/>
                </a:path>
              </a:pathLst>
            </a:custGeom>
            <a:solidFill>
              <a:srgbClr val="4E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318;p60">
              <a:extLst>
                <a:ext uri="{FF2B5EF4-FFF2-40B4-BE49-F238E27FC236}">
                  <a16:creationId xmlns:a16="http://schemas.microsoft.com/office/drawing/2014/main" id="{AE9837B2-D56B-443B-A15C-A83BC82D2E3D}"/>
                </a:ext>
              </a:extLst>
            </p:cNvPr>
            <p:cNvSpPr/>
            <p:nvPr/>
          </p:nvSpPr>
          <p:spPr>
            <a:xfrm>
              <a:off x="17892350" y="3355675"/>
              <a:ext cx="298375" cy="359900"/>
            </a:xfrm>
            <a:custGeom>
              <a:avLst/>
              <a:gdLst/>
              <a:ahLst/>
              <a:cxnLst/>
              <a:rect l="l" t="t" r="r" b="b"/>
              <a:pathLst>
                <a:path w="11935" h="14396" extrusionOk="0">
                  <a:moveTo>
                    <a:pt x="11935" y="0"/>
                  </a:moveTo>
                  <a:lnTo>
                    <a:pt x="0" y="5390"/>
                  </a:lnTo>
                  <a:lnTo>
                    <a:pt x="34" y="14395"/>
                  </a:lnTo>
                  <a:lnTo>
                    <a:pt x="11717" y="8570"/>
                  </a:lnTo>
                  <a:lnTo>
                    <a:pt x="11935" y="0"/>
                  </a:lnTo>
                  <a:close/>
                </a:path>
              </a:pathLst>
            </a:custGeom>
            <a:solidFill>
              <a:srgbClr val="F6E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319;p60">
              <a:extLst>
                <a:ext uri="{FF2B5EF4-FFF2-40B4-BE49-F238E27FC236}">
                  <a16:creationId xmlns:a16="http://schemas.microsoft.com/office/drawing/2014/main" id="{9AAB9D74-AEFB-46B8-A45A-3423A27815A5}"/>
                </a:ext>
              </a:extLst>
            </p:cNvPr>
            <p:cNvSpPr/>
            <p:nvPr/>
          </p:nvSpPr>
          <p:spPr>
            <a:xfrm>
              <a:off x="17542500" y="2842450"/>
              <a:ext cx="220150" cy="279625"/>
            </a:xfrm>
            <a:custGeom>
              <a:avLst/>
              <a:gdLst/>
              <a:ahLst/>
              <a:cxnLst/>
              <a:rect l="l" t="t" r="r" b="b"/>
              <a:pathLst>
                <a:path w="8806" h="11185" extrusionOk="0">
                  <a:moveTo>
                    <a:pt x="5595" y="0"/>
                  </a:moveTo>
                  <a:cubicBezTo>
                    <a:pt x="260" y="0"/>
                    <a:pt x="1" y="9197"/>
                    <a:pt x="1" y="9197"/>
                  </a:cubicBezTo>
                  <a:cubicBezTo>
                    <a:pt x="533" y="10955"/>
                    <a:pt x="2979" y="11184"/>
                    <a:pt x="4217" y="11184"/>
                  </a:cubicBezTo>
                  <a:cubicBezTo>
                    <a:pt x="4653" y="11184"/>
                    <a:pt x="4939" y="11156"/>
                    <a:pt x="4939" y="11156"/>
                  </a:cubicBezTo>
                  <a:cubicBezTo>
                    <a:pt x="3901" y="10335"/>
                    <a:pt x="3801" y="7657"/>
                    <a:pt x="3801" y="7657"/>
                  </a:cubicBezTo>
                  <a:cubicBezTo>
                    <a:pt x="3152" y="5430"/>
                    <a:pt x="3426" y="4699"/>
                    <a:pt x="3880" y="4699"/>
                  </a:cubicBezTo>
                  <a:cubicBezTo>
                    <a:pt x="4397" y="4699"/>
                    <a:pt x="5147" y="5651"/>
                    <a:pt x="5022" y="6419"/>
                  </a:cubicBezTo>
                  <a:cubicBezTo>
                    <a:pt x="5073" y="6787"/>
                    <a:pt x="5140" y="7038"/>
                    <a:pt x="5140" y="7038"/>
                  </a:cubicBezTo>
                  <a:cubicBezTo>
                    <a:pt x="7567" y="5632"/>
                    <a:pt x="8136" y="3925"/>
                    <a:pt x="8253" y="3121"/>
                  </a:cubicBezTo>
                  <a:cubicBezTo>
                    <a:pt x="8805" y="1966"/>
                    <a:pt x="8437" y="1347"/>
                    <a:pt x="8437" y="1347"/>
                  </a:cubicBezTo>
                  <a:cubicBezTo>
                    <a:pt x="8437" y="1347"/>
                    <a:pt x="7751" y="393"/>
                    <a:pt x="6931" y="175"/>
                  </a:cubicBezTo>
                  <a:cubicBezTo>
                    <a:pt x="6453" y="56"/>
                    <a:pt x="6009" y="0"/>
                    <a:pt x="5595" y="0"/>
                  </a:cubicBezTo>
                  <a:close/>
                </a:path>
              </a:pathLst>
            </a:custGeom>
            <a:solidFill>
              <a:srgbClr val="9D5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320;p60">
              <a:extLst>
                <a:ext uri="{FF2B5EF4-FFF2-40B4-BE49-F238E27FC236}">
                  <a16:creationId xmlns:a16="http://schemas.microsoft.com/office/drawing/2014/main" id="{9064CEDD-15AA-48F1-8960-A2EFEFFB3D17}"/>
                </a:ext>
              </a:extLst>
            </p:cNvPr>
            <p:cNvSpPr/>
            <p:nvPr/>
          </p:nvSpPr>
          <p:spPr>
            <a:xfrm>
              <a:off x="17742950" y="2873175"/>
              <a:ext cx="70325" cy="136875"/>
            </a:xfrm>
            <a:custGeom>
              <a:avLst/>
              <a:gdLst/>
              <a:ahLst/>
              <a:cxnLst/>
              <a:rect l="l" t="t" r="r" b="b"/>
              <a:pathLst>
                <a:path w="2813" h="5475" extrusionOk="0">
                  <a:moveTo>
                    <a:pt x="135" y="1"/>
                  </a:moveTo>
                  <a:lnTo>
                    <a:pt x="1" y="1072"/>
                  </a:lnTo>
                  <a:cubicBezTo>
                    <a:pt x="1" y="1072"/>
                    <a:pt x="2478" y="3131"/>
                    <a:pt x="2411" y="5474"/>
                  </a:cubicBezTo>
                  <a:cubicBezTo>
                    <a:pt x="2411" y="5474"/>
                    <a:pt x="2813" y="1022"/>
                    <a:pt x="135" y="1"/>
                  </a:cubicBezTo>
                  <a:close/>
                </a:path>
              </a:pathLst>
            </a:custGeom>
            <a:solidFill>
              <a:srgbClr val="9D5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321;p60">
              <a:extLst>
                <a:ext uri="{FF2B5EF4-FFF2-40B4-BE49-F238E27FC236}">
                  <a16:creationId xmlns:a16="http://schemas.microsoft.com/office/drawing/2014/main" id="{A59840D1-62F4-46F6-B63C-B79552D261EF}"/>
                </a:ext>
              </a:extLst>
            </p:cNvPr>
            <p:cNvSpPr/>
            <p:nvPr/>
          </p:nvSpPr>
          <p:spPr>
            <a:xfrm>
              <a:off x="16746600" y="3767450"/>
              <a:ext cx="319300" cy="505100"/>
            </a:xfrm>
            <a:custGeom>
              <a:avLst/>
              <a:gdLst/>
              <a:ahLst/>
              <a:cxnLst/>
              <a:rect l="l" t="t" r="r" b="b"/>
              <a:pathLst>
                <a:path w="12772" h="20204" extrusionOk="0">
                  <a:moveTo>
                    <a:pt x="6378" y="0"/>
                  </a:moveTo>
                  <a:cubicBezTo>
                    <a:pt x="6378" y="0"/>
                    <a:pt x="0" y="10294"/>
                    <a:pt x="0" y="13826"/>
                  </a:cubicBezTo>
                  <a:cubicBezTo>
                    <a:pt x="0" y="17341"/>
                    <a:pt x="2846" y="20203"/>
                    <a:pt x="6378" y="20203"/>
                  </a:cubicBezTo>
                  <a:cubicBezTo>
                    <a:pt x="9909" y="20203"/>
                    <a:pt x="12772" y="17341"/>
                    <a:pt x="12772" y="13826"/>
                  </a:cubicBezTo>
                  <a:cubicBezTo>
                    <a:pt x="12772" y="10294"/>
                    <a:pt x="6378" y="0"/>
                    <a:pt x="6378"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322;p60">
              <a:extLst>
                <a:ext uri="{FF2B5EF4-FFF2-40B4-BE49-F238E27FC236}">
                  <a16:creationId xmlns:a16="http://schemas.microsoft.com/office/drawing/2014/main" id="{0D408007-C536-40B0-84BA-7DF908C41EBB}"/>
                </a:ext>
              </a:extLst>
            </p:cNvPr>
            <p:cNvSpPr/>
            <p:nvPr/>
          </p:nvSpPr>
          <p:spPr>
            <a:xfrm>
              <a:off x="16897250" y="3989650"/>
              <a:ext cx="12975" cy="422250"/>
            </a:xfrm>
            <a:custGeom>
              <a:avLst/>
              <a:gdLst/>
              <a:ahLst/>
              <a:cxnLst/>
              <a:rect l="l" t="t" r="r" b="b"/>
              <a:pathLst>
                <a:path w="519" h="16890" fill="none" extrusionOk="0">
                  <a:moveTo>
                    <a:pt x="519" y="0"/>
                  </a:moveTo>
                  <a:lnTo>
                    <a:pt x="0" y="16889"/>
                  </a:lnTo>
                </a:path>
              </a:pathLst>
            </a:custGeom>
            <a:noFill/>
            <a:ln w="7950" cap="rnd" cmpd="sng">
              <a:solidFill>
                <a:srgbClr val="964F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323;p60">
              <a:extLst>
                <a:ext uri="{FF2B5EF4-FFF2-40B4-BE49-F238E27FC236}">
                  <a16:creationId xmlns:a16="http://schemas.microsoft.com/office/drawing/2014/main" id="{5B9313F5-343A-4CC7-AF24-C8329C9209F7}"/>
                </a:ext>
              </a:extLst>
            </p:cNvPr>
            <p:cNvSpPr/>
            <p:nvPr/>
          </p:nvSpPr>
          <p:spPr>
            <a:xfrm>
              <a:off x="17077175" y="3343525"/>
              <a:ext cx="589650" cy="932800"/>
            </a:xfrm>
            <a:custGeom>
              <a:avLst/>
              <a:gdLst/>
              <a:ahLst/>
              <a:cxnLst/>
              <a:rect l="l" t="t" r="r" b="b"/>
              <a:pathLst>
                <a:path w="23586" h="37312" extrusionOk="0">
                  <a:moveTo>
                    <a:pt x="11801" y="1"/>
                  </a:moveTo>
                  <a:cubicBezTo>
                    <a:pt x="11801" y="1"/>
                    <a:pt x="1" y="19016"/>
                    <a:pt x="1" y="25527"/>
                  </a:cubicBezTo>
                  <a:cubicBezTo>
                    <a:pt x="1" y="32038"/>
                    <a:pt x="5290" y="37311"/>
                    <a:pt x="11801" y="37311"/>
                  </a:cubicBezTo>
                  <a:cubicBezTo>
                    <a:pt x="18313" y="37311"/>
                    <a:pt x="23585" y="32038"/>
                    <a:pt x="23585" y="25527"/>
                  </a:cubicBezTo>
                  <a:cubicBezTo>
                    <a:pt x="23585" y="19016"/>
                    <a:pt x="11801" y="1"/>
                    <a:pt x="11801" y="1"/>
                  </a:cubicBezTo>
                  <a:close/>
                </a:path>
              </a:pathLst>
            </a:custGeom>
            <a:solidFill>
              <a:srgbClr val="E2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324;p60">
              <a:extLst>
                <a:ext uri="{FF2B5EF4-FFF2-40B4-BE49-F238E27FC236}">
                  <a16:creationId xmlns:a16="http://schemas.microsoft.com/office/drawing/2014/main" id="{BEBF4371-C80A-49A9-A033-FE67384F7CF5}"/>
                </a:ext>
              </a:extLst>
            </p:cNvPr>
            <p:cNvSpPr/>
            <p:nvPr/>
          </p:nvSpPr>
          <p:spPr>
            <a:xfrm>
              <a:off x="17355875" y="3753625"/>
              <a:ext cx="24300" cy="780050"/>
            </a:xfrm>
            <a:custGeom>
              <a:avLst/>
              <a:gdLst/>
              <a:ahLst/>
              <a:cxnLst/>
              <a:rect l="l" t="t" r="r" b="b"/>
              <a:pathLst>
                <a:path w="972" h="31202" fill="none" extrusionOk="0">
                  <a:moveTo>
                    <a:pt x="971" y="1"/>
                  </a:moveTo>
                  <a:lnTo>
                    <a:pt x="1" y="31201"/>
                  </a:lnTo>
                </a:path>
              </a:pathLst>
            </a:custGeom>
            <a:noFill/>
            <a:ln w="5450" cap="flat" cmpd="sng">
              <a:solidFill>
                <a:srgbClr val="D07BC0"/>
              </a:solidFill>
              <a:prstDash val="solid"/>
              <a:miter lim="167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325;p60">
              <a:extLst>
                <a:ext uri="{FF2B5EF4-FFF2-40B4-BE49-F238E27FC236}">
                  <a16:creationId xmlns:a16="http://schemas.microsoft.com/office/drawing/2014/main" id="{16886C07-5813-40A7-8624-F39CEDBAA601}"/>
                </a:ext>
              </a:extLst>
            </p:cNvPr>
            <p:cNvSpPr/>
            <p:nvPr/>
          </p:nvSpPr>
          <p:spPr>
            <a:xfrm>
              <a:off x="21543850" y="4248675"/>
              <a:ext cx="333975" cy="1094725"/>
            </a:xfrm>
            <a:custGeom>
              <a:avLst/>
              <a:gdLst/>
              <a:ahLst/>
              <a:cxnLst/>
              <a:rect l="l" t="t" r="r" b="b"/>
              <a:pathLst>
                <a:path w="13359" h="43789" extrusionOk="0">
                  <a:moveTo>
                    <a:pt x="4320" y="0"/>
                  </a:moveTo>
                  <a:lnTo>
                    <a:pt x="4333" y="62"/>
                  </a:lnTo>
                  <a:lnTo>
                    <a:pt x="4333" y="62"/>
                  </a:lnTo>
                  <a:cubicBezTo>
                    <a:pt x="4330" y="42"/>
                    <a:pt x="4326" y="21"/>
                    <a:pt x="4320" y="0"/>
                  </a:cubicBezTo>
                  <a:close/>
                  <a:moveTo>
                    <a:pt x="4333" y="62"/>
                  </a:moveTo>
                  <a:lnTo>
                    <a:pt x="4333" y="62"/>
                  </a:lnTo>
                  <a:cubicBezTo>
                    <a:pt x="4336" y="92"/>
                    <a:pt x="4336" y="121"/>
                    <a:pt x="4336" y="151"/>
                  </a:cubicBezTo>
                  <a:cubicBezTo>
                    <a:pt x="4336" y="201"/>
                    <a:pt x="4336" y="235"/>
                    <a:pt x="4336" y="285"/>
                  </a:cubicBezTo>
                  <a:cubicBezTo>
                    <a:pt x="4320" y="302"/>
                    <a:pt x="4320" y="335"/>
                    <a:pt x="4320" y="352"/>
                  </a:cubicBezTo>
                  <a:cubicBezTo>
                    <a:pt x="4303" y="369"/>
                    <a:pt x="4303" y="402"/>
                    <a:pt x="4303" y="419"/>
                  </a:cubicBezTo>
                  <a:cubicBezTo>
                    <a:pt x="4286" y="452"/>
                    <a:pt x="4269" y="502"/>
                    <a:pt x="4253" y="553"/>
                  </a:cubicBezTo>
                  <a:lnTo>
                    <a:pt x="4236" y="553"/>
                  </a:lnTo>
                  <a:cubicBezTo>
                    <a:pt x="4219" y="603"/>
                    <a:pt x="4186" y="653"/>
                    <a:pt x="4152" y="703"/>
                  </a:cubicBezTo>
                  <a:cubicBezTo>
                    <a:pt x="4135" y="720"/>
                    <a:pt x="4135" y="737"/>
                    <a:pt x="4119" y="737"/>
                  </a:cubicBezTo>
                  <a:cubicBezTo>
                    <a:pt x="4068" y="821"/>
                    <a:pt x="4002" y="904"/>
                    <a:pt x="3935" y="971"/>
                  </a:cubicBezTo>
                  <a:cubicBezTo>
                    <a:pt x="3918" y="988"/>
                    <a:pt x="3901" y="988"/>
                    <a:pt x="3884" y="1005"/>
                  </a:cubicBezTo>
                  <a:cubicBezTo>
                    <a:pt x="3834" y="1055"/>
                    <a:pt x="3767" y="1122"/>
                    <a:pt x="3700" y="1172"/>
                  </a:cubicBezTo>
                  <a:cubicBezTo>
                    <a:pt x="3633" y="1222"/>
                    <a:pt x="3550" y="1256"/>
                    <a:pt x="3483" y="1306"/>
                  </a:cubicBezTo>
                  <a:cubicBezTo>
                    <a:pt x="3466" y="1323"/>
                    <a:pt x="3449" y="1323"/>
                    <a:pt x="3432" y="1339"/>
                  </a:cubicBezTo>
                  <a:cubicBezTo>
                    <a:pt x="3332" y="1390"/>
                    <a:pt x="3215" y="1457"/>
                    <a:pt x="3098" y="1507"/>
                  </a:cubicBezTo>
                  <a:cubicBezTo>
                    <a:pt x="3081" y="1507"/>
                    <a:pt x="3064" y="1524"/>
                    <a:pt x="3047" y="1524"/>
                  </a:cubicBezTo>
                  <a:cubicBezTo>
                    <a:pt x="2964" y="1557"/>
                    <a:pt x="2897" y="1591"/>
                    <a:pt x="2813" y="1607"/>
                  </a:cubicBezTo>
                  <a:cubicBezTo>
                    <a:pt x="2796" y="1607"/>
                    <a:pt x="2796" y="1607"/>
                    <a:pt x="2780" y="1624"/>
                  </a:cubicBezTo>
                  <a:cubicBezTo>
                    <a:pt x="2713" y="1641"/>
                    <a:pt x="2646" y="1657"/>
                    <a:pt x="2579" y="1674"/>
                  </a:cubicBezTo>
                  <a:cubicBezTo>
                    <a:pt x="2545" y="1674"/>
                    <a:pt x="2512" y="1691"/>
                    <a:pt x="2478" y="1691"/>
                  </a:cubicBezTo>
                  <a:cubicBezTo>
                    <a:pt x="2445" y="1708"/>
                    <a:pt x="2411" y="1708"/>
                    <a:pt x="2361" y="1724"/>
                  </a:cubicBezTo>
                  <a:cubicBezTo>
                    <a:pt x="2294" y="1741"/>
                    <a:pt x="2227" y="1741"/>
                    <a:pt x="2160" y="1758"/>
                  </a:cubicBezTo>
                  <a:cubicBezTo>
                    <a:pt x="2043" y="1775"/>
                    <a:pt x="1943" y="1775"/>
                    <a:pt x="1842" y="1791"/>
                  </a:cubicBezTo>
                  <a:lnTo>
                    <a:pt x="1457" y="1791"/>
                  </a:lnTo>
                  <a:cubicBezTo>
                    <a:pt x="1441" y="1775"/>
                    <a:pt x="1424" y="1775"/>
                    <a:pt x="1407" y="1775"/>
                  </a:cubicBezTo>
                  <a:cubicBezTo>
                    <a:pt x="1323" y="1775"/>
                    <a:pt x="1240" y="1758"/>
                    <a:pt x="1156" y="1741"/>
                  </a:cubicBezTo>
                  <a:cubicBezTo>
                    <a:pt x="1039" y="1724"/>
                    <a:pt x="938" y="1708"/>
                    <a:pt x="838" y="1674"/>
                  </a:cubicBezTo>
                  <a:cubicBezTo>
                    <a:pt x="386" y="1524"/>
                    <a:pt x="85" y="1272"/>
                    <a:pt x="1" y="921"/>
                  </a:cubicBezTo>
                  <a:lnTo>
                    <a:pt x="1" y="921"/>
                  </a:lnTo>
                  <a:lnTo>
                    <a:pt x="9023" y="42918"/>
                  </a:lnTo>
                  <a:cubicBezTo>
                    <a:pt x="9107" y="43270"/>
                    <a:pt x="9408" y="43521"/>
                    <a:pt x="9860" y="43671"/>
                  </a:cubicBezTo>
                  <a:cubicBezTo>
                    <a:pt x="9960" y="43705"/>
                    <a:pt x="10061" y="43721"/>
                    <a:pt x="10178" y="43738"/>
                  </a:cubicBezTo>
                  <a:cubicBezTo>
                    <a:pt x="10195" y="43755"/>
                    <a:pt x="10195" y="43755"/>
                    <a:pt x="10212" y="43755"/>
                  </a:cubicBezTo>
                  <a:cubicBezTo>
                    <a:pt x="10278" y="43755"/>
                    <a:pt x="10345" y="43772"/>
                    <a:pt x="10429" y="43772"/>
                  </a:cubicBezTo>
                  <a:cubicBezTo>
                    <a:pt x="10446" y="43772"/>
                    <a:pt x="10463" y="43788"/>
                    <a:pt x="10479" y="43788"/>
                  </a:cubicBezTo>
                  <a:lnTo>
                    <a:pt x="10948" y="43788"/>
                  </a:lnTo>
                  <a:cubicBezTo>
                    <a:pt x="11015" y="43772"/>
                    <a:pt x="11099" y="43772"/>
                    <a:pt x="11166" y="43755"/>
                  </a:cubicBezTo>
                  <a:lnTo>
                    <a:pt x="11182" y="43755"/>
                  </a:lnTo>
                  <a:cubicBezTo>
                    <a:pt x="11249" y="43755"/>
                    <a:pt x="11316" y="43738"/>
                    <a:pt x="11366" y="43721"/>
                  </a:cubicBezTo>
                  <a:lnTo>
                    <a:pt x="11383" y="43721"/>
                  </a:lnTo>
                  <a:cubicBezTo>
                    <a:pt x="11433" y="43705"/>
                    <a:pt x="11467" y="43705"/>
                    <a:pt x="11500" y="43688"/>
                  </a:cubicBezTo>
                  <a:cubicBezTo>
                    <a:pt x="11534" y="43688"/>
                    <a:pt x="11567" y="43688"/>
                    <a:pt x="11584" y="43671"/>
                  </a:cubicBezTo>
                  <a:lnTo>
                    <a:pt x="11601" y="43671"/>
                  </a:lnTo>
                  <a:cubicBezTo>
                    <a:pt x="11668" y="43654"/>
                    <a:pt x="11735" y="43638"/>
                    <a:pt x="11802" y="43621"/>
                  </a:cubicBezTo>
                  <a:cubicBezTo>
                    <a:pt x="11802" y="43604"/>
                    <a:pt x="11818" y="43604"/>
                    <a:pt x="11818" y="43604"/>
                  </a:cubicBezTo>
                  <a:cubicBezTo>
                    <a:pt x="11902" y="43571"/>
                    <a:pt x="11986" y="43554"/>
                    <a:pt x="12069" y="43521"/>
                  </a:cubicBezTo>
                  <a:cubicBezTo>
                    <a:pt x="12069" y="43521"/>
                    <a:pt x="12086" y="43521"/>
                    <a:pt x="12086" y="43504"/>
                  </a:cubicBezTo>
                  <a:lnTo>
                    <a:pt x="12120" y="43504"/>
                  </a:lnTo>
                  <a:cubicBezTo>
                    <a:pt x="12237" y="43454"/>
                    <a:pt x="12337" y="43387"/>
                    <a:pt x="12454" y="43336"/>
                  </a:cubicBezTo>
                  <a:cubicBezTo>
                    <a:pt x="12454" y="43320"/>
                    <a:pt x="12454" y="43320"/>
                    <a:pt x="12471" y="43320"/>
                  </a:cubicBezTo>
                  <a:cubicBezTo>
                    <a:pt x="12488" y="43320"/>
                    <a:pt x="12488" y="43303"/>
                    <a:pt x="12505" y="43303"/>
                  </a:cubicBezTo>
                  <a:cubicBezTo>
                    <a:pt x="12572" y="43253"/>
                    <a:pt x="12639" y="43203"/>
                    <a:pt x="12722" y="43152"/>
                  </a:cubicBezTo>
                  <a:cubicBezTo>
                    <a:pt x="12789" y="43102"/>
                    <a:pt x="12856" y="43052"/>
                    <a:pt x="12906" y="43002"/>
                  </a:cubicBezTo>
                  <a:cubicBezTo>
                    <a:pt x="12923" y="42985"/>
                    <a:pt x="12923" y="42985"/>
                    <a:pt x="12940" y="42985"/>
                  </a:cubicBezTo>
                  <a:cubicBezTo>
                    <a:pt x="12940" y="42968"/>
                    <a:pt x="12940" y="42968"/>
                    <a:pt x="12940" y="42968"/>
                  </a:cubicBezTo>
                  <a:cubicBezTo>
                    <a:pt x="13024" y="42885"/>
                    <a:pt x="13091" y="42818"/>
                    <a:pt x="13141" y="42734"/>
                  </a:cubicBezTo>
                  <a:cubicBezTo>
                    <a:pt x="13141" y="42734"/>
                    <a:pt x="13157" y="42734"/>
                    <a:pt x="13157" y="42717"/>
                  </a:cubicBezTo>
                  <a:cubicBezTo>
                    <a:pt x="13157" y="42717"/>
                    <a:pt x="13157" y="42717"/>
                    <a:pt x="13174" y="42700"/>
                  </a:cubicBezTo>
                  <a:cubicBezTo>
                    <a:pt x="13208" y="42650"/>
                    <a:pt x="13241" y="42600"/>
                    <a:pt x="13258" y="42550"/>
                  </a:cubicBezTo>
                  <a:cubicBezTo>
                    <a:pt x="13258" y="42550"/>
                    <a:pt x="13258" y="42533"/>
                    <a:pt x="13258" y="42533"/>
                  </a:cubicBezTo>
                  <a:cubicBezTo>
                    <a:pt x="13291" y="42500"/>
                    <a:pt x="13308" y="42449"/>
                    <a:pt x="13325" y="42399"/>
                  </a:cubicBezTo>
                  <a:cubicBezTo>
                    <a:pt x="13325" y="42382"/>
                    <a:pt x="13325" y="42366"/>
                    <a:pt x="13325" y="42349"/>
                  </a:cubicBezTo>
                  <a:cubicBezTo>
                    <a:pt x="13342" y="42315"/>
                    <a:pt x="13342" y="42299"/>
                    <a:pt x="13342" y="42265"/>
                  </a:cubicBezTo>
                  <a:cubicBezTo>
                    <a:pt x="13347" y="42271"/>
                    <a:pt x="13351" y="42273"/>
                    <a:pt x="13353" y="42273"/>
                  </a:cubicBezTo>
                  <a:cubicBezTo>
                    <a:pt x="13358" y="42273"/>
                    <a:pt x="13358" y="42265"/>
                    <a:pt x="13358" y="42265"/>
                  </a:cubicBezTo>
                  <a:cubicBezTo>
                    <a:pt x="13358" y="42232"/>
                    <a:pt x="13358" y="42198"/>
                    <a:pt x="13358" y="42148"/>
                  </a:cubicBezTo>
                  <a:lnTo>
                    <a:pt x="13358" y="42131"/>
                  </a:lnTo>
                  <a:cubicBezTo>
                    <a:pt x="13358" y="42098"/>
                    <a:pt x="13358" y="42048"/>
                    <a:pt x="13342" y="42014"/>
                  </a:cubicBezTo>
                  <a:cubicBezTo>
                    <a:pt x="13342" y="41997"/>
                    <a:pt x="13342" y="41997"/>
                    <a:pt x="13342" y="41997"/>
                  </a:cubicBezTo>
                  <a:lnTo>
                    <a:pt x="4333" y="62"/>
                  </a:ln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326;p60">
              <a:extLst>
                <a:ext uri="{FF2B5EF4-FFF2-40B4-BE49-F238E27FC236}">
                  <a16:creationId xmlns:a16="http://schemas.microsoft.com/office/drawing/2014/main" id="{C4E1F9E5-9833-4B96-B545-964AF911AFED}"/>
                </a:ext>
              </a:extLst>
            </p:cNvPr>
            <p:cNvSpPr/>
            <p:nvPr/>
          </p:nvSpPr>
          <p:spPr>
            <a:xfrm>
              <a:off x="21543450" y="4226900"/>
              <a:ext cx="108825" cy="66575"/>
            </a:xfrm>
            <a:custGeom>
              <a:avLst/>
              <a:gdLst/>
              <a:ahLst/>
              <a:cxnLst/>
              <a:rect l="l" t="t" r="r" b="b"/>
              <a:pathLst>
                <a:path w="4353" h="2663" extrusionOk="0">
                  <a:moveTo>
                    <a:pt x="2678" y="0"/>
                  </a:moveTo>
                  <a:cubicBezTo>
                    <a:pt x="2517" y="0"/>
                    <a:pt x="2349" y="11"/>
                    <a:pt x="2176" y="34"/>
                  </a:cubicBezTo>
                  <a:cubicBezTo>
                    <a:pt x="971" y="202"/>
                    <a:pt x="0" y="922"/>
                    <a:pt x="0" y="1641"/>
                  </a:cubicBezTo>
                  <a:cubicBezTo>
                    <a:pt x="0" y="2060"/>
                    <a:pt x="335" y="2378"/>
                    <a:pt x="854" y="2545"/>
                  </a:cubicBezTo>
                  <a:cubicBezTo>
                    <a:pt x="1096" y="2622"/>
                    <a:pt x="1374" y="2663"/>
                    <a:pt x="1678" y="2663"/>
                  </a:cubicBezTo>
                  <a:cubicBezTo>
                    <a:pt x="1838" y="2663"/>
                    <a:pt x="2004" y="2652"/>
                    <a:pt x="2176" y="2629"/>
                  </a:cubicBezTo>
                  <a:cubicBezTo>
                    <a:pt x="3381" y="2462"/>
                    <a:pt x="4352" y="1742"/>
                    <a:pt x="4352" y="1022"/>
                  </a:cubicBezTo>
                  <a:cubicBezTo>
                    <a:pt x="4352" y="604"/>
                    <a:pt x="4018" y="285"/>
                    <a:pt x="3499" y="118"/>
                  </a:cubicBezTo>
                  <a:cubicBezTo>
                    <a:pt x="3268" y="41"/>
                    <a:pt x="2986" y="0"/>
                    <a:pt x="2678" y="0"/>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327;p60">
              <a:extLst>
                <a:ext uri="{FF2B5EF4-FFF2-40B4-BE49-F238E27FC236}">
                  <a16:creationId xmlns:a16="http://schemas.microsoft.com/office/drawing/2014/main" id="{940D3FD2-97D0-4797-B214-29EC09F63BCB}"/>
                </a:ext>
              </a:extLst>
            </p:cNvPr>
            <p:cNvSpPr/>
            <p:nvPr/>
          </p:nvSpPr>
          <p:spPr>
            <a:xfrm>
              <a:off x="21072675" y="3916000"/>
              <a:ext cx="553225" cy="1034775"/>
            </a:xfrm>
            <a:custGeom>
              <a:avLst/>
              <a:gdLst/>
              <a:ahLst/>
              <a:cxnLst/>
              <a:rect l="l" t="t" r="r" b="b"/>
              <a:pathLst>
                <a:path w="22129" h="41391" extrusionOk="0">
                  <a:moveTo>
                    <a:pt x="18128" y="0"/>
                  </a:moveTo>
                  <a:cubicBezTo>
                    <a:pt x="18099" y="29"/>
                    <a:pt x="18083" y="84"/>
                    <a:pt x="18068" y="131"/>
                  </a:cubicBezTo>
                  <a:lnTo>
                    <a:pt x="18068" y="131"/>
                  </a:lnTo>
                  <a:lnTo>
                    <a:pt x="18128" y="0"/>
                  </a:lnTo>
                  <a:close/>
                  <a:moveTo>
                    <a:pt x="22129" y="1858"/>
                  </a:moveTo>
                  <a:lnTo>
                    <a:pt x="22109" y="1901"/>
                  </a:lnTo>
                  <a:lnTo>
                    <a:pt x="22109" y="1901"/>
                  </a:lnTo>
                  <a:cubicBezTo>
                    <a:pt x="22116" y="1887"/>
                    <a:pt x="22123" y="1873"/>
                    <a:pt x="22129" y="1858"/>
                  </a:cubicBezTo>
                  <a:close/>
                  <a:moveTo>
                    <a:pt x="18068" y="131"/>
                  </a:moveTo>
                  <a:lnTo>
                    <a:pt x="84" y="38968"/>
                  </a:lnTo>
                  <a:cubicBezTo>
                    <a:pt x="67" y="38984"/>
                    <a:pt x="67" y="38984"/>
                    <a:pt x="67" y="38984"/>
                  </a:cubicBezTo>
                  <a:cubicBezTo>
                    <a:pt x="51" y="39035"/>
                    <a:pt x="34" y="39068"/>
                    <a:pt x="34" y="39118"/>
                  </a:cubicBezTo>
                  <a:lnTo>
                    <a:pt x="17" y="39118"/>
                  </a:lnTo>
                  <a:cubicBezTo>
                    <a:pt x="17" y="39168"/>
                    <a:pt x="17" y="39202"/>
                    <a:pt x="0" y="39235"/>
                  </a:cubicBezTo>
                  <a:lnTo>
                    <a:pt x="0" y="39252"/>
                  </a:lnTo>
                  <a:cubicBezTo>
                    <a:pt x="0" y="39269"/>
                    <a:pt x="0" y="39302"/>
                    <a:pt x="0" y="39319"/>
                  </a:cubicBezTo>
                  <a:cubicBezTo>
                    <a:pt x="0" y="39336"/>
                    <a:pt x="0" y="39369"/>
                    <a:pt x="0" y="39386"/>
                  </a:cubicBezTo>
                  <a:lnTo>
                    <a:pt x="17" y="39386"/>
                  </a:lnTo>
                  <a:cubicBezTo>
                    <a:pt x="17" y="39436"/>
                    <a:pt x="17" y="39486"/>
                    <a:pt x="34" y="39520"/>
                  </a:cubicBezTo>
                  <a:cubicBezTo>
                    <a:pt x="34" y="39537"/>
                    <a:pt x="34" y="39537"/>
                    <a:pt x="34" y="39537"/>
                  </a:cubicBezTo>
                  <a:cubicBezTo>
                    <a:pt x="51" y="39587"/>
                    <a:pt x="67" y="39654"/>
                    <a:pt x="84" y="39704"/>
                  </a:cubicBezTo>
                  <a:lnTo>
                    <a:pt x="101" y="39738"/>
                  </a:lnTo>
                  <a:cubicBezTo>
                    <a:pt x="101" y="39738"/>
                    <a:pt x="101" y="39738"/>
                    <a:pt x="101" y="39754"/>
                  </a:cubicBezTo>
                  <a:cubicBezTo>
                    <a:pt x="151" y="39838"/>
                    <a:pt x="201" y="39922"/>
                    <a:pt x="251" y="40022"/>
                  </a:cubicBezTo>
                  <a:cubicBezTo>
                    <a:pt x="251" y="40022"/>
                    <a:pt x="251" y="40022"/>
                    <a:pt x="268" y="40039"/>
                  </a:cubicBezTo>
                  <a:lnTo>
                    <a:pt x="285" y="40056"/>
                  </a:lnTo>
                  <a:cubicBezTo>
                    <a:pt x="318" y="40123"/>
                    <a:pt x="369" y="40189"/>
                    <a:pt x="436" y="40256"/>
                  </a:cubicBezTo>
                  <a:cubicBezTo>
                    <a:pt x="486" y="40323"/>
                    <a:pt x="553" y="40390"/>
                    <a:pt x="620" y="40441"/>
                  </a:cubicBezTo>
                  <a:cubicBezTo>
                    <a:pt x="620" y="40457"/>
                    <a:pt x="636" y="40457"/>
                    <a:pt x="636" y="40474"/>
                  </a:cubicBezTo>
                  <a:lnTo>
                    <a:pt x="653" y="40474"/>
                  </a:lnTo>
                  <a:cubicBezTo>
                    <a:pt x="737" y="40558"/>
                    <a:pt x="837" y="40641"/>
                    <a:pt x="938" y="40708"/>
                  </a:cubicBezTo>
                  <a:cubicBezTo>
                    <a:pt x="954" y="40725"/>
                    <a:pt x="954" y="40725"/>
                    <a:pt x="971" y="40725"/>
                  </a:cubicBezTo>
                  <a:cubicBezTo>
                    <a:pt x="971" y="40742"/>
                    <a:pt x="988" y="40742"/>
                    <a:pt x="988" y="40742"/>
                  </a:cubicBezTo>
                  <a:cubicBezTo>
                    <a:pt x="1055" y="40792"/>
                    <a:pt x="1122" y="40842"/>
                    <a:pt x="1206" y="40892"/>
                  </a:cubicBezTo>
                  <a:lnTo>
                    <a:pt x="1222" y="40892"/>
                  </a:lnTo>
                  <a:cubicBezTo>
                    <a:pt x="1289" y="40926"/>
                    <a:pt x="1339" y="40959"/>
                    <a:pt x="1406" y="40993"/>
                  </a:cubicBezTo>
                  <a:lnTo>
                    <a:pt x="1423" y="41010"/>
                  </a:lnTo>
                  <a:cubicBezTo>
                    <a:pt x="1440" y="41010"/>
                    <a:pt x="1473" y="41026"/>
                    <a:pt x="1507" y="41043"/>
                  </a:cubicBezTo>
                  <a:cubicBezTo>
                    <a:pt x="1540" y="41060"/>
                    <a:pt x="1574" y="41077"/>
                    <a:pt x="1607" y="41093"/>
                  </a:cubicBezTo>
                  <a:lnTo>
                    <a:pt x="1624" y="41093"/>
                  </a:lnTo>
                  <a:cubicBezTo>
                    <a:pt x="1674" y="41127"/>
                    <a:pt x="1741" y="41144"/>
                    <a:pt x="1808" y="41177"/>
                  </a:cubicBezTo>
                  <a:lnTo>
                    <a:pt x="1825" y="41177"/>
                  </a:lnTo>
                  <a:cubicBezTo>
                    <a:pt x="1892" y="41211"/>
                    <a:pt x="1959" y="41227"/>
                    <a:pt x="2026" y="41244"/>
                  </a:cubicBezTo>
                  <a:cubicBezTo>
                    <a:pt x="2059" y="41261"/>
                    <a:pt x="2093" y="41261"/>
                    <a:pt x="2109" y="41277"/>
                  </a:cubicBezTo>
                  <a:cubicBezTo>
                    <a:pt x="2143" y="41277"/>
                    <a:pt x="2160" y="41277"/>
                    <a:pt x="2176" y="41294"/>
                  </a:cubicBezTo>
                  <a:cubicBezTo>
                    <a:pt x="2210" y="41294"/>
                    <a:pt x="2227" y="41294"/>
                    <a:pt x="2243" y="41311"/>
                  </a:cubicBezTo>
                  <a:cubicBezTo>
                    <a:pt x="2327" y="41328"/>
                    <a:pt x="2394" y="41344"/>
                    <a:pt x="2478" y="41344"/>
                  </a:cubicBezTo>
                  <a:cubicBezTo>
                    <a:pt x="2494" y="41361"/>
                    <a:pt x="2511" y="41361"/>
                    <a:pt x="2545" y="41361"/>
                  </a:cubicBezTo>
                  <a:cubicBezTo>
                    <a:pt x="2612" y="41361"/>
                    <a:pt x="2679" y="41378"/>
                    <a:pt x="2762" y="41378"/>
                  </a:cubicBezTo>
                  <a:lnTo>
                    <a:pt x="2779" y="41378"/>
                  </a:lnTo>
                  <a:cubicBezTo>
                    <a:pt x="2838" y="41386"/>
                    <a:pt x="2896" y="41390"/>
                    <a:pt x="2953" y="41390"/>
                  </a:cubicBezTo>
                  <a:cubicBezTo>
                    <a:pt x="3009" y="41390"/>
                    <a:pt x="3064" y="41386"/>
                    <a:pt x="3114" y="41378"/>
                  </a:cubicBezTo>
                  <a:cubicBezTo>
                    <a:pt x="3582" y="41344"/>
                    <a:pt x="3934" y="41144"/>
                    <a:pt x="4085" y="40826"/>
                  </a:cubicBezTo>
                  <a:lnTo>
                    <a:pt x="22109" y="1901"/>
                  </a:lnTo>
                  <a:lnTo>
                    <a:pt x="22109" y="1901"/>
                  </a:lnTo>
                  <a:cubicBezTo>
                    <a:pt x="21961" y="2193"/>
                    <a:pt x="21605" y="2363"/>
                    <a:pt x="21158" y="2411"/>
                  </a:cubicBezTo>
                  <a:lnTo>
                    <a:pt x="20823" y="2411"/>
                  </a:lnTo>
                  <a:cubicBezTo>
                    <a:pt x="20739" y="2411"/>
                    <a:pt x="20672" y="2394"/>
                    <a:pt x="20589" y="2377"/>
                  </a:cubicBezTo>
                  <a:lnTo>
                    <a:pt x="20522" y="2377"/>
                  </a:lnTo>
                  <a:cubicBezTo>
                    <a:pt x="20438" y="2360"/>
                    <a:pt x="20321" y="2344"/>
                    <a:pt x="20221" y="2310"/>
                  </a:cubicBezTo>
                  <a:cubicBezTo>
                    <a:pt x="20204" y="2310"/>
                    <a:pt x="20187" y="2293"/>
                    <a:pt x="20154" y="2293"/>
                  </a:cubicBezTo>
                  <a:cubicBezTo>
                    <a:pt x="20053" y="2260"/>
                    <a:pt x="19953" y="2226"/>
                    <a:pt x="19852" y="2193"/>
                  </a:cubicBezTo>
                  <a:cubicBezTo>
                    <a:pt x="19785" y="2176"/>
                    <a:pt x="19718" y="2143"/>
                    <a:pt x="19651" y="2109"/>
                  </a:cubicBezTo>
                  <a:cubicBezTo>
                    <a:pt x="19618" y="2093"/>
                    <a:pt x="19584" y="2076"/>
                    <a:pt x="19551" y="2059"/>
                  </a:cubicBezTo>
                  <a:cubicBezTo>
                    <a:pt x="19518" y="2042"/>
                    <a:pt x="19484" y="2026"/>
                    <a:pt x="19451" y="2026"/>
                  </a:cubicBezTo>
                  <a:cubicBezTo>
                    <a:pt x="19400" y="1992"/>
                    <a:pt x="19333" y="1959"/>
                    <a:pt x="19283" y="1925"/>
                  </a:cubicBezTo>
                  <a:cubicBezTo>
                    <a:pt x="19266" y="1908"/>
                    <a:pt x="19266" y="1908"/>
                    <a:pt x="19250" y="1908"/>
                  </a:cubicBezTo>
                  <a:cubicBezTo>
                    <a:pt x="19183" y="1858"/>
                    <a:pt x="19099" y="1808"/>
                    <a:pt x="19032" y="1758"/>
                  </a:cubicBezTo>
                  <a:lnTo>
                    <a:pt x="18999" y="1741"/>
                  </a:lnTo>
                  <a:cubicBezTo>
                    <a:pt x="18881" y="1657"/>
                    <a:pt x="18798" y="1574"/>
                    <a:pt x="18697" y="1507"/>
                  </a:cubicBezTo>
                  <a:cubicBezTo>
                    <a:pt x="18681" y="1490"/>
                    <a:pt x="18681" y="1473"/>
                    <a:pt x="18664" y="1456"/>
                  </a:cubicBezTo>
                  <a:cubicBezTo>
                    <a:pt x="18597" y="1406"/>
                    <a:pt x="18530" y="1339"/>
                    <a:pt x="18480" y="1272"/>
                  </a:cubicBezTo>
                  <a:cubicBezTo>
                    <a:pt x="18413" y="1205"/>
                    <a:pt x="18363" y="1138"/>
                    <a:pt x="18329" y="1071"/>
                  </a:cubicBezTo>
                  <a:cubicBezTo>
                    <a:pt x="18312" y="1055"/>
                    <a:pt x="18296" y="1055"/>
                    <a:pt x="18296" y="1038"/>
                  </a:cubicBezTo>
                  <a:cubicBezTo>
                    <a:pt x="18229" y="954"/>
                    <a:pt x="18195" y="854"/>
                    <a:pt x="18145" y="770"/>
                  </a:cubicBezTo>
                  <a:cubicBezTo>
                    <a:pt x="18145" y="753"/>
                    <a:pt x="18145" y="737"/>
                    <a:pt x="18128" y="737"/>
                  </a:cubicBezTo>
                  <a:cubicBezTo>
                    <a:pt x="18111" y="670"/>
                    <a:pt x="18095" y="620"/>
                    <a:pt x="18078" y="553"/>
                  </a:cubicBezTo>
                  <a:cubicBezTo>
                    <a:pt x="18061" y="502"/>
                    <a:pt x="18061" y="452"/>
                    <a:pt x="18061" y="402"/>
                  </a:cubicBezTo>
                  <a:cubicBezTo>
                    <a:pt x="18045" y="385"/>
                    <a:pt x="18061" y="368"/>
                    <a:pt x="18045" y="352"/>
                  </a:cubicBezTo>
                  <a:cubicBezTo>
                    <a:pt x="18045" y="318"/>
                    <a:pt x="18045" y="301"/>
                    <a:pt x="18045" y="268"/>
                  </a:cubicBezTo>
                  <a:cubicBezTo>
                    <a:pt x="18061" y="235"/>
                    <a:pt x="18061" y="184"/>
                    <a:pt x="18061" y="151"/>
                  </a:cubicBezTo>
                  <a:cubicBezTo>
                    <a:pt x="18063" y="144"/>
                    <a:pt x="18066" y="138"/>
                    <a:pt x="18068" y="131"/>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328;p60">
              <a:extLst>
                <a:ext uri="{FF2B5EF4-FFF2-40B4-BE49-F238E27FC236}">
                  <a16:creationId xmlns:a16="http://schemas.microsoft.com/office/drawing/2014/main" id="{A8608E0F-7ECC-4C65-B00F-96D3F9DC75A7}"/>
                </a:ext>
              </a:extLst>
            </p:cNvPr>
            <p:cNvSpPr/>
            <p:nvPr/>
          </p:nvSpPr>
          <p:spPr>
            <a:xfrm>
              <a:off x="21520425" y="3901975"/>
              <a:ext cx="110925" cy="74500"/>
            </a:xfrm>
            <a:custGeom>
              <a:avLst/>
              <a:gdLst/>
              <a:ahLst/>
              <a:cxnLst/>
              <a:rect l="l" t="t" r="r" b="b"/>
              <a:pathLst>
                <a:path w="4437" h="2980" extrusionOk="0">
                  <a:moveTo>
                    <a:pt x="1384" y="1"/>
                  </a:moveTo>
                  <a:cubicBezTo>
                    <a:pt x="1317" y="1"/>
                    <a:pt x="1252" y="3"/>
                    <a:pt x="1189" y="9"/>
                  </a:cubicBezTo>
                  <a:cubicBezTo>
                    <a:pt x="653" y="59"/>
                    <a:pt x="252" y="310"/>
                    <a:pt x="168" y="712"/>
                  </a:cubicBezTo>
                  <a:cubicBezTo>
                    <a:pt x="1" y="1415"/>
                    <a:pt x="804" y="2335"/>
                    <a:pt x="1942" y="2754"/>
                  </a:cubicBezTo>
                  <a:cubicBezTo>
                    <a:pt x="2334" y="2908"/>
                    <a:pt x="2714" y="2980"/>
                    <a:pt x="3053" y="2980"/>
                  </a:cubicBezTo>
                  <a:cubicBezTo>
                    <a:pt x="3120" y="2980"/>
                    <a:pt x="3185" y="2977"/>
                    <a:pt x="3248" y="2972"/>
                  </a:cubicBezTo>
                  <a:cubicBezTo>
                    <a:pt x="3784" y="2921"/>
                    <a:pt x="4185" y="2670"/>
                    <a:pt x="4269" y="2269"/>
                  </a:cubicBezTo>
                  <a:cubicBezTo>
                    <a:pt x="4436" y="1566"/>
                    <a:pt x="3633" y="645"/>
                    <a:pt x="2495" y="226"/>
                  </a:cubicBezTo>
                  <a:cubicBezTo>
                    <a:pt x="2103" y="73"/>
                    <a:pt x="1723" y="1"/>
                    <a:pt x="1384" y="1"/>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329;p60">
              <a:extLst>
                <a:ext uri="{FF2B5EF4-FFF2-40B4-BE49-F238E27FC236}">
                  <a16:creationId xmlns:a16="http://schemas.microsoft.com/office/drawing/2014/main" id="{51C89275-B885-4438-A70A-399CB3068DCF}"/>
                </a:ext>
              </a:extLst>
            </p:cNvPr>
            <p:cNvSpPr/>
            <p:nvPr/>
          </p:nvSpPr>
          <p:spPr>
            <a:xfrm>
              <a:off x="21138375" y="3586650"/>
              <a:ext cx="857875" cy="1141600"/>
            </a:xfrm>
            <a:custGeom>
              <a:avLst/>
              <a:gdLst/>
              <a:ahLst/>
              <a:cxnLst/>
              <a:rect l="l" t="t" r="r" b="b"/>
              <a:pathLst>
                <a:path w="34315" h="45664" extrusionOk="0">
                  <a:moveTo>
                    <a:pt x="9491" y="1"/>
                  </a:moveTo>
                  <a:cubicBezTo>
                    <a:pt x="9324" y="1"/>
                    <a:pt x="9140" y="18"/>
                    <a:pt x="8955" y="34"/>
                  </a:cubicBezTo>
                  <a:lnTo>
                    <a:pt x="8805" y="34"/>
                  </a:lnTo>
                  <a:cubicBezTo>
                    <a:pt x="8721" y="34"/>
                    <a:pt x="8654" y="51"/>
                    <a:pt x="8587" y="68"/>
                  </a:cubicBezTo>
                  <a:cubicBezTo>
                    <a:pt x="8520" y="68"/>
                    <a:pt x="8470" y="68"/>
                    <a:pt x="8420" y="85"/>
                  </a:cubicBezTo>
                  <a:cubicBezTo>
                    <a:pt x="8219" y="101"/>
                    <a:pt x="8018" y="135"/>
                    <a:pt x="7817" y="168"/>
                  </a:cubicBezTo>
                  <a:cubicBezTo>
                    <a:pt x="7817" y="185"/>
                    <a:pt x="7817" y="185"/>
                    <a:pt x="7800" y="185"/>
                  </a:cubicBezTo>
                  <a:cubicBezTo>
                    <a:pt x="7750" y="185"/>
                    <a:pt x="7700" y="202"/>
                    <a:pt x="7650" y="219"/>
                  </a:cubicBezTo>
                  <a:cubicBezTo>
                    <a:pt x="7482" y="252"/>
                    <a:pt x="7315" y="285"/>
                    <a:pt x="7164" y="336"/>
                  </a:cubicBezTo>
                  <a:cubicBezTo>
                    <a:pt x="7081" y="352"/>
                    <a:pt x="7014" y="386"/>
                    <a:pt x="6930" y="403"/>
                  </a:cubicBezTo>
                  <a:cubicBezTo>
                    <a:pt x="6830" y="436"/>
                    <a:pt x="6729" y="470"/>
                    <a:pt x="6629" y="503"/>
                  </a:cubicBezTo>
                  <a:cubicBezTo>
                    <a:pt x="6612" y="503"/>
                    <a:pt x="6579" y="520"/>
                    <a:pt x="6562" y="537"/>
                  </a:cubicBezTo>
                  <a:cubicBezTo>
                    <a:pt x="6411" y="587"/>
                    <a:pt x="6261" y="654"/>
                    <a:pt x="6110" y="721"/>
                  </a:cubicBezTo>
                  <a:cubicBezTo>
                    <a:pt x="6043" y="737"/>
                    <a:pt x="5959" y="771"/>
                    <a:pt x="5892" y="804"/>
                  </a:cubicBezTo>
                  <a:cubicBezTo>
                    <a:pt x="5675" y="905"/>
                    <a:pt x="5457" y="1022"/>
                    <a:pt x="5256" y="1139"/>
                  </a:cubicBezTo>
                  <a:lnTo>
                    <a:pt x="0" y="4186"/>
                  </a:lnTo>
                  <a:cubicBezTo>
                    <a:pt x="218" y="4068"/>
                    <a:pt x="419" y="3951"/>
                    <a:pt x="636" y="3851"/>
                  </a:cubicBezTo>
                  <a:cubicBezTo>
                    <a:pt x="720" y="3817"/>
                    <a:pt x="787" y="3801"/>
                    <a:pt x="854" y="3767"/>
                  </a:cubicBezTo>
                  <a:cubicBezTo>
                    <a:pt x="1005" y="3700"/>
                    <a:pt x="1155" y="3633"/>
                    <a:pt x="1306" y="3583"/>
                  </a:cubicBezTo>
                  <a:cubicBezTo>
                    <a:pt x="1440" y="3533"/>
                    <a:pt x="1557" y="3499"/>
                    <a:pt x="1691" y="3449"/>
                  </a:cubicBezTo>
                  <a:cubicBezTo>
                    <a:pt x="1758" y="3432"/>
                    <a:pt x="1842" y="3399"/>
                    <a:pt x="1909" y="3382"/>
                  </a:cubicBezTo>
                  <a:cubicBezTo>
                    <a:pt x="2076" y="3332"/>
                    <a:pt x="2227" y="3298"/>
                    <a:pt x="2394" y="3265"/>
                  </a:cubicBezTo>
                  <a:cubicBezTo>
                    <a:pt x="2444" y="3248"/>
                    <a:pt x="2494" y="3231"/>
                    <a:pt x="2561" y="3231"/>
                  </a:cubicBezTo>
                  <a:cubicBezTo>
                    <a:pt x="2762" y="3181"/>
                    <a:pt x="2963" y="3148"/>
                    <a:pt x="3164" y="3131"/>
                  </a:cubicBezTo>
                  <a:cubicBezTo>
                    <a:pt x="3231" y="3114"/>
                    <a:pt x="3281" y="3114"/>
                    <a:pt x="3331" y="3114"/>
                  </a:cubicBezTo>
                  <a:cubicBezTo>
                    <a:pt x="3465" y="3098"/>
                    <a:pt x="3582" y="3081"/>
                    <a:pt x="3716" y="3081"/>
                  </a:cubicBezTo>
                  <a:cubicBezTo>
                    <a:pt x="3884" y="3064"/>
                    <a:pt x="4068" y="3047"/>
                    <a:pt x="4252" y="3047"/>
                  </a:cubicBezTo>
                  <a:lnTo>
                    <a:pt x="4553" y="3047"/>
                  </a:lnTo>
                  <a:cubicBezTo>
                    <a:pt x="4704" y="3047"/>
                    <a:pt x="4838" y="3047"/>
                    <a:pt x="4988" y="3064"/>
                  </a:cubicBezTo>
                  <a:cubicBezTo>
                    <a:pt x="5106" y="3064"/>
                    <a:pt x="5223" y="3064"/>
                    <a:pt x="5340" y="3081"/>
                  </a:cubicBezTo>
                  <a:cubicBezTo>
                    <a:pt x="5457" y="3081"/>
                    <a:pt x="5591" y="3098"/>
                    <a:pt x="5708" y="3114"/>
                  </a:cubicBezTo>
                  <a:cubicBezTo>
                    <a:pt x="5842" y="3131"/>
                    <a:pt x="5976" y="3148"/>
                    <a:pt x="6110" y="3165"/>
                  </a:cubicBezTo>
                  <a:cubicBezTo>
                    <a:pt x="6227" y="3181"/>
                    <a:pt x="6344" y="3198"/>
                    <a:pt x="6461" y="3215"/>
                  </a:cubicBezTo>
                  <a:cubicBezTo>
                    <a:pt x="6595" y="3248"/>
                    <a:pt x="6746" y="3265"/>
                    <a:pt x="6897" y="3298"/>
                  </a:cubicBezTo>
                  <a:cubicBezTo>
                    <a:pt x="6997" y="3315"/>
                    <a:pt x="7097" y="3349"/>
                    <a:pt x="7198" y="3365"/>
                  </a:cubicBezTo>
                  <a:cubicBezTo>
                    <a:pt x="7349" y="3399"/>
                    <a:pt x="7499" y="3449"/>
                    <a:pt x="7667" y="3483"/>
                  </a:cubicBezTo>
                  <a:cubicBezTo>
                    <a:pt x="7767" y="3516"/>
                    <a:pt x="7867" y="3533"/>
                    <a:pt x="7968" y="3566"/>
                  </a:cubicBezTo>
                  <a:cubicBezTo>
                    <a:pt x="8135" y="3616"/>
                    <a:pt x="8303" y="3667"/>
                    <a:pt x="8487" y="3734"/>
                  </a:cubicBezTo>
                  <a:cubicBezTo>
                    <a:pt x="8570" y="3750"/>
                    <a:pt x="8637" y="3784"/>
                    <a:pt x="8721" y="3817"/>
                  </a:cubicBezTo>
                  <a:cubicBezTo>
                    <a:pt x="8989" y="3901"/>
                    <a:pt x="9240" y="4001"/>
                    <a:pt x="9491" y="4102"/>
                  </a:cubicBezTo>
                  <a:lnTo>
                    <a:pt x="9508" y="4102"/>
                  </a:lnTo>
                  <a:cubicBezTo>
                    <a:pt x="9759" y="4202"/>
                    <a:pt x="10027" y="4319"/>
                    <a:pt x="10278" y="4437"/>
                  </a:cubicBezTo>
                  <a:cubicBezTo>
                    <a:pt x="10361" y="4470"/>
                    <a:pt x="10445" y="4504"/>
                    <a:pt x="10529" y="4554"/>
                  </a:cubicBezTo>
                  <a:cubicBezTo>
                    <a:pt x="10713" y="4638"/>
                    <a:pt x="10897" y="4721"/>
                    <a:pt x="11081" y="4822"/>
                  </a:cubicBezTo>
                  <a:cubicBezTo>
                    <a:pt x="11182" y="4872"/>
                    <a:pt x="11265" y="4922"/>
                    <a:pt x="11366" y="4972"/>
                  </a:cubicBezTo>
                  <a:cubicBezTo>
                    <a:pt x="11617" y="5089"/>
                    <a:pt x="11868" y="5223"/>
                    <a:pt x="12102" y="5374"/>
                  </a:cubicBezTo>
                  <a:cubicBezTo>
                    <a:pt x="12387" y="5525"/>
                    <a:pt x="12655" y="5709"/>
                    <a:pt x="12939" y="5876"/>
                  </a:cubicBezTo>
                  <a:cubicBezTo>
                    <a:pt x="12956" y="5893"/>
                    <a:pt x="12973" y="5893"/>
                    <a:pt x="12989" y="5910"/>
                  </a:cubicBezTo>
                  <a:cubicBezTo>
                    <a:pt x="13257" y="6077"/>
                    <a:pt x="13525" y="6261"/>
                    <a:pt x="13793" y="6445"/>
                  </a:cubicBezTo>
                  <a:cubicBezTo>
                    <a:pt x="13877" y="6496"/>
                    <a:pt x="13977" y="6562"/>
                    <a:pt x="14061" y="6629"/>
                  </a:cubicBezTo>
                  <a:cubicBezTo>
                    <a:pt x="14245" y="6763"/>
                    <a:pt x="14412" y="6880"/>
                    <a:pt x="14596" y="7014"/>
                  </a:cubicBezTo>
                  <a:cubicBezTo>
                    <a:pt x="14697" y="7098"/>
                    <a:pt x="14797" y="7182"/>
                    <a:pt x="14914" y="7249"/>
                  </a:cubicBezTo>
                  <a:cubicBezTo>
                    <a:pt x="15065" y="7383"/>
                    <a:pt x="15232" y="7500"/>
                    <a:pt x="15383" y="7634"/>
                  </a:cubicBezTo>
                  <a:cubicBezTo>
                    <a:pt x="15500" y="7717"/>
                    <a:pt x="15617" y="7818"/>
                    <a:pt x="15735" y="7902"/>
                  </a:cubicBezTo>
                  <a:cubicBezTo>
                    <a:pt x="15885" y="8035"/>
                    <a:pt x="16036" y="8153"/>
                    <a:pt x="16187" y="8287"/>
                  </a:cubicBezTo>
                  <a:cubicBezTo>
                    <a:pt x="16304" y="8387"/>
                    <a:pt x="16421" y="8487"/>
                    <a:pt x="16521" y="8588"/>
                  </a:cubicBezTo>
                  <a:cubicBezTo>
                    <a:pt x="16672" y="8722"/>
                    <a:pt x="16823" y="8856"/>
                    <a:pt x="16956" y="8990"/>
                  </a:cubicBezTo>
                  <a:cubicBezTo>
                    <a:pt x="17074" y="9090"/>
                    <a:pt x="17191" y="9190"/>
                    <a:pt x="17308" y="9308"/>
                  </a:cubicBezTo>
                  <a:cubicBezTo>
                    <a:pt x="17459" y="9441"/>
                    <a:pt x="17593" y="9575"/>
                    <a:pt x="17743" y="9726"/>
                  </a:cubicBezTo>
                  <a:cubicBezTo>
                    <a:pt x="17844" y="9826"/>
                    <a:pt x="17961" y="9927"/>
                    <a:pt x="18061" y="10044"/>
                  </a:cubicBezTo>
                  <a:cubicBezTo>
                    <a:pt x="18212" y="10195"/>
                    <a:pt x="18363" y="10345"/>
                    <a:pt x="18513" y="10496"/>
                  </a:cubicBezTo>
                  <a:cubicBezTo>
                    <a:pt x="18614" y="10596"/>
                    <a:pt x="18697" y="10697"/>
                    <a:pt x="18798" y="10814"/>
                  </a:cubicBezTo>
                  <a:cubicBezTo>
                    <a:pt x="18965" y="10998"/>
                    <a:pt x="19132" y="11182"/>
                    <a:pt x="19300" y="11366"/>
                  </a:cubicBezTo>
                  <a:cubicBezTo>
                    <a:pt x="19367" y="11433"/>
                    <a:pt x="19451" y="11517"/>
                    <a:pt x="19517" y="11584"/>
                  </a:cubicBezTo>
                  <a:cubicBezTo>
                    <a:pt x="19752" y="11852"/>
                    <a:pt x="19986" y="12136"/>
                    <a:pt x="20204" y="12404"/>
                  </a:cubicBezTo>
                  <a:lnTo>
                    <a:pt x="20321" y="12538"/>
                  </a:lnTo>
                  <a:cubicBezTo>
                    <a:pt x="20505" y="12772"/>
                    <a:pt x="20706" y="13007"/>
                    <a:pt x="20890" y="13241"/>
                  </a:cubicBezTo>
                  <a:cubicBezTo>
                    <a:pt x="21124" y="13559"/>
                    <a:pt x="21359" y="13860"/>
                    <a:pt x="21593" y="14179"/>
                  </a:cubicBezTo>
                  <a:cubicBezTo>
                    <a:pt x="21610" y="14179"/>
                    <a:pt x="21610" y="14195"/>
                    <a:pt x="21610" y="14195"/>
                  </a:cubicBezTo>
                  <a:cubicBezTo>
                    <a:pt x="21945" y="14647"/>
                    <a:pt x="22263" y="15116"/>
                    <a:pt x="22581" y="15585"/>
                  </a:cubicBezTo>
                  <a:cubicBezTo>
                    <a:pt x="22648" y="15685"/>
                    <a:pt x="22731" y="15802"/>
                    <a:pt x="22798" y="15903"/>
                  </a:cubicBezTo>
                  <a:cubicBezTo>
                    <a:pt x="22915" y="16070"/>
                    <a:pt x="23033" y="16254"/>
                    <a:pt x="23133" y="16421"/>
                  </a:cubicBezTo>
                  <a:cubicBezTo>
                    <a:pt x="23233" y="16572"/>
                    <a:pt x="23334" y="16740"/>
                    <a:pt x="23434" y="16890"/>
                  </a:cubicBezTo>
                  <a:cubicBezTo>
                    <a:pt x="23535" y="17058"/>
                    <a:pt x="23652" y="17242"/>
                    <a:pt x="23752" y="17409"/>
                  </a:cubicBezTo>
                  <a:cubicBezTo>
                    <a:pt x="23836" y="17560"/>
                    <a:pt x="23936" y="17710"/>
                    <a:pt x="24020" y="17861"/>
                  </a:cubicBezTo>
                  <a:cubicBezTo>
                    <a:pt x="24271" y="18296"/>
                    <a:pt x="24506" y="18731"/>
                    <a:pt x="24757" y="19167"/>
                  </a:cubicBezTo>
                  <a:cubicBezTo>
                    <a:pt x="24840" y="19334"/>
                    <a:pt x="24924" y="19485"/>
                    <a:pt x="25008" y="19652"/>
                  </a:cubicBezTo>
                  <a:cubicBezTo>
                    <a:pt x="25091" y="19819"/>
                    <a:pt x="25175" y="19987"/>
                    <a:pt x="25259" y="20154"/>
                  </a:cubicBezTo>
                  <a:cubicBezTo>
                    <a:pt x="25393" y="20405"/>
                    <a:pt x="25510" y="20656"/>
                    <a:pt x="25627" y="20907"/>
                  </a:cubicBezTo>
                  <a:lnTo>
                    <a:pt x="25727" y="21125"/>
                  </a:lnTo>
                  <a:cubicBezTo>
                    <a:pt x="25878" y="21426"/>
                    <a:pt x="26029" y="21744"/>
                    <a:pt x="26163" y="22062"/>
                  </a:cubicBezTo>
                  <a:cubicBezTo>
                    <a:pt x="26196" y="22146"/>
                    <a:pt x="26230" y="22230"/>
                    <a:pt x="26280" y="22330"/>
                  </a:cubicBezTo>
                  <a:cubicBezTo>
                    <a:pt x="26380" y="22565"/>
                    <a:pt x="26481" y="22799"/>
                    <a:pt x="26564" y="23033"/>
                  </a:cubicBezTo>
                  <a:cubicBezTo>
                    <a:pt x="26615" y="23134"/>
                    <a:pt x="26665" y="23251"/>
                    <a:pt x="26698" y="23351"/>
                  </a:cubicBezTo>
                  <a:cubicBezTo>
                    <a:pt x="26782" y="23586"/>
                    <a:pt x="26882" y="23803"/>
                    <a:pt x="26966" y="24038"/>
                  </a:cubicBezTo>
                  <a:cubicBezTo>
                    <a:pt x="27000" y="24138"/>
                    <a:pt x="27033" y="24222"/>
                    <a:pt x="27067" y="24322"/>
                  </a:cubicBezTo>
                  <a:cubicBezTo>
                    <a:pt x="27184" y="24623"/>
                    <a:pt x="27284" y="24925"/>
                    <a:pt x="27385" y="25226"/>
                  </a:cubicBezTo>
                  <a:cubicBezTo>
                    <a:pt x="27401" y="25259"/>
                    <a:pt x="27401" y="25276"/>
                    <a:pt x="27418" y="25310"/>
                  </a:cubicBezTo>
                  <a:cubicBezTo>
                    <a:pt x="27519" y="25628"/>
                    <a:pt x="27636" y="25962"/>
                    <a:pt x="27736" y="26280"/>
                  </a:cubicBezTo>
                  <a:cubicBezTo>
                    <a:pt x="27753" y="26398"/>
                    <a:pt x="27786" y="26498"/>
                    <a:pt x="27820" y="26599"/>
                  </a:cubicBezTo>
                  <a:cubicBezTo>
                    <a:pt x="27887" y="26833"/>
                    <a:pt x="27954" y="27050"/>
                    <a:pt x="28021" y="27285"/>
                  </a:cubicBezTo>
                  <a:cubicBezTo>
                    <a:pt x="28054" y="27402"/>
                    <a:pt x="28088" y="27536"/>
                    <a:pt x="28104" y="27653"/>
                  </a:cubicBezTo>
                  <a:cubicBezTo>
                    <a:pt x="28171" y="27871"/>
                    <a:pt x="28222" y="28072"/>
                    <a:pt x="28272" y="28289"/>
                  </a:cubicBezTo>
                  <a:cubicBezTo>
                    <a:pt x="28305" y="28406"/>
                    <a:pt x="28322" y="28540"/>
                    <a:pt x="28355" y="28657"/>
                  </a:cubicBezTo>
                  <a:cubicBezTo>
                    <a:pt x="28406" y="28875"/>
                    <a:pt x="28456" y="29093"/>
                    <a:pt x="28489" y="29310"/>
                  </a:cubicBezTo>
                  <a:cubicBezTo>
                    <a:pt x="28523" y="29411"/>
                    <a:pt x="28540" y="29528"/>
                    <a:pt x="28556" y="29645"/>
                  </a:cubicBezTo>
                  <a:cubicBezTo>
                    <a:pt x="28623" y="29929"/>
                    <a:pt x="28673" y="30214"/>
                    <a:pt x="28707" y="30499"/>
                  </a:cubicBezTo>
                  <a:cubicBezTo>
                    <a:pt x="28724" y="30532"/>
                    <a:pt x="28724" y="30582"/>
                    <a:pt x="28740" y="30616"/>
                  </a:cubicBezTo>
                  <a:cubicBezTo>
                    <a:pt x="28791" y="30934"/>
                    <a:pt x="28824" y="31252"/>
                    <a:pt x="28874" y="31587"/>
                  </a:cubicBezTo>
                  <a:cubicBezTo>
                    <a:pt x="28874" y="31670"/>
                    <a:pt x="28891" y="31754"/>
                    <a:pt x="28908" y="31854"/>
                  </a:cubicBezTo>
                  <a:cubicBezTo>
                    <a:pt x="28925" y="32089"/>
                    <a:pt x="28958" y="32306"/>
                    <a:pt x="28975" y="32541"/>
                  </a:cubicBezTo>
                  <a:cubicBezTo>
                    <a:pt x="28975" y="32658"/>
                    <a:pt x="28992" y="32758"/>
                    <a:pt x="28992" y="32875"/>
                  </a:cubicBezTo>
                  <a:cubicBezTo>
                    <a:pt x="29008" y="33093"/>
                    <a:pt x="29025" y="33294"/>
                    <a:pt x="29042" y="33512"/>
                  </a:cubicBezTo>
                  <a:cubicBezTo>
                    <a:pt x="29042" y="33612"/>
                    <a:pt x="29042" y="33729"/>
                    <a:pt x="29058" y="33830"/>
                  </a:cubicBezTo>
                  <a:cubicBezTo>
                    <a:pt x="29058" y="34131"/>
                    <a:pt x="29075" y="34432"/>
                    <a:pt x="29075" y="34733"/>
                  </a:cubicBezTo>
                  <a:cubicBezTo>
                    <a:pt x="29075" y="35051"/>
                    <a:pt x="29058" y="35370"/>
                    <a:pt x="29042" y="35671"/>
                  </a:cubicBezTo>
                  <a:cubicBezTo>
                    <a:pt x="29042" y="35771"/>
                    <a:pt x="29042" y="35855"/>
                    <a:pt x="29025" y="35939"/>
                  </a:cubicBezTo>
                  <a:cubicBezTo>
                    <a:pt x="29008" y="36139"/>
                    <a:pt x="29008" y="36357"/>
                    <a:pt x="28992" y="36558"/>
                  </a:cubicBezTo>
                  <a:cubicBezTo>
                    <a:pt x="28975" y="36675"/>
                    <a:pt x="28958" y="36792"/>
                    <a:pt x="28941" y="36909"/>
                  </a:cubicBezTo>
                  <a:cubicBezTo>
                    <a:pt x="28925" y="37077"/>
                    <a:pt x="28908" y="37261"/>
                    <a:pt x="28891" y="37428"/>
                  </a:cubicBezTo>
                  <a:cubicBezTo>
                    <a:pt x="28874" y="37546"/>
                    <a:pt x="28858" y="37679"/>
                    <a:pt x="28824" y="37797"/>
                  </a:cubicBezTo>
                  <a:cubicBezTo>
                    <a:pt x="28807" y="37947"/>
                    <a:pt x="28774" y="38098"/>
                    <a:pt x="28757" y="38265"/>
                  </a:cubicBezTo>
                  <a:cubicBezTo>
                    <a:pt x="28724" y="38399"/>
                    <a:pt x="28690" y="38533"/>
                    <a:pt x="28673" y="38667"/>
                  </a:cubicBezTo>
                  <a:cubicBezTo>
                    <a:pt x="28640" y="38801"/>
                    <a:pt x="28607" y="38935"/>
                    <a:pt x="28573" y="39069"/>
                  </a:cubicBezTo>
                  <a:cubicBezTo>
                    <a:pt x="28540" y="39236"/>
                    <a:pt x="28489" y="39387"/>
                    <a:pt x="28456" y="39537"/>
                  </a:cubicBezTo>
                  <a:cubicBezTo>
                    <a:pt x="28422" y="39655"/>
                    <a:pt x="28389" y="39772"/>
                    <a:pt x="28355" y="39889"/>
                  </a:cubicBezTo>
                  <a:cubicBezTo>
                    <a:pt x="28288" y="40073"/>
                    <a:pt x="28238" y="40257"/>
                    <a:pt x="28171" y="40441"/>
                  </a:cubicBezTo>
                  <a:cubicBezTo>
                    <a:pt x="28138" y="40525"/>
                    <a:pt x="28104" y="40625"/>
                    <a:pt x="28071" y="40726"/>
                  </a:cubicBezTo>
                  <a:cubicBezTo>
                    <a:pt x="27954" y="41027"/>
                    <a:pt x="27837" y="41312"/>
                    <a:pt x="27703" y="41580"/>
                  </a:cubicBezTo>
                  <a:cubicBezTo>
                    <a:pt x="27602" y="41797"/>
                    <a:pt x="27502" y="42015"/>
                    <a:pt x="27385" y="42216"/>
                  </a:cubicBezTo>
                  <a:cubicBezTo>
                    <a:pt x="27267" y="42416"/>
                    <a:pt x="27150" y="42617"/>
                    <a:pt x="27033" y="42818"/>
                  </a:cubicBezTo>
                  <a:cubicBezTo>
                    <a:pt x="27000" y="42852"/>
                    <a:pt x="26966" y="42885"/>
                    <a:pt x="26949" y="42919"/>
                  </a:cubicBezTo>
                  <a:cubicBezTo>
                    <a:pt x="26849" y="43069"/>
                    <a:pt x="26749" y="43203"/>
                    <a:pt x="26648" y="43337"/>
                  </a:cubicBezTo>
                  <a:cubicBezTo>
                    <a:pt x="26615" y="43404"/>
                    <a:pt x="26581" y="43454"/>
                    <a:pt x="26531" y="43504"/>
                  </a:cubicBezTo>
                  <a:cubicBezTo>
                    <a:pt x="26431" y="43622"/>
                    <a:pt x="26347" y="43739"/>
                    <a:pt x="26246" y="43856"/>
                  </a:cubicBezTo>
                  <a:cubicBezTo>
                    <a:pt x="26196" y="43906"/>
                    <a:pt x="26163" y="43956"/>
                    <a:pt x="26129" y="43990"/>
                  </a:cubicBezTo>
                  <a:cubicBezTo>
                    <a:pt x="25979" y="44141"/>
                    <a:pt x="25845" y="44291"/>
                    <a:pt x="25694" y="44442"/>
                  </a:cubicBezTo>
                  <a:cubicBezTo>
                    <a:pt x="25677" y="44459"/>
                    <a:pt x="25661" y="44475"/>
                    <a:pt x="25644" y="44492"/>
                  </a:cubicBezTo>
                  <a:cubicBezTo>
                    <a:pt x="25510" y="44626"/>
                    <a:pt x="25376" y="44726"/>
                    <a:pt x="25242" y="44844"/>
                  </a:cubicBezTo>
                  <a:cubicBezTo>
                    <a:pt x="25192" y="44894"/>
                    <a:pt x="25142" y="44927"/>
                    <a:pt x="25091" y="44961"/>
                  </a:cubicBezTo>
                  <a:cubicBezTo>
                    <a:pt x="24991" y="45061"/>
                    <a:pt x="24874" y="45145"/>
                    <a:pt x="24757" y="45229"/>
                  </a:cubicBezTo>
                  <a:cubicBezTo>
                    <a:pt x="24706" y="45262"/>
                    <a:pt x="24656" y="45295"/>
                    <a:pt x="24606" y="45329"/>
                  </a:cubicBezTo>
                  <a:cubicBezTo>
                    <a:pt x="24439" y="45446"/>
                    <a:pt x="24271" y="45563"/>
                    <a:pt x="24104" y="45664"/>
                  </a:cubicBezTo>
                  <a:lnTo>
                    <a:pt x="29343" y="42601"/>
                  </a:lnTo>
                  <a:cubicBezTo>
                    <a:pt x="29527" y="42500"/>
                    <a:pt x="29695" y="42400"/>
                    <a:pt x="29862" y="42283"/>
                  </a:cubicBezTo>
                  <a:cubicBezTo>
                    <a:pt x="29912" y="42249"/>
                    <a:pt x="29946" y="42216"/>
                    <a:pt x="29996" y="42182"/>
                  </a:cubicBezTo>
                  <a:cubicBezTo>
                    <a:pt x="30113" y="42098"/>
                    <a:pt x="30230" y="41998"/>
                    <a:pt x="30347" y="41914"/>
                  </a:cubicBezTo>
                  <a:cubicBezTo>
                    <a:pt x="30398" y="41881"/>
                    <a:pt x="30448" y="41831"/>
                    <a:pt x="30498" y="41797"/>
                  </a:cubicBezTo>
                  <a:cubicBezTo>
                    <a:pt x="30632" y="41680"/>
                    <a:pt x="30766" y="41563"/>
                    <a:pt x="30883" y="41446"/>
                  </a:cubicBezTo>
                  <a:lnTo>
                    <a:pt x="30950" y="41395"/>
                  </a:lnTo>
                  <a:cubicBezTo>
                    <a:pt x="31101" y="41245"/>
                    <a:pt x="31234" y="41094"/>
                    <a:pt x="31368" y="40943"/>
                  </a:cubicBezTo>
                  <a:cubicBezTo>
                    <a:pt x="31419" y="40910"/>
                    <a:pt x="31452" y="40860"/>
                    <a:pt x="31486" y="40810"/>
                  </a:cubicBezTo>
                  <a:cubicBezTo>
                    <a:pt x="31586" y="40692"/>
                    <a:pt x="31686" y="40575"/>
                    <a:pt x="31787" y="40458"/>
                  </a:cubicBezTo>
                  <a:cubicBezTo>
                    <a:pt x="31820" y="40408"/>
                    <a:pt x="31871" y="40341"/>
                    <a:pt x="31904" y="40291"/>
                  </a:cubicBezTo>
                  <a:cubicBezTo>
                    <a:pt x="32004" y="40157"/>
                    <a:pt x="32105" y="40023"/>
                    <a:pt x="32189" y="39872"/>
                  </a:cubicBezTo>
                  <a:cubicBezTo>
                    <a:pt x="32222" y="39839"/>
                    <a:pt x="32256" y="39805"/>
                    <a:pt x="32272" y="39755"/>
                  </a:cubicBezTo>
                  <a:cubicBezTo>
                    <a:pt x="32272" y="39755"/>
                    <a:pt x="32289" y="39738"/>
                    <a:pt x="32289" y="39722"/>
                  </a:cubicBezTo>
                  <a:cubicBezTo>
                    <a:pt x="32406" y="39554"/>
                    <a:pt x="32523" y="39353"/>
                    <a:pt x="32624" y="39169"/>
                  </a:cubicBezTo>
                  <a:cubicBezTo>
                    <a:pt x="32641" y="39169"/>
                    <a:pt x="32641" y="39152"/>
                    <a:pt x="32641" y="39152"/>
                  </a:cubicBezTo>
                  <a:cubicBezTo>
                    <a:pt x="32741" y="38968"/>
                    <a:pt x="32841" y="38767"/>
                    <a:pt x="32942" y="38567"/>
                  </a:cubicBezTo>
                  <a:cubicBezTo>
                    <a:pt x="32942" y="38550"/>
                    <a:pt x="32942" y="38550"/>
                    <a:pt x="32959" y="38533"/>
                  </a:cubicBezTo>
                  <a:cubicBezTo>
                    <a:pt x="33076" y="38265"/>
                    <a:pt x="33210" y="37964"/>
                    <a:pt x="33310" y="37679"/>
                  </a:cubicBezTo>
                  <a:cubicBezTo>
                    <a:pt x="33327" y="37646"/>
                    <a:pt x="33344" y="37629"/>
                    <a:pt x="33344" y="37596"/>
                  </a:cubicBezTo>
                  <a:cubicBezTo>
                    <a:pt x="33377" y="37529"/>
                    <a:pt x="33394" y="37462"/>
                    <a:pt x="33410" y="37378"/>
                  </a:cubicBezTo>
                  <a:cubicBezTo>
                    <a:pt x="33477" y="37211"/>
                    <a:pt x="33544" y="37027"/>
                    <a:pt x="33595" y="36843"/>
                  </a:cubicBezTo>
                  <a:cubicBezTo>
                    <a:pt x="33611" y="36792"/>
                    <a:pt x="33628" y="36759"/>
                    <a:pt x="33645" y="36709"/>
                  </a:cubicBezTo>
                  <a:cubicBezTo>
                    <a:pt x="33662" y="36642"/>
                    <a:pt x="33678" y="36558"/>
                    <a:pt x="33695" y="36491"/>
                  </a:cubicBezTo>
                  <a:cubicBezTo>
                    <a:pt x="33745" y="36340"/>
                    <a:pt x="33779" y="36190"/>
                    <a:pt x="33829" y="36022"/>
                  </a:cubicBezTo>
                  <a:cubicBezTo>
                    <a:pt x="33829" y="35955"/>
                    <a:pt x="33862" y="35905"/>
                    <a:pt x="33879" y="35838"/>
                  </a:cubicBezTo>
                  <a:cubicBezTo>
                    <a:pt x="33896" y="35755"/>
                    <a:pt x="33896" y="35688"/>
                    <a:pt x="33913" y="35621"/>
                  </a:cubicBezTo>
                  <a:cubicBezTo>
                    <a:pt x="33946" y="35487"/>
                    <a:pt x="33980" y="35353"/>
                    <a:pt x="33996" y="35202"/>
                  </a:cubicBezTo>
                  <a:cubicBezTo>
                    <a:pt x="34013" y="35135"/>
                    <a:pt x="34030" y="35068"/>
                    <a:pt x="34047" y="35001"/>
                  </a:cubicBezTo>
                  <a:cubicBezTo>
                    <a:pt x="34047" y="34918"/>
                    <a:pt x="34063" y="34834"/>
                    <a:pt x="34080" y="34750"/>
                  </a:cubicBezTo>
                  <a:cubicBezTo>
                    <a:pt x="34097" y="34616"/>
                    <a:pt x="34114" y="34499"/>
                    <a:pt x="34130" y="34382"/>
                  </a:cubicBezTo>
                  <a:cubicBezTo>
                    <a:pt x="34147" y="34315"/>
                    <a:pt x="34147" y="34248"/>
                    <a:pt x="34164" y="34181"/>
                  </a:cubicBezTo>
                  <a:cubicBezTo>
                    <a:pt x="34180" y="34081"/>
                    <a:pt x="34180" y="33963"/>
                    <a:pt x="34197" y="33863"/>
                  </a:cubicBezTo>
                  <a:cubicBezTo>
                    <a:pt x="34214" y="33746"/>
                    <a:pt x="34214" y="33629"/>
                    <a:pt x="34231" y="33512"/>
                  </a:cubicBezTo>
                  <a:cubicBezTo>
                    <a:pt x="34231" y="33461"/>
                    <a:pt x="34247" y="33411"/>
                    <a:pt x="34247" y="33361"/>
                  </a:cubicBezTo>
                  <a:cubicBezTo>
                    <a:pt x="34264" y="33210"/>
                    <a:pt x="34264" y="33043"/>
                    <a:pt x="34281" y="32892"/>
                  </a:cubicBezTo>
                  <a:cubicBezTo>
                    <a:pt x="34281" y="32792"/>
                    <a:pt x="34281" y="32708"/>
                    <a:pt x="34298" y="32624"/>
                  </a:cubicBezTo>
                  <a:cubicBezTo>
                    <a:pt x="34298" y="32608"/>
                    <a:pt x="34298" y="32591"/>
                    <a:pt x="34298" y="32557"/>
                  </a:cubicBezTo>
                  <a:cubicBezTo>
                    <a:pt x="34298" y="32290"/>
                    <a:pt x="34314" y="32022"/>
                    <a:pt x="34314" y="31737"/>
                  </a:cubicBezTo>
                  <a:lnTo>
                    <a:pt x="34314" y="31687"/>
                  </a:lnTo>
                  <a:cubicBezTo>
                    <a:pt x="34314" y="31436"/>
                    <a:pt x="34314" y="31185"/>
                    <a:pt x="34314" y="30934"/>
                  </a:cubicBezTo>
                  <a:lnTo>
                    <a:pt x="34298" y="30783"/>
                  </a:lnTo>
                  <a:cubicBezTo>
                    <a:pt x="34298" y="30683"/>
                    <a:pt x="34281" y="30582"/>
                    <a:pt x="34281" y="30482"/>
                  </a:cubicBezTo>
                  <a:cubicBezTo>
                    <a:pt x="34281" y="30348"/>
                    <a:pt x="34281" y="30231"/>
                    <a:pt x="34264" y="30114"/>
                  </a:cubicBezTo>
                  <a:cubicBezTo>
                    <a:pt x="34264" y="30013"/>
                    <a:pt x="34247" y="29913"/>
                    <a:pt x="34247" y="29829"/>
                  </a:cubicBezTo>
                  <a:cubicBezTo>
                    <a:pt x="34231" y="29712"/>
                    <a:pt x="34231" y="29611"/>
                    <a:pt x="34214" y="29494"/>
                  </a:cubicBezTo>
                  <a:cubicBezTo>
                    <a:pt x="34214" y="29427"/>
                    <a:pt x="34214" y="29344"/>
                    <a:pt x="34197" y="29277"/>
                  </a:cubicBezTo>
                  <a:cubicBezTo>
                    <a:pt x="34180" y="29126"/>
                    <a:pt x="34164" y="28959"/>
                    <a:pt x="34147" y="28808"/>
                  </a:cubicBezTo>
                  <a:cubicBezTo>
                    <a:pt x="34130" y="28724"/>
                    <a:pt x="34130" y="28624"/>
                    <a:pt x="34114" y="28540"/>
                  </a:cubicBezTo>
                  <a:cubicBezTo>
                    <a:pt x="34114" y="28507"/>
                    <a:pt x="34114" y="28473"/>
                    <a:pt x="34114" y="28456"/>
                  </a:cubicBezTo>
                  <a:cubicBezTo>
                    <a:pt x="34063" y="28172"/>
                    <a:pt x="34030" y="27887"/>
                    <a:pt x="33980" y="27603"/>
                  </a:cubicBezTo>
                  <a:cubicBezTo>
                    <a:pt x="33980" y="27586"/>
                    <a:pt x="33980" y="27586"/>
                    <a:pt x="33980" y="27569"/>
                  </a:cubicBezTo>
                  <a:cubicBezTo>
                    <a:pt x="33980" y="27536"/>
                    <a:pt x="33963" y="27502"/>
                    <a:pt x="33963" y="27452"/>
                  </a:cubicBezTo>
                  <a:cubicBezTo>
                    <a:pt x="33913" y="27218"/>
                    <a:pt x="33879" y="26983"/>
                    <a:pt x="33829" y="26732"/>
                  </a:cubicBezTo>
                  <a:cubicBezTo>
                    <a:pt x="33829" y="26699"/>
                    <a:pt x="33812" y="26649"/>
                    <a:pt x="33812" y="26615"/>
                  </a:cubicBezTo>
                  <a:cubicBezTo>
                    <a:pt x="33795" y="26498"/>
                    <a:pt x="33762" y="26381"/>
                    <a:pt x="33745" y="26264"/>
                  </a:cubicBezTo>
                  <a:cubicBezTo>
                    <a:pt x="33712" y="26130"/>
                    <a:pt x="33695" y="25979"/>
                    <a:pt x="33662" y="25845"/>
                  </a:cubicBezTo>
                  <a:cubicBezTo>
                    <a:pt x="33645" y="25778"/>
                    <a:pt x="33628" y="25695"/>
                    <a:pt x="33611" y="25611"/>
                  </a:cubicBezTo>
                  <a:cubicBezTo>
                    <a:pt x="33578" y="25494"/>
                    <a:pt x="33544" y="25360"/>
                    <a:pt x="33511" y="25243"/>
                  </a:cubicBezTo>
                  <a:cubicBezTo>
                    <a:pt x="33494" y="25142"/>
                    <a:pt x="33477" y="25059"/>
                    <a:pt x="33444" y="24958"/>
                  </a:cubicBezTo>
                  <a:cubicBezTo>
                    <a:pt x="33427" y="24841"/>
                    <a:pt x="33394" y="24724"/>
                    <a:pt x="33360" y="24607"/>
                  </a:cubicBezTo>
                  <a:cubicBezTo>
                    <a:pt x="33327" y="24489"/>
                    <a:pt x="33293" y="24356"/>
                    <a:pt x="33260" y="24238"/>
                  </a:cubicBezTo>
                  <a:cubicBezTo>
                    <a:pt x="33243" y="24171"/>
                    <a:pt x="33226" y="24121"/>
                    <a:pt x="33210" y="24054"/>
                  </a:cubicBezTo>
                  <a:cubicBezTo>
                    <a:pt x="33159" y="23887"/>
                    <a:pt x="33126" y="23736"/>
                    <a:pt x="33076" y="23569"/>
                  </a:cubicBezTo>
                  <a:cubicBezTo>
                    <a:pt x="33042" y="23452"/>
                    <a:pt x="33009" y="23351"/>
                    <a:pt x="32975" y="23251"/>
                  </a:cubicBezTo>
                  <a:cubicBezTo>
                    <a:pt x="32975" y="23217"/>
                    <a:pt x="32959" y="23184"/>
                    <a:pt x="32959" y="23150"/>
                  </a:cubicBezTo>
                  <a:cubicBezTo>
                    <a:pt x="32858" y="22866"/>
                    <a:pt x="32774" y="22565"/>
                    <a:pt x="32674" y="22280"/>
                  </a:cubicBezTo>
                  <a:cubicBezTo>
                    <a:pt x="32674" y="22280"/>
                    <a:pt x="32674" y="22263"/>
                    <a:pt x="32674" y="22263"/>
                  </a:cubicBezTo>
                  <a:cubicBezTo>
                    <a:pt x="32657" y="22246"/>
                    <a:pt x="32641" y="22213"/>
                    <a:pt x="32641" y="22180"/>
                  </a:cubicBezTo>
                  <a:cubicBezTo>
                    <a:pt x="32557" y="21928"/>
                    <a:pt x="32456" y="21661"/>
                    <a:pt x="32373" y="21410"/>
                  </a:cubicBezTo>
                  <a:cubicBezTo>
                    <a:pt x="32356" y="21376"/>
                    <a:pt x="32339" y="21326"/>
                    <a:pt x="32322" y="21292"/>
                  </a:cubicBezTo>
                  <a:cubicBezTo>
                    <a:pt x="32289" y="21192"/>
                    <a:pt x="32256" y="21092"/>
                    <a:pt x="32205" y="20991"/>
                  </a:cubicBezTo>
                  <a:cubicBezTo>
                    <a:pt x="32155" y="20857"/>
                    <a:pt x="32105" y="20723"/>
                    <a:pt x="32055" y="20573"/>
                  </a:cubicBezTo>
                  <a:cubicBezTo>
                    <a:pt x="32021" y="20489"/>
                    <a:pt x="31988" y="20405"/>
                    <a:pt x="31937" y="20305"/>
                  </a:cubicBezTo>
                  <a:lnTo>
                    <a:pt x="31820" y="19987"/>
                  </a:lnTo>
                  <a:cubicBezTo>
                    <a:pt x="31787" y="19903"/>
                    <a:pt x="31753" y="19836"/>
                    <a:pt x="31720" y="19752"/>
                  </a:cubicBezTo>
                  <a:cubicBezTo>
                    <a:pt x="31653" y="19602"/>
                    <a:pt x="31586" y="19434"/>
                    <a:pt x="31519" y="19284"/>
                  </a:cubicBezTo>
                  <a:cubicBezTo>
                    <a:pt x="31486" y="19200"/>
                    <a:pt x="31452" y="19116"/>
                    <a:pt x="31402" y="19033"/>
                  </a:cubicBezTo>
                  <a:cubicBezTo>
                    <a:pt x="31402" y="18999"/>
                    <a:pt x="31385" y="18966"/>
                    <a:pt x="31368" y="18932"/>
                  </a:cubicBezTo>
                  <a:cubicBezTo>
                    <a:pt x="31251" y="18664"/>
                    <a:pt x="31117" y="18380"/>
                    <a:pt x="31000" y="18112"/>
                  </a:cubicBezTo>
                  <a:cubicBezTo>
                    <a:pt x="30983" y="18095"/>
                    <a:pt x="30983" y="18095"/>
                    <a:pt x="30983" y="18079"/>
                  </a:cubicBezTo>
                  <a:cubicBezTo>
                    <a:pt x="30950" y="18012"/>
                    <a:pt x="30916" y="17945"/>
                    <a:pt x="30883" y="17861"/>
                  </a:cubicBezTo>
                  <a:cubicBezTo>
                    <a:pt x="30766" y="17643"/>
                    <a:pt x="30665" y="17426"/>
                    <a:pt x="30565" y="17225"/>
                  </a:cubicBezTo>
                  <a:cubicBezTo>
                    <a:pt x="30548" y="17191"/>
                    <a:pt x="30531" y="17158"/>
                    <a:pt x="30515" y="17124"/>
                  </a:cubicBezTo>
                  <a:cubicBezTo>
                    <a:pt x="30431" y="16957"/>
                    <a:pt x="30331" y="16790"/>
                    <a:pt x="30247" y="16622"/>
                  </a:cubicBezTo>
                  <a:cubicBezTo>
                    <a:pt x="30180" y="16472"/>
                    <a:pt x="30113" y="16338"/>
                    <a:pt x="30029" y="16204"/>
                  </a:cubicBezTo>
                  <a:cubicBezTo>
                    <a:pt x="30029" y="16170"/>
                    <a:pt x="30013" y="16154"/>
                    <a:pt x="29996" y="16137"/>
                  </a:cubicBezTo>
                  <a:cubicBezTo>
                    <a:pt x="29761" y="15685"/>
                    <a:pt x="29510" y="15250"/>
                    <a:pt x="29259" y="14815"/>
                  </a:cubicBezTo>
                  <a:cubicBezTo>
                    <a:pt x="29243" y="14781"/>
                    <a:pt x="29226" y="14748"/>
                    <a:pt x="29192" y="14714"/>
                  </a:cubicBezTo>
                  <a:cubicBezTo>
                    <a:pt x="29125" y="14597"/>
                    <a:pt x="29058" y="14497"/>
                    <a:pt x="28992" y="14379"/>
                  </a:cubicBezTo>
                  <a:cubicBezTo>
                    <a:pt x="28891" y="14212"/>
                    <a:pt x="28791" y="14028"/>
                    <a:pt x="28673" y="13860"/>
                  </a:cubicBezTo>
                  <a:cubicBezTo>
                    <a:pt x="28573" y="13693"/>
                    <a:pt x="28489" y="13542"/>
                    <a:pt x="28389" y="13392"/>
                  </a:cubicBezTo>
                  <a:cubicBezTo>
                    <a:pt x="28272" y="13208"/>
                    <a:pt x="28155" y="13040"/>
                    <a:pt x="28054" y="12873"/>
                  </a:cubicBezTo>
                  <a:cubicBezTo>
                    <a:pt x="28004" y="12806"/>
                    <a:pt x="27970" y="12756"/>
                    <a:pt x="27937" y="12689"/>
                  </a:cubicBezTo>
                  <a:cubicBezTo>
                    <a:pt x="27903" y="12639"/>
                    <a:pt x="27870" y="12588"/>
                    <a:pt x="27820" y="12538"/>
                  </a:cubicBezTo>
                  <a:cubicBezTo>
                    <a:pt x="27519" y="12069"/>
                    <a:pt x="27200" y="11618"/>
                    <a:pt x="26866" y="11166"/>
                  </a:cubicBezTo>
                  <a:cubicBezTo>
                    <a:pt x="26866" y="11166"/>
                    <a:pt x="26849" y="11149"/>
                    <a:pt x="26849" y="11149"/>
                  </a:cubicBezTo>
                  <a:cubicBezTo>
                    <a:pt x="26615" y="10831"/>
                    <a:pt x="26380" y="10529"/>
                    <a:pt x="26129" y="10211"/>
                  </a:cubicBezTo>
                  <a:cubicBezTo>
                    <a:pt x="26129" y="10195"/>
                    <a:pt x="26112" y="10178"/>
                    <a:pt x="26112" y="10161"/>
                  </a:cubicBezTo>
                  <a:cubicBezTo>
                    <a:pt x="25928" y="9944"/>
                    <a:pt x="25744" y="9726"/>
                    <a:pt x="25560" y="9492"/>
                  </a:cubicBezTo>
                  <a:lnTo>
                    <a:pt x="25460" y="9375"/>
                  </a:lnTo>
                  <a:cubicBezTo>
                    <a:pt x="25460" y="9358"/>
                    <a:pt x="25460" y="9358"/>
                    <a:pt x="25443" y="9358"/>
                  </a:cubicBezTo>
                  <a:cubicBezTo>
                    <a:pt x="25242" y="9107"/>
                    <a:pt x="25008" y="8839"/>
                    <a:pt x="24790" y="8588"/>
                  </a:cubicBezTo>
                  <a:cubicBezTo>
                    <a:pt x="24790" y="8571"/>
                    <a:pt x="24773" y="8571"/>
                    <a:pt x="24757" y="8554"/>
                  </a:cubicBezTo>
                  <a:cubicBezTo>
                    <a:pt x="24690" y="8471"/>
                    <a:pt x="24623" y="8404"/>
                    <a:pt x="24556" y="8320"/>
                  </a:cubicBezTo>
                  <a:cubicBezTo>
                    <a:pt x="24405" y="8169"/>
                    <a:pt x="24271" y="8019"/>
                    <a:pt x="24137" y="7851"/>
                  </a:cubicBezTo>
                  <a:cubicBezTo>
                    <a:pt x="24104" y="7835"/>
                    <a:pt x="24070" y="7801"/>
                    <a:pt x="24054" y="7768"/>
                  </a:cubicBezTo>
                  <a:cubicBezTo>
                    <a:pt x="23953" y="7667"/>
                    <a:pt x="23853" y="7567"/>
                    <a:pt x="23752" y="7466"/>
                  </a:cubicBezTo>
                  <a:cubicBezTo>
                    <a:pt x="23652" y="7349"/>
                    <a:pt x="23535" y="7232"/>
                    <a:pt x="23434" y="7132"/>
                  </a:cubicBezTo>
                  <a:cubicBezTo>
                    <a:pt x="23401" y="7081"/>
                    <a:pt x="23351" y="7048"/>
                    <a:pt x="23317" y="7014"/>
                  </a:cubicBezTo>
                  <a:cubicBezTo>
                    <a:pt x="23200" y="6897"/>
                    <a:pt x="23100" y="6797"/>
                    <a:pt x="22999" y="6696"/>
                  </a:cubicBezTo>
                  <a:cubicBezTo>
                    <a:pt x="22899" y="6596"/>
                    <a:pt x="22815" y="6512"/>
                    <a:pt x="22715" y="6412"/>
                  </a:cubicBezTo>
                  <a:cubicBezTo>
                    <a:pt x="22664" y="6362"/>
                    <a:pt x="22614" y="6328"/>
                    <a:pt x="22564" y="6278"/>
                  </a:cubicBezTo>
                  <a:cubicBezTo>
                    <a:pt x="22447" y="6161"/>
                    <a:pt x="22330" y="6060"/>
                    <a:pt x="22212" y="5943"/>
                  </a:cubicBezTo>
                  <a:cubicBezTo>
                    <a:pt x="22129" y="5876"/>
                    <a:pt x="22045" y="5792"/>
                    <a:pt x="21961" y="5726"/>
                  </a:cubicBezTo>
                  <a:cubicBezTo>
                    <a:pt x="21911" y="5659"/>
                    <a:pt x="21844" y="5608"/>
                    <a:pt x="21777" y="5558"/>
                  </a:cubicBezTo>
                  <a:cubicBezTo>
                    <a:pt x="21660" y="5458"/>
                    <a:pt x="21543" y="5357"/>
                    <a:pt x="21426" y="5257"/>
                  </a:cubicBezTo>
                  <a:cubicBezTo>
                    <a:pt x="21359" y="5190"/>
                    <a:pt x="21275" y="5123"/>
                    <a:pt x="21208" y="5056"/>
                  </a:cubicBezTo>
                  <a:cubicBezTo>
                    <a:pt x="21141" y="5006"/>
                    <a:pt x="21057" y="4939"/>
                    <a:pt x="20974" y="4872"/>
                  </a:cubicBezTo>
                  <a:lnTo>
                    <a:pt x="20639" y="4587"/>
                  </a:lnTo>
                  <a:cubicBezTo>
                    <a:pt x="20572" y="4537"/>
                    <a:pt x="20522" y="4487"/>
                    <a:pt x="20455" y="4437"/>
                  </a:cubicBezTo>
                  <a:cubicBezTo>
                    <a:pt x="20354" y="4370"/>
                    <a:pt x="20254" y="4303"/>
                    <a:pt x="20170" y="4219"/>
                  </a:cubicBezTo>
                  <a:cubicBezTo>
                    <a:pt x="20053" y="4135"/>
                    <a:pt x="19953" y="4052"/>
                    <a:pt x="19836" y="3968"/>
                  </a:cubicBezTo>
                  <a:cubicBezTo>
                    <a:pt x="19802" y="3935"/>
                    <a:pt x="19752" y="3901"/>
                    <a:pt x="19718" y="3868"/>
                  </a:cubicBezTo>
                  <a:cubicBezTo>
                    <a:pt x="19584" y="3784"/>
                    <a:pt x="19451" y="3683"/>
                    <a:pt x="19317" y="3583"/>
                  </a:cubicBezTo>
                  <a:cubicBezTo>
                    <a:pt x="19216" y="3533"/>
                    <a:pt x="19132" y="3466"/>
                    <a:pt x="19049" y="3399"/>
                  </a:cubicBezTo>
                  <a:lnTo>
                    <a:pt x="18965" y="3349"/>
                  </a:lnTo>
                  <a:cubicBezTo>
                    <a:pt x="18731" y="3181"/>
                    <a:pt x="18496" y="3031"/>
                    <a:pt x="18245" y="2863"/>
                  </a:cubicBezTo>
                  <a:cubicBezTo>
                    <a:pt x="18229" y="2846"/>
                    <a:pt x="18212" y="2846"/>
                    <a:pt x="18195" y="2830"/>
                  </a:cubicBezTo>
                  <a:cubicBezTo>
                    <a:pt x="17978" y="2696"/>
                    <a:pt x="17760" y="2562"/>
                    <a:pt x="17526" y="2428"/>
                  </a:cubicBezTo>
                  <a:cubicBezTo>
                    <a:pt x="17475" y="2395"/>
                    <a:pt x="17425" y="2361"/>
                    <a:pt x="17358" y="2328"/>
                  </a:cubicBezTo>
                  <a:cubicBezTo>
                    <a:pt x="17174" y="2227"/>
                    <a:pt x="17007" y="2127"/>
                    <a:pt x="16823" y="2026"/>
                  </a:cubicBezTo>
                  <a:cubicBezTo>
                    <a:pt x="16756" y="1993"/>
                    <a:pt x="16689" y="1959"/>
                    <a:pt x="16622" y="1926"/>
                  </a:cubicBezTo>
                  <a:cubicBezTo>
                    <a:pt x="16521" y="1876"/>
                    <a:pt x="16438" y="1825"/>
                    <a:pt x="16337" y="1775"/>
                  </a:cubicBezTo>
                  <a:cubicBezTo>
                    <a:pt x="16270" y="1742"/>
                    <a:pt x="16187" y="1708"/>
                    <a:pt x="16120" y="1658"/>
                  </a:cubicBezTo>
                  <a:cubicBezTo>
                    <a:pt x="16002" y="1608"/>
                    <a:pt x="15902" y="1558"/>
                    <a:pt x="15785" y="1507"/>
                  </a:cubicBezTo>
                  <a:cubicBezTo>
                    <a:pt x="15701" y="1474"/>
                    <a:pt x="15617" y="1424"/>
                    <a:pt x="15534" y="1390"/>
                  </a:cubicBezTo>
                  <a:cubicBezTo>
                    <a:pt x="15500" y="1374"/>
                    <a:pt x="15467" y="1357"/>
                    <a:pt x="15433" y="1340"/>
                  </a:cubicBezTo>
                  <a:cubicBezTo>
                    <a:pt x="15199" y="1240"/>
                    <a:pt x="14981" y="1139"/>
                    <a:pt x="14747" y="1055"/>
                  </a:cubicBezTo>
                  <a:cubicBezTo>
                    <a:pt x="14529" y="955"/>
                    <a:pt x="14295" y="871"/>
                    <a:pt x="14061" y="788"/>
                  </a:cubicBezTo>
                  <a:cubicBezTo>
                    <a:pt x="14044" y="788"/>
                    <a:pt x="14010" y="771"/>
                    <a:pt x="13977" y="771"/>
                  </a:cubicBezTo>
                  <a:cubicBezTo>
                    <a:pt x="13893" y="737"/>
                    <a:pt x="13810" y="704"/>
                    <a:pt x="13726" y="687"/>
                  </a:cubicBezTo>
                  <a:cubicBezTo>
                    <a:pt x="13626" y="654"/>
                    <a:pt x="13508" y="604"/>
                    <a:pt x="13391" y="570"/>
                  </a:cubicBezTo>
                  <a:cubicBezTo>
                    <a:pt x="13324" y="553"/>
                    <a:pt x="13274" y="537"/>
                    <a:pt x="13207" y="520"/>
                  </a:cubicBezTo>
                  <a:cubicBezTo>
                    <a:pt x="13107" y="486"/>
                    <a:pt x="13006" y="470"/>
                    <a:pt x="12906" y="436"/>
                  </a:cubicBezTo>
                  <a:cubicBezTo>
                    <a:pt x="12839" y="419"/>
                    <a:pt x="12755" y="403"/>
                    <a:pt x="12688" y="369"/>
                  </a:cubicBezTo>
                  <a:cubicBezTo>
                    <a:pt x="12604" y="352"/>
                    <a:pt x="12521" y="336"/>
                    <a:pt x="12437" y="319"/>
                  </a:cubicBezTo>
                  <a:cubicBezTo>
                    <a:pt x="12337" y="302"/>
                    <a:pt x="12236" y="285"/>
                    <a:pt x="12136" y="252"/>
                  </a:cubicBezTo>
                  <a:cubicBezTo>
                    <a:pt x="12086" y="252"/>
                    <a:pt x="12035" y="235"/>
                    <a:pt x="11985" y="219"/>
                  </a:cubicBezTo>
                  <a:cubicBezTo>
                    <a:pt x="11885" y="202"/>
                    <a:pt x="11801" y="185"/>
                    <a:pt x="11701" y="168"/>
                  </a:cubicBezTo>
                  <a:cubicBezTo>
                    <a:pt x="11583" y="152"/>
                    <a:pt x="11466" y="135"/>
                    <a:pt x="11366" y="118"/>
                  </a:cubicBezTo>
                  <a:cubicBezTo>
                    <a:pt x="11316" y="118"/>
                    <a:pt x="11282" y="101"/>
                    <a:pt x="11232" y="101"/>
                  </a:cubicBezTo>
                  <a:cubicBezTo>
                    <a:pt x="11148" y="85"/>
                    <a:pt x="11048" y="85"/>
                    <a:pt x="10964" y="68"/>
                  </a:cubicBezTo>
                  <a:cubicBezTo>
                    <a:pt x="10830" y="51"/>
                    <a:pt x="10713" y="34"/>
                    <a:pt x="10596" y="34"/>
                  </a:cubicBezTo>
                  <a:cubicBezTo>
                    <a:pt x="10562" y="34"/>
                    <a:pt x="10512" y="18"/>
                    <a:pt x="10479" y="18"/>
                  </a:cubicBezTo>
                  <a:lnTo>
                    <a:pt x="10244" y="18"/>
                  </a:lnTo>
                  <a:cubicBezTo>
                    <a:pt x="10094" y="1"/>
                    <a:pt x="9943" y="1"/>
                    <a:pt x="9809" y="1"/>
                  </a:cubicBez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330;p60">
              <a:extLst>
                <a:ext uri="{FF2B5EF4-FFF2-40B4-BE49-F238E27FC236}">
                  <a16:creationId xmlns:a16="http://schemas.microsoft.com/office/drawing/2014/main" id="{B55CCA9A-1E18-4727-AAAD-7141DEC9CBD0}"/>
                </a:ext>
              </a:extLst>
            </p:cNvPr>
            <p:cNvSpPr/>
            <p:nvPr/>
          </p:nvSpPr>
          <p:spPr>
            <a:xfrm>
              <a:off x="21013675" y="3662725"/>
              <a:ext cx="852000" cy="1094150"/>
            </a:xfrm>
            <a:custGeom>
              <a:avLst/>
              <a:gdLst/>
              <a:ahLst/>
              <a:cxnLst/>
              <a:rect l="l" t="t" r="r" b="b"/>
              <a:pathLst>
                <a:path w="34080" h="43766" extrusionOk="0">
                  <a:moveTo>
                    <a:pt x="9475" y="1"/>
                  </a:moveTo>
                  <a:cubicBezTo>
                    <a:pt x="3895" y="1"/>
                    <a:pt x="57" y="4420"/>
                    <a:pt x="34" y="12056"/>
                  </a:cubicBezTo>
                  <a:cubicBezTo>
                    <a:pt x="0" y="22852"/>
                    <a:pt x="7600" y="36009"/>
                    <a:pt x="16990" y="41432"/>
                  </a:cubicBezTo>
                  <a:cubicBezTo>
                    <a:pt x="19731" y="43015"/>
                    <a:pt x="22324" y="43766"/>
                    <a:pt x="24622" y="43766"/>
                  </a:cubicBezTo>
                  <a:cubicBezTo>
                    <a:pt x="30196" y="43766"/>
                    <a:pt x="34035" y="39352"/>
                    <a:pt x="34046" y="31707"/>
                  </a:cubicBezTo>
                  <a:cubicBezTo>
                    <a:pt x="34080" y="20911"/>
                    <a:pt x="26497" y="7771"/>
                    <a:pt x="17107" y="2331"/>
                  </a:cubicBezTo>
                  <a:cubicBezTo>
                    <a:pt x="14364" y="750"/>
                    <a:pt x="11772" y="1"/>
                    <a:pt x="9475" y="1"/>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331;p60">
              <a:extLst>
                <a:ext uri="{FF2B5EF4-FFF2-40B4-BE49-F238E27FC236}">
                  <a16:creationId xmlns:a16="http://schemas.microsoft.com/office/drawing/2014/main" id="{1414742A-574B-4699-A305-E6DFC0CE0751}"/>
                </a:ext>
              </a:extLst>
            </p:cNvPr>
            <p:cNvSpPr/>
            <p:nvPr/>
          </p:nvSpPr>
          <p:spPr>
            <a:xfrm>
              <a:off x="21076450" y="3741650"/>
              <a:ext cx="727725" cy="934550"/>
            </a:xfrm>
            <a:custGeom>
              <a:avLst/>
              <a:gdLst/>
              <a:ahLst/>
              <a:cxnLst/>
              <a:rect l="l" t="t" r="r" b="b"/>
              <a:pathLst>
                <a:path w="29109" h="37382" extrusionOk="0">
                  <a:moveTo>
                    <a:pt x="8088" y="1"/>
                  </a:moveTo>
                  <a:cubicBezTo>
                    <a:pt x="3324" y="1"/>
                    <a:pt x="40" y="3771"/>
                    <a:pt x="17" y="10305"/>
                  </a:cubicBezTo>
                  <a:cubicBezTo>
                    <a:pt x="0" y="19528"/>
                    <a:pt x="6478" y="30760"/>
                    <a:pt x="14512" y="35396"/>
                  </a:cubicBezTo>
                  <a:cubicBezTo>
                    <a:pt x="16850" y="36743"/>
                    <a:pt x="19061" y="37381"/>
                    <a:pt x="21021" y="37381"/>
                  </a:cubicBezTo>
                  <a:cubicBezTo>
                    <a:pt x="25784" y="37381"/>
                    <a:pt x="29068" y="33611"/>
                    <a:pt x="29092" y="27077"/>
                  </a:cubicBezTo>
                  <a:cubicBezTo>
                    <a:pt x="29108" y="17854"/>
                    <a:pt x="22631" y="6623"/>
                    <a:pt x="14596" y="1986"/>
                  </a:cubicBezTo>
                  <a:cubicBezTo>
                    <a:pt x="12259" y="639"/>
                    <a:pt x="10048" y="1"/>
                    <a:pt x="8088" y="1"/>
                  </a:cubicBezTo>
                  <a:close/>
                </a:path>
              </a:pathLst>
            </a:custGeom>
            <a:solidFill>
              <a:srgbClr val="F0E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332;p60">
              <a:extLst>
                <a:ext uri="{FF2B5EF4-FFF2-40B4-BE49-F238E27FC236}">
                  <a16:creationId xmlns:a16="http://schemas.microsoft.com/office/drawing/2014/main" id="{695164FF-30C5-491C-A7C1-78A7DD5B812A}"/>
                </a:ext>
              </a:extLst>
            </p:cNvPr>
            <p:cNvSpPr/>
            <p:nvPr/>
          </p:nvSpPr>
          <p:spPr>
            <a:xfrm>
              <a:off x="21162225" y="3852125"/>
              <a:ext cx="555750" cy="713700"/>
            </a:xfrm>
            <a:custGeom>
              <a:avLst/>
              <a:gdLst/>
              <a:ahLst/>
              <a:cxnLst/>
              <a:rect l="l" t="t" r="r" b="b"/>
              <a:pathLst>
                <a:path w="22230" h="28548" extrusionOk="0">
                  <a:moveTo>
                    <a:pt x="6176" y="0"/>
                  </a:moveTo>
                  <a:cubicBezTo>
                    <a:pt x="2536" y="0"/>
                    <a:pt x="29" y="2881"/>
                    <a:pt x="17" y="7861"/>
                  </a:cubicBezTo>
                  <a:cubicBezTo>
                    <a:pt x="0" y="14908"/>
                    <a:pt x="4955" y="23478"/>
                    <a:pt x="11081" y="27027"/>
                  </a:cubicBezTo>
                  <a:cubicBezTo>
                    <a:pt x="12870" y="28058"/>
                    <a:pt x="14562" y="28547"/>
                    <a:pt x="16061" y="28547"/>
                  </a:cubicBezTo>
                  <a:cubicBezTo>
                    <a:pt x="19697" y="28547"/>
                    <a:pt x="22201" y="25672"/>
                    <a:pt x="22212" y="20683"/>
                  </a:cubicBezTo>
                  <a:cubicBezTo>
                    <a:pt x="22229" y="13636"/>
                    <a:pt x="17291" y="5066"/>
                    <a:pt x="11148" y="1517"/>
                  </a:cubicBezTo>
                  <a:cubicBezTo>
                    <a:pt x="9362" y="488"/>
                    <a:pt x="7673" y="0"/>
                    <a:pt x="6176" y="0"/>
                  </a:cubicBezTo>
                  <a:close/>
                </a:path>
              </a:pathLst>
            </a:custGeom>
            <a:solidFill>
              <a:srgbClr val="C86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333;p60">
              <a:extLst>
                <a:ext uri="{FF2B5EF4-FFF2-40B4-BE49-F238E27FC236}">
                  <a16:creationId xmlns:a16="http://schemas.microsoft.com/office/drawing/2014/main" id="{094D29A2-44EC-477A-A5EF-F7AE35425755}"/>
                </a:ext>
              </a:extLst>
            </p:cNvPr>
            <p:cNvSpPr/>
            <p:nvPr/>
          </p:nvSpPr>
          <p:spPr>
            <a:xfrm>
              <a:off x="21248425" y="3962500"/>
              <a:ext cx="383750" cy="492850"/>
            </a:xfrm>
            <a:custGeom>
              <a:avLst/>
              <a:gdLst/>
              <a:ahLst/>
              <a:cxnLst/>
              <a:rect l="l" t="t" r="r" b="b"/>
              <a:pathLst>
                <a:path w="15350" h="19714" extrusionOk="0">
                  <a:moveTo>
                    <a:pt x="4258" y="1"/>
                  </a:moveTo>
                  <a:cubicBezTo>
                    <a:pt x="1746" y="1"/>
                    <a:pt x="17" y="1990"/>
                    <a:pt x="17" y="5438"/>
                  </a:cubicBezTo>
                  <a:cubicBezTo>
                    <a:pt x="1" y="10292"/>
                    <a:pt x="3415" y="16218"/>
                    <a:pt x="7650" y="18662"/>
                  </a:cubicBezTo>
                  <a:cubicBezTo>
                    <a:pt x="8887" y="19375"/>
                    <a:pt x="10055" y="19713"/>
                    <a:pt x="11089" y="19713"/>
                  </a:cubicBezTo>
                  <a:cubicBezTo>
                    <a:pt x="13598" y="19713"/>
                    <a:pt x="15321" y="17725"/>
                    <a:pt x="15333" y="14276"/>
                  </a:cubicBezTo>
                  <a:cubicBezTo>
                    <a:pt x="15350" y="9422"/>
                    <a:pt x="11935" y="3497"/>
                    <a:pt x="7700" y="1053"/>
                  </a:cubicBezTo>
                  <a:cubicBezTo>
                    <a:pt x="6464" y="339"/>
                    <a:pt x="5294" y="1"/>
                    <a:pt x="4258" y="1"/>
                  </a:cubicBezTo>
                  <a:close/>
                </a:path>
              </a:pathLst>
            </a:custGeom>
            <a:solidFill>
              <a:srgbClr val="F0E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334;p60">
              <a:extLst>
                <a:ext uri="{FF2B5EF4-FFF2-40B4-BE49-F238E27FC236}">
                  <a16:creationId xmlns:a16="http://schemas.microsoft.com/office/drawing/2014/main" id="{9FC58E09-9780-4031-A64C-DAEDA6DB609C}"/>
                </a:ext>
              </a:extLst>
            </p:cNvPr>
            <p:cNvSpPr/>
            <p:nvPr/>
          </p:nvSpPr>
          <p:spPr>
            <a:xfrm>
              <a:off x="21367275" y="4115550"/>
              <a:ext cx="145650" cy="186975"/>
            </a:xfrm>
            <a:custGeom>
              <a:avLst/>
              <a:gdLst/>
              <a:ahLst/>
              <a:cxnLst/>
              <a:rect l="l" t="t" r="r" b="b"/>
              <a:pathLst>
                <a:path w="5826" h="7479" extrusionOk="0">
                  <a:moveTo>
                    <a:pt x="1622" y="1"/>
                  </a:moveTo>
                  <a:cubicBezTo>
                    <a:pt x="671" y="1"/>
                    <a:pt x="17" y="759"/>
                    <a:pt x="17" y="2061"/>
                  </a:cubicBezTo>
                  <a:cubicBezTo>
                    <a:pt x="0" y="3903"/>
                    <a:pt x="1306" y="6146"/>
                    <a:pt x="2913" y="7083"/>
                  </a:cubicBezTo>
                  <a:cubicBezTo>
                    <a:pt x="3381" y="7351"/>
                    <a:pt x="3824" y="7479"/>
                    <a:pt x="4216" y="7479"/>
                  </a:cubicBezTo>
                  <a:cubicBezTo>
                    <a:pt x="5170" y="7479"/>
                    <a:pt x="5825" y="6725"/>
                    <a:pt x="5825" y="5409"/>
                  </a:cubicBezTo>
                  <a:cubicBezTo>
                    <a:pt x="5825" y="3568"/>
                    <a:pt x="4536" y="1325"/>
                    <a:pt x="2930" y="404"/>
                  </a:cubicBezTo>
                  <a:cubicBezTo>
                    <a:pt x="2460" y="130"/>
                    <a:pt x="2015" y="1"/>
                    <a:pt x="1622" y="1"/>
                  </a:cubicBezTo>
                  <a:close/>
                </a:path>
              </a:pathLst>
            </a:custGeom>
            <a:solidFill>
              <a:srgbClr val="944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335;p60">
              <a:extLst>
                <a:ext uri="{FF2B5EF4-FFF2-40B4-BE49-F238E27FC236}">
                  <a16:creationId xmlns:a16="http://schemas.microsoft.com/office/drawing/2014/main" id="{3EA1EA54-C0BF-46D1-AA75-F85A8E2EBE2F}"/>
                </a:ext>
              </a:extLst>
            </p:cNvPr>
            <p:cNvSpPr/>
            <p:nvPr/>
          </p:nvSpPr>
          <p:spPr>
            <a:xfrm>
              <a:off x="21347600" y="4218550"/>
              <a:ext cx="33075" cy="43125"/>
            </a:xfrm>
            <a:custGeom>
              <a:avLst/>
              <a:gdLst/>
              <a:ahLst/>
              <a:cxnLst/>
              <a:rect l="l" t="t" r="r" b="b"/>
              <a:pathLst>
                <a:path w="1323" h="1725" extrusionOk="0">
                  <a:moveTo>
                    <a:pt x="1" y="0"/>
                  </a:moveTo>
                  <a:lnTo>
                    <a:pt x="1" y="954"/>
                  </a:lnTo>
                  <a:lnTo>
                    <a:pt x="1323" y="1724"/>
                  </a:lnTo>
                  <a:lnTo>
                    <a:pt x="1323" y="770"/>
                  </a:lnTo>
                  <a:lnTo>
                    <a:pt x="1" y="0"/>
                  </a:lnTo>
                  <a:close/>
                </a:path>
              </a:pathLst>
            </a:custGeom>
            <a:solidFill>
              <a:srgbClr val="944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336;p60">
              <a:extLst>
                <a:ext uri="{FF2B5EF4-FFF2-40B4-BE49-F238E27FC236}">
                  <a16:creationId xmlns:a16="http://schemas.microsoft.com/office/drawing/2014/main" id="{FD80E759-C612-4996-8441-D8CB151F5729}"/>
                </a:ext>
              </a:extLst>
            </p:cNvPr>
            <p:cNvSpPr/>
            <p:nvPr/>
          </p:nvSpPr>
          <p:spPr>
            <a:xfrm>
              <a:off x="21380650" y="4237800"/>
              <a:ext cx="16775" cy="33075"/>
            </a:xfrm>
            <a:custGeom>
              <a:avLst/>
              <a:gdLst/>
              <a:ahLst/>
              <a:cxnLst/>
              <a:rect l="l" t="t" r="r" b="b"/>
              <a:pathLst>
                <a:path w="671" h="1323" extrusionOk="0">
                  <a:moveTo>
                    <a:pt x="1" y="0"/>
                  </a:moveTo>
                  <a:lnTo>
                    <a:pt x="1" y="954"/>
                  </a:lnTo>
                  <a:lnTo>
                    <a:pt x="654" y="1322"/>
                  </a:lnTo>
                  <a:lnTo>
                    <a:pt x="670" y="385"/>
                  </a:lnTo>
                  <a:lnTo>
                    <a:pt x="1" y="0"/>
                  </a:lnTo>
                  <a:close/>
                </a:path>
              </a:pathLst>
            </a:custGeom>
            <a:solidFill>
              <a:srgbClr val="4E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337;p60">
              <a:extLst>
                <a:ext uri="{FF2B5EF4-FFF2-40B4-BE49-F238E27FC236}">
                  <a16:creationId xmlns:a16="http://schemas.microsoft.com/office/drawing/2014/main" id="{95640A67-C190-4E2C-BDD6-6B0D905BEE09}"/>
                </a:ext>
              </a:extLst>
            </p:cNvPr>
            <p:cNvSpPr/>
            <p:nvPr/>
          </p:nvSpPr>
          <p:spPr>
            <a:xfrm>
              <a:off x="20734975" y="4613150"/>
              <a:ext cx="15500" cy="23450"/>
            </a:xfrm>
            <a:custGeom>
              <a:avLst/>
              <a:gdLst/>
              <a:ahLst/>
              <a:cxnLst/>
              <a:rect l="l" t="t" r="r" b="b"/>
              <a:pathLst>
                <a:path w="620" h="938" extrusionOk="0">
                  <a:moveTo>
                    <a:pt x="0" y="1"/>
                  </a:moveTo>
                  <a:lnTo>
                    <a:pt x="0" y="938"/>
                  </a:lnTo>
                  <a:lnTo>
                    <a:pt x="620" y="938"/>
                  </a:lnTo>
                  <a:lnTo>
                    <a:pt x="620" y="1"/>
                  </a:lnTo>
                  <a:close/>
                </a:path>
              </a:pathLst>
            </a:custGeom>
            <a:solidFill>
              <a:srgbClr val="645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338;p60">
              <a:extLst>
                <a:ext uri="{FF2B5EF4-FFF2-40B4-BE49-F238E27FC236}">
                  <a16:creationId xmlns:a16="http://schemas.microsoft.com/office/drawing/2014/main" id="{054B4ABB-39EF-4CFE-B399-289E9867CC92}"/>
                </a:ext>
              </a:extLst>
            </p:cNvPr>
            <p:cNvSpPr/>
            <p:nvPr/>
          </p:nvSpPr>
          <p:spPr>
            <a:xfrm>
              <a:off x="20749200" y="4613150"/>
              <a:ext cx="1275" cy="34350"/>
            </a:xfrm>
            <a:custGeom>
              <a:avLst/>
              <a:gdLst/>
              <a:ahLst/>
              <a:cxnLst/>
              <a:rect l="l" t="t" r="r" b="b"/>
              <a:pathLst>
                <a:path w="51" h="1374" extrusionOk="0">
                  <a:moveTo>
                    <a:pt x="51" y="1"/>
                  </a:moveTo>
                  <a:lnTo>
                    <a:pt x="0" y="436"/>
                  </a:lnTo>
                  <a:lnTo>
                    <a:pt x="0" y="1373"/>
                  </a:lnTo>
                  <a:lnTo>
                    <a:pt x="51" y="938"/>
                  </a:lnTo>
                  <a:lnTo>
                    <a:pt x="51" y="1"/>
                  </a:lnTo>
                  <a:close/>
                </a:path>
              </a:pathLst>
            </a:custGeom>
            <a:solidFill>
              <a:srgbClr val="57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339;p60">
              <a:extLst>
                <a:ext uri="{FF2B5EF4-FFF2-40B4-BE49-F238E27FC236}">
                  <a16:creationId xmlns:a16="http://schemas.microsoft.com/office/drawing/2014/main" id="{EF6FCC48-4556-487D-BEED-3F8CABAE36B1}"/>
                </a:ext>
              </a:extLst>
            </p:cNvPr>
            <p:cNvSpPr/>
            <p:nvPr/>
          </p:nvSpPr>
          <p:spPr>
            <a:xfrm>
              <a:off x="20749200" y="4247425"/>
              <a:ext cx="648225" cy="400075"/>
            </a:xfrm>
            <a:custGeom>
              <a:avLst/>
              <a:gdLst/>
              <a:ahLst/>
              <a:cxnLst/>
              <a:rect l="l" t="t" r="r" b="b"/>
              <a:pathLst>
                <a:path w="25929" h="16003" extrusionOk="0">
                  <a:moveTo>
                    <a:pt x="25928" y="0"/>
                  </a:moveTo>
                  <a:lnTo>
                    <a:pt x="0" y="15065"/>
                  </a:lnTo>
                  <a:lnTo>
                    <a:pt x="0" y="16002"/>
                  </a:lnTo>
                  <a:lnTo>
                    <a:pt x="25912" y="937"/>
                  </a:lnTo>
                  <a:lnTo>
                    <a:pt x="25928" y="0"/>
                  </a:lnTo>
                  <a:close/>
                </a:path>
              </a:pathLst>
            </a:custGeom>
            <a:solidFill>
              <a:srgbClr val="944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340;p60">
              <a:extLst>
                <a:ext uri="{FF2B5EF4-FFF2-40B4-BE49-F238E27FC236}">
                  <a16:creationId xmlns:a16="http://schemas.microsoft.com/office/drawing/2014/main" id="{7E62A525-52AB-4035-97EC-C9831AD7C2AA}"/>
                </a:ext>
              </a:extLst>
            </p:cNvPr>
            <p:cNvSpPr/>
            <p:nvPr/>
          </p:nvSpPr>
          <p:spPr>
            <a:xfrm>
              <a:off x="21396975" y="4247425"/>
              <a:ext cx="33500" cy="42700"/>
            </a:xfrm>
            <a:custGeom>
              <a:avLst/>
              <a:gdLst/>
              <a:ahLst/>
              <a:cxnLst/>
              <a:rect l="l" t="t" r="r" b="b"/>
              <a:pathLst>
                <a:path w="1340" h="1708" extrusionOk="0">
                  <a:moveTo>
                    <a:pt x="17" y="0"/>
                  </a:moveTo>
                  <a:lnTo>
                    <a:pt x="1" y="937"/>
                  </a:lnTo>
                  <a:lnTo>
                    <a:pt x="1323" y="1707"/>
                  </a:lnTo>
                  <a:lnTo>
                    <a:pt x="1340" y="753"/>
                  </a:lnTo>
                  <a:lnTo>
                    <a:pt x="17" y="0"/>
                  </a:lnTo>
                  <a:close/>
                </a:path>
              </a:pathLst>
            </a:custGeom>
            <a:solidFill>
              <a:srgbClr val="944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341;p60">
              <a:extLst>
                <a:ext uri="{FF2B5EF4-FFF2-40B4-BE49-F238E27FC236}">
                  <a16:creationId xmlns:a16="http://schemas.microsoft.com/office/drawing/2014/main" id="{7AE7FE99-B7B6-4A1E-B772-99A47390886B}"/>
                </a:ext>
              </a:extLst>
            </p:cNvPr>
            <p:cNvSpPr/>
            <p:nvPr/>
          </p:nvSpPr>
          <p:spPr>
            <a:xfrm>
              <a:off x="21430050" y="4187575"/>
              <a:ext cx="36850" cy="102550"/>
            </a:xfrm>
            <a:custGeom>
              <a:avLst/>
              <a:gdLst/>
              <a:ahLst/>
              <a:cxnLst/>
              <a:rect l="l" t="t" r="r" b="b"/>
              <a:pathLst>
                <a:path w="1474" h="4102" extrusionOk="0">
                  <a:moveTo>
                    <a:pt x="1473" y="1"/>
                  </a:moveTo>
                  <a:lnTo>
                    <a:pt x="17" y="3147"/>
                  </a:lnTo>
                  <a:lnTo>
                    <a:pt x="0" y="4101"/>
                  </a:lnTo>
                  <a:lnTo>
                    <a:pt x="1473" y="955"/>
                  </a:lnTo>
                  <a:lnTo>
                    <a:pt x="1473" y="1"/>
                  </a:lnTo>
                  <a:close/>
                </a:path>
              </a:pathLst>
            </a:custGeom>
            <a:solidFill>
              <a:srgbClr val="944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342;p60">
              <a:extLst>
                <a:ext uri="{FF2B5EF4-FFF2-40B4-BE49-F238E27FC236}">
                  <a16:creationId xmlns:a16="http://schemas.microsoft.com/office/drawing/2014/main" id="{200793B6-2EBB-44E3-92D9-C09213258A80}"/>
                </a:ext>
              </a:extLst>
            </p:cNvPr>
            <p:cNvSpPr/>
            <p:nvPr/>
          </p:nvSpPr>
          <p:spPr>
            <a:xfrm>
              <a:off x="20721150" y="4621100"/>
              <a:ext cx="14675" cy="23875"/>
            </a:xfrm>
            <a:custGeom>
              <a:avLst/>
              <a:gdLst/>
              <a:ahLst/>
              <a:cxnLst/>
              <a:rect l="l" t="t" r="r" b="b"/>
              <a:pathLst>
                <a:path w="587" h="955" extrusionOk="0">
                  <a:moveTo>
                    <a:pt x="1" y="1"/>
                  </a:moveTo>
                  <a:lnTo>
                    <a:pt x="1" y="955"/>
                  </a:lnTo>
                  <a:lnTo>
                    <a:pt x="587" y="955"/>
                  </a:lnTo>
                  <a:lnTo>
                    <a:pt x="587" y="1"/>
                  </a:lnTo>
                  <a:close/>
                </a:path>
              </a:pathLst>
            </a:custGeom>
            <a:solidFill>
              <a:srgbClr val="645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343;p60">
              <a:extLst>
                <a:ext uri="{FF2B5EF4-FFF2-40B4-BE49-F238E27FC236}">
                  <a16:creationId xmlns:a16="http://schemas.microsoft.com/office/drawing/2014/main" id="{AD2B8D57-289F-4500-86EB-CED30CD73D55}"/>
                </a:ext>
              </a:extLst>
            </p:cNvPr>
            <p:cNvSpPr/>
            <p:nvPr/>
          </p:nvSpPr>
          <p:spPr>
            <a:xfrm>
              <a:off x="20655875" y="4613150"/>
              <a:ext cx="25" cy="31825"/>
            </a:xfrm>
            <a:custGeom>
              <a:avLst/>
              <a:gdLst/>
              <a:ahLst/>
              <a:cxnLst/>
              <a:rect l="l" t="t" r="r" b="b"/>
              <a:pathLst>
                <a:path w="1" h="1273" extrusionOk="0">
                  <a:moveTo>
                    <a:pt x="1" y="319"/>
                  </a:moveTo>
                  <a:lnTo>
                    <a:pt x="1" y="1273"/>
                  </a:lnTo>
                  <a:lnTo>
                    <a:pt x="1" y="938"/>
                  </a:lnTo>
                  <a:lnTo>
                    <a:pt x="1" y="1"/>
                  </a:lnTo>
                  <a:close/>
                </a:path>
              </a:pathLst>
            </a:custGeom>
            <a:solidFill>
              <a:srgbClr val="4A3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344;p60">
              <a:extLst>
                <a:ext uri="{FF2B5EF4-FFF2-40B4-BE49-F238E27FC236}">
                  <a16:creationId xmlns:a16="http://schemas.microsoft.com/office/drawing/2014/main" id="{B8634A60-8605-4A46-9443-F9D6FA2DE36C}"/>
                </a:ext>
              </a:extLst>
            </p:cNvPr>
            <p:cNvSpPr/>
            <p:nvPr/>
          </p:nvSpPr>
          <p:spPr>
            <a:xfrm>
              <a:off x="20655875" y="4621100"/>
              <a:ext cx="65300" cy="23875"/>
            </a:xfrm>
            <a:custGeom>
              <a:avLst/>
              <a:gdLst/>
              <a:ahLst/>
              <a:cxnLst/>
              <a:rect l="l" t="t" r="r" b="b"/>
              <a:pathLst>
                <a:path w="2612" h="955" extrusionOk="0">
                  <a:moveTo>
                    <a:pt x="1" y="1"/>
                  </a:moveTo>
                  <a:lnTo>
                    <a:pt x="1" y="955"/>
                  </a:lnTo>
                  <a:lnTo>
                    <a:pt x="2612" y="955"/>
                  </a:lnTo>
                  <a:lnTo>
                    <a:pt x="2612" y="1"/>
                  </a:lnTo>
                  <a:close/>
                </a:path>
              </a:pathLst>
            </a:custGeom>
            <a:solidFill>
              <a:srgbClr val="944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345;p60">
              <a:extLst>
                <a:ext uri="{FF2B5EF4-FFF2-40B4-BE49-F238E27FC236}">
                  <a16:creationId xmlns:a16="http://schemas.microsoft.com/office/drawing/2014/main" id="{92E0F56E-7641-4653-9643-E45E8ADDE907}"/>
                </a:ext>
              </a:extLst>
            </p:cNvPr>
            <p:cNvSpPr/>
            <p:nvPr/>
          </p:nvSpPr>
          <p:spPr>
            <a:xfrm>
              <a:off x="20734125" y="4621100"/>
              <a:ext cx="1700" cy="35175"/>
            </a:xfrm>
            <a:custGeom>
              <a:avLst/>
              <a:gdLst/>
              <a:ahLst/>
              <a:cxnLst/>
              <a:rect l="l" t="t" r="r" b="b"/>
              <a:pathLst>
                <a:path w="68" h="1407" extrusionOk="0">
                  <a:moveTo>
                    <a:pt x="68" y="1"/>
                  </a:moveTo>
                  <a:lnTo>
                    <a:pt x="1" y="453"/>
                  </a:lnTo>
                  <a:lnTo>
                    <a:pt x="1" y="1407"/>
                  </a:lnTo>
                  <a:lnTo>
                    <a:pt x="68" y="955"/>
                  </a:lnTo>
                  <a:lnTo>
                    <a:pt x="68" y="1"/>
                  </a:lnTo>
                  <a:close/>
                </a:path>
              </a:pathLst>
            </a:custGeom>
            <a:solidFill>
              <a:srgbClr val="57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346;p60">
              <a:extLst>
                <a:ext uri="{FF2B5EF4-FFF2-40B4-BE49-F238E27FC236}">
                  <a16:creationId xmlns:a16="http://schemas.microsoft.com/office/drawing/2014/main" id="{061FB0D4-C9AA-4841-981C-B58BEE31BB6B}"/>
                </a:ext>
              </a:extLst>
            </p:cNvPr>
            <p:cNvSpPr/>
            <p:nvPr/>
          </p:nvSpPr>
          <p:spPr>
            <a:xfrm>
              <a:off x="20685600" y="4641600"/>
              <a:ext cx="15925" cy="23875"/>
            </a:xfrm>
            <a:custGeom>
              <a:avLst/>
              <a:gdLst/>
              <a:ahLst/>
              <a:cxnLst/>
              <a:rect l="l" t="t" r="r" b="b"/>
              <a:pathLst>
                <a:path w="637" h="955" extrusionOk="0">
                  <a:moveTo>
                    <a:pt x="0" y="1"/>
                  </a:moveTo>
                  <a:lnTo>
                    <a:pt x="0" y="955"/>
                  </a:lnTo>
                  <a:lnTo>
                    <a:pt x="620" y="955"/>
                  </a:lnTo>
                  <a:lnTo>
                    <a:pt x="636" y="1"/>
                  </a:lnTo>
                  <a:close/>
                </a:path>
              </a:pathLst>
            </a:custGeom>
            <a:solidFill>
              <a:srgbClr val="645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347;p60">
              <a:extLst>
                <a:ext uri="{FF2B5EF4-FFF2-40B4-BE49-F238E27FC236}">
                  <a16:creationId xmlns:a16="http://schemas.microsoft.com/office/drawing/2014/main" id="{4A69C28E-0539-40DA-96FE-0BA32DDA1637}"/>
                </a:ext>
              </a:extLst>
            </p:cNvPr>
            <p:cNvSpPr/>
            <p:nvPr/>
          </p:nvSpPr>
          <p:spPr>
            <a:xfrm>
              <a:off x="20671775" y="4649550"/>
              <a:ext cx="14675" cy="23875"/>
            </a:xfrm>
            <a:custGeom>
              <a:avLst/>
              <a:gdLst/>
              <a:ahLst/>
              <a:cxnLst/>
              <a:rect l="l" t="t" r="r" b="b"/>
              <a:pathLst>
                <a:path w="587" h="955" extrusionOk="0">
                  <a:moveTo>
                    <a:pt x="1" y="1"/>
                  </a:moveTo>
                  <a:lnTo>
                    <a:pt x="1" y="955"/>
                  </a:lnTo>
                  <a:lnTo>
                    <a:pt x="587" y="955"/>
                  </a:lnTo>
                  <a:lnTo>
                    <a:pt x="587" y="1"/>
                  </a:lnTo>
                  <a:close/>
                </a:path>
              </a:pathLst>
            </a:custGeom>
            <a:solidFill>
              <a:srgbClr val="645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348;p60">
              <a:extLst>
                <a:ext uri="{FF2B5EF4-FFF2-40B4-BE49-F238E27FC236}">
                  <a16:creationId xmlns:a16="http://schemas.microsoft.com/office/drawing/2014/main" id="{60A0D88F-5B6B-47A1-BDEB-A84C8A3AEC60}"/>
                </a:ext>
              </a:extLst>
            </p:cNvPr>
            <p:cNvSpPr/>
            <p:nvPr/>
          </p:nvSpPr>
          <p:spPr>
            <a:xfrm>
              <a:off x="20606500" y="4649550"/>
              <a:ext cx="65300" cy="23875"/>
            </a:xfrm>
            <a:custGeom>
              <a:avLst/>
              <a:gdLst/>
              <a:ahLst/>
              <a:cxnLst/>
              <a:rect l="l" t="t" r="r" b="b"/>
              <a:pathLst>
                <a:path w="2612" h="955" extrusionOk="0">
                  <a:moveTo>
                    <a:pt x="1" y="1"/>
                  </a:moveTo>
                  <a:lnTo>
                    <a:pt x="1" y="955"/>
                  </a:lnTo>
                  <a:lnTo>
                    <a:pt x="2612" y="955"/>
                  </a:lnTo>
                  <a:lnTo>
                    <a:pt x="2612" y="1"/>
                  </a:lnTo>
                  <a:close/>
                </a:path>
              </a:pathLst>
            </a:custGeom>
            <a:solidFill>
              <a:srgbClr val="944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349;p60">
              <a:extLst>
                <a:ext uri="{FF2B5EF4-FFF2-40B4-BE49-F238E27FC236}">
                  <a16:creationId xmlns:a16="http://schemas.microsoft.com/office/drawing/2014/main" id="{95818D8A-F6FF-4CF6-91BF-670BDEFF03A1}"/>
                </a:ext>
              </a:extLst>
            </p:cNvPr>
            <p:cNvSpPr/>
            <p:nvPr/>
          </p:nvSpPr>
          <p:spPr>
            <a:xfrm>
              <a:off x="20606500" y="4641600"/>
              <a:ext cx="25" cy="31825"/>
            </a:xfrm>
            <a:custGeom>
              <a:avLst/>
              <a:gdLst/>
              <a:ahLst/>
              <a:cxnLst/>
              <a:rect l="l" t="t" r="r" b="b"/>
              <a:pathLst>
                <a:path w="1" h="1273" extrusionOk="0">
                  <a:moveTo>
                    <a:pt x="1" y="319"/>
                  </a:moveTo>
                  <a:lnTo>
                    <a:pt x="1" y="1273"/>
                  </a:lnTo>
                  <a:lnTo>
                    <a:pt x="1" y="955"/>
                  </a:lnTo>
                  <a:lnTo>
                    <a:pt x="1" y="1"/>
                  </a:lnTo>
                  <a:close/>
                </a:path>
              </a:pathLst>
            </a:custGeom>
            <a:solidFill>
              <a:srgbClr val="4A3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350;p60">
              <a:extLst>
                <a:ext uri="{FF2B5EF4-FFF2-40B4-BE49-F238E27FC236}">
                  <a16:creationId xmlns:a16="http://schemas.microsoft.com/office/drawing/2014/main" id="{1586454F-4CAA-478D-81B2-B3521B3E0798}"/>
                </a:ext>
              </a:extLst>
            </p:cNvPr>
            <p:cNvSpPr/>
            <p:nvPr/>
          </p:nvSpPr>
          <p:spPr>
            <a:xfrm>
              <a:off x="20699825" y="4641600"/>
              <a:ext cx="1700" cy="34775"/>
            </a:xfrm>
            <a:custGeom>
              <a:avLst/>
              <a:gdLst/>
              <a:ahLst/>
              <a:cxnLst/>
              <a:rect l="l" t="t" r="r" b="b"/>
              <a:pathLst>
                <a:path w="68" h="1391" extrusionOk="0">
                  <a:moveTo>
                    <a:pt x="67" y="1"/>
                  </a:moveTo>
                  <a:lnTo>
                    <a:pt x="0" y="436"/>
                  </a:lnTo>
                  <a:lnTo>
                    <a:pt x="0" y="1390"/>
                  </a:lnTo>
                  <a:lnTo>
                    <a:pt x="51" y="955"/>
                  </a:lnTo>
                  <a:lnTo>
                    <a:pt x="67" y="1"/>
                  </a:lnTo>
                  <a:close/>
                </a:path>
              </a:pathLst>
            </a:custGeom>
            <a:solidFill>
              <a:srgbClr val="57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351;p60">
              <a:extLst>
                <a:ext uri="{FF2B5EF4-FFF2-40B4-BE49-F238E27FC236}">
                  <a16:creationId xmlns:a16="http://schemas.microsoft.com/office/drawing/2014/main" id="{6A5591A8-3494-4D01-AF71-7E64F7491313}"/>
                </a:ext>
              </a:extLst>
            </p:cNvPr>
            <p:cNvSpPr/>
            <p:nvPr/>
          </p:nvSpPr>
          <p:spPr>
            <a:xfrm>
              <a:off x="20699825" y="4632400"/>
              <a:ext cx="34325" cy="43975"/>
            </a:xfrm>
            <a:custGeom>
              <a:avLst/>
              <a:gdLst/>
              <a:ahLst/>
              <a:cxnLst/>
              <a:rect l="l" t="t" r="r" b="b"/>
              <a:pathLst>
                <a:path w="1373" h="1759" extrusionOk="0">
                  <a:moveTo>
                    <a:pt x="1373" y="1"/>
                  </a:moveTo>
                  <a:lnTo>
                    <a:pt x="0" y="804"/>
                  </a:lnTo>
                  <a:lnTo>
                    <a:pt x="0" y="1758"/>
                  </a:lnTo>
                  <a:lnTo>
                    <a:pt x="1373" y="955"/>
                  </a:lnTo>
                  <a:lnTo>
                    <a:pt x="1373" y="1"/>
                  </a:lnTo>
                  <a:close/>
                </a:path>
              </a:pathLst>
            </a:custGeom>
            <a:solidFill>
              <a:srgbClr val="944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352;p60">
              <a:extLst>
                <a:ext uri="{FF2B5EF4-FFF2-40B4-BE49-F238E27FC236}">
                  <a16:creationId xmlns:a16="http://schemas.microsoft.com/office/drawing/2014/main" id="{B3F7BB45-74A6-4A01-A553-E9E99F6BE152}"/>
                </a:ext>
              </a:extLst>
            </p:cNvPr>
            <p:cNvSpPr/>
            <p:nvPr/>
          </p:nvSpPr>
          <p:spPr>
            <a:xfrm>
              <a:off x="20684750" y="4649550"/>
              <a:ext cx="1700" cy="35175"/>
            </a:xfrm>
            <a:custGeom>
              <a:avLst/>
              <a:gdLst/>
              <a:ahLst/>
              <a:cxnLst/>
              <a:rect l="l" t="t" r="r" b="b"/>
              <a:pathLst>
                <a:path w="68" h="1407" extrusionOk="0">
                  <a:moveTo>
                    <a:pt x="68" y="1"/>
                  </a:moveTo>
                  <a:lnTo>
                    <a:pt x="17" y="470"/>
                  </a:lnTo>
                  <a:lnTo>
                    <a:pt x="1" y="1407"/>
                  </a:lnTo>
                  <a:lnTo>
                    <a:pt x="68" y="955"/>
                  </a:lnTo>
                  <a:lnTo>
                    <a:pt x="68" y="1"/>
                  </a:lnTo>
                  <a:close/>
                </a:path>
              </a:pathLst>
            </a:custGeom>
            <a:solidFill>
              <a:srgbClr val="57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353;p60">
              <a:extLst>
                <a:ext uri="{FF2B5EF4-FFF2-40B4-BE49-F238E27FC236}">
                  <a16:creationId xmlns:a16="http://schemas.microsoft.com/office/drawing/2014/main" id="{3CCC2B79-5200-4E93-9600-23DC140E0A0C}"/>
                </a:ext>
              </a:extLst>
            </p:cNvPr>
            <p:cNvSpPr/>
            <p:nvPr/>
          </p:nvSpPr>
          <p:spPr>
            <a:xfrm>
              <a:off x="20743750" y="4624025"/>
              <a:ext cx="5475" cy="69075"/>
            </a:xfrm>
            <a:custGeom>
              <a:avLst/>
              <a:gdLst/>
              <a:ahLst/>
              <a:cxnLst/>
              <a:rect l="l" t="t" r="r" b="b"/>
              <a:pathLst>
                <a:path w="219" h="2763" extrusionOk="0">
                  <a:moveTo>
                    <a:pt x="218" y="1"/>
                  </a:moveTo>
                  <a:lnTo>
                    <a:pt x="1" y="1809"/>
                  </a:lnTo>
                  <a:lnTo>
                    <a:pt x="1" y="2763"/>
                  </a:lnTo>
                  <a:lnTo>
                    <a:pt x="218" y="938"/>
                  </a:lnTo>
                  <a:lnTo>
                    <a:pt x="218" y="1"/>
                  </a:lnTo>
                  <a:close/>
                </a:path>
              </a:pathLst>
            </a:custGeom>
            <a:solidFill>
              <a:srgbClr val="4330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354;p60">
              <a:extLst>
                <a:ext uri="{FF2B5EF4-FFF2-40B4-BE49-F238E27FC236}">
                  <a16:creationId xmlns:a16="http://schemas.microsoft.com/office/drawing/2014/main" id="{3F85D47C-1128-4885-94ED-517DBE11B8FE}"/>
                </a:ext>
              </a:extLst>
            </p:cNvPr>
            <p:cNvSpPr/>
            <p:nvPr/>
          </p:nvSpPr>
          <p:spPr>
            <a:xfrm>
              <a:off x="20729950" y="4668800"/>
              <a:ext cx="13825" cy="24300"/>
            </a:xfrm>
            <a:custGeom>
              <a:avLst/>
              <a:gdLst/>
              <a:ahLst/>
              <a:cxnLst/>
              <a:rect l="l" t="t" r="r" b="b"/>
              <a:pathLst>
                <a:path w="553" h="972" extrusionOk="0">
                  <a:moveTo>
                    <a:pt x="0" y="1"/>
                  </a:moveTo>
                  <a:lnTo>
                    <a:pt x="0" y="955"/>
                  </a:lnTo>
                  <a:lnTo>
                    <a:pt x="553" y="972"/>
                  </a:lnTo>
                  <a:lnTo>
                    <a:pt x="553" y="18"/>
                  </a:lnTo>
                  <a:lnTo>
                    <a:pt x="0" y="1"/>
                  </a:lnTo>
                  <a:close/>
                </a:path>
              </a:pathLst>
            </a:custGeom>
            <a:solidFill>
              <a:srgbClr val="944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355;p60">
              <a:extLst>
                <a:ext uri="{FF2B5EF4-FFF2-40B4-BE49-F238E27FC236}">
                  <a16:creationId xmlns:a16="http://schemas.microsoft.com/office/drawing/2014/main" id="{9A6BF467-BC55-49A1-BFE3-5EB302628E4F}"/>
                </a:ext>
              </a:extLst>
            </p:cNvPr>
            <p:cNvSpPr/>
            <p:nvPr/>
          </p:nvSpPr>
          <p:spPr>
            <a:xfrm>
              <a:off x="20650450" y="4661275"/>
              <a:ext cx="34750" cy="43550"/>
            </a:xfrm>
            <a:custGeom>
              <a:avLst/>
              <a:gdLst/>
              <a:ahLst/>
              <a:cxnLst/>
              <a:rect l="l" t="t" r="r" b="b"/>
              <a:pathLst>
                <a:path w="1390" h="1742" extrusionOk="0">
                  <a:moveTo>
                    <a:pt x="1389" y="1"/>
                  </a:moveTo>
                  <a:lnTo>
                    <a:pt x="17" y="787"/>
                  </a:lnTo>
                  <a:lnTo>
                    <a:pt x="0" y="1741"/>
                  </a:lnTo>
                  <a:lnTo>
                    <a:pt x="1373" y="938"/>
                  </a:lnTo>
                  <a:lnTo>
                    <a:pt x="1389" y="1"/>
                  </a:lnTo>
                  <a:close/>
                </a:path>
              </a:pathLst>
            </a:custGeom>
            <a:solidFill>
              <a:srgbClr val="944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356;p60">
              <a:extLst>
                <a:ext uri="{FF2B5EF4-FFF2-40B4-BE49-F238E27FC236}">
                  <a16:creationId xmlns:a16="http://schemas.microsoft.com/office/drawing/2014/main" id="{6A5711C0-CC48-495F-84B0-117DE6466ED1}"/>
                </a:ext>
              </a:extLst>
            </p:cNvPr>
            <p:cNvSpPr/>
            <p:nvPr/>
          </p:nvSpPr>
          <p:spPr>
            <a:xfrm>
              <a:off x="20734975" y="4187575"/>
              <a:ext cx="731925" cy="436475"/>
            </a:xfrm>
            <a:custGeom>
              <a:avLst/>
              <a:gdLst/>
              <a:ahLst/>
              <a:cxnLst/>
              <a:rect l="l" t="t" r="r" b="b"/>
              <a:pathLst>
                <a:path w="29277" h="17459" extrusionOk="0">
                  <a:moveTo>
                    <a:pt x="29276" y="1"/>
                  </a:moveTo>
                  <a:lnTo>
                    <a:pt x="24506" y="1239"/>
                  </a:lnTo>
                  <a:lnTo>
                    <a:pt x="25828" y="2009"/>
                  </a:lnTo>
                  <a:lnTo>
                    <a:pt x="0" y="17024"/>
                  </a:lnTo>
                  <a:lnTo>
                    <a:pt x="620" y="17024"/>
                  </a:lnTo>
                  <a:lnTo>
                    <a:pt x="569" y="17459"/>
                  </a:lnTo>
                  <a:lnTo>
                    <a:pt x="26497" y="2394"/>
                  </a:lnTo>
                  <a:lnTo>
                    <a:pt x="27820" y="3147"/>
                  </a:lnTo>
                  <a:lnTo>
                    <a:pt x="29276" y="1"/>
                  </a:lnTo>
                  <a:close/>
                </a:path>
              </a:pathLst>
            </a:custGeom>
            <a:solidFill>
              <a:srgbClr val="F0E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357;p60">
              <a:extLst>
                <a:ext uri="{FF2B5EF4-FFF2-40B4-BE49-F238E27FC236}">
                  <a16:creationId xmlns:a16="http://schemas.microsoft.com/office/drawing/2014/main" id="{F0F0D6B1-2E61-4A2F-8061-67A4C8E4B754}"/>
                </a:ext>
              </a:extLst>
            </p:cNvPr>
            <p:cNvSpPr/>
            <p:nvPr/>
          </p:nvSpPr>
          <p:spPr>
            <a:xfrm>
              <a:off x="20606500" y="4613150"/>
              <a:ext cx="143975" cy="84975"/>
            </a:xfrm>
            <a:custGeom>
              <a:avLst/>
              <a:gdLst/>
              <a:ahLst/>
              <a:cxnLst/>
              <a:rect l="l" t="t" r="r" b="b"/>
              <a:pathLst>
                <a:path w="5759" h="3399" extrusionOk="0">
                  <a:moveTo>
                    <a:pt x="1976" y="1"/>
                  </a:moveTo>
                  <a:lnTo>
                    <a:pt x="1976" y="319"/>
                  </a:lnTo>
                  <a:lnTo>
                    <a:pt x="4587" y="319"/>
                  </a:lnTo>
                  <a:lnTo>
                    <a:pt x="3164" y="1139"/>
                  </a:lnTo>
                  <a:lnTo>
                    <a:pt x="1" y="1139"/>
                  </a:lnTo>
                  <a:lnTo>
                    <a:pt x="1" y="1457"/>
                  </a:lnTo>
                  <a:lnTo>
                    <a:pt x="2612" y="1457"/>
                  </a:lnTo>
                  <a:lnTo>
                    <a:pt x="1105" y="2344"/>
                  </a:lnTo>
                  <a:lnTo>
                    <a:pt x="1775" y="2712"/>
                  </a:lnTo>
                  <a:lnTo>
                    <a:pt x="3147" y="1926"/>
                  </a:lnTo>
                  <a:lnTo>
                    <a:pt x="2963" y="3365"/>
                  </a:lnTo>
                  <a:lnTo>
                    <a:pt x="3516" y="3399"/>
                  </a:lnTo>
                  <a:lnTo>
                    <a:pt x="3733" y="1574"/>
                  </a:lnTo>
                  <a:lnTo>
                    <a:pt x="5106" y="771"/>
                  </a:lnTo>
                  <a:lnTo>
                    <a:pt x="4938" y="2227"/>
                  </a:lnTo>
                  <a:lnTo>
                    <a:pt x="5491" y="2244"/>
                  </a:lnTo>
                  <a:lnTo>
                    <a:pt x="5708" y="436"/>
                  </a:lnTo>
                  <a:lnTo>
                    <a:pt x="5759" y="1"/>
                  </a:lnTo>
                  <a:close/>
                </a:path>
              </a:pathLst>
            </a:custGeom>
            <a:solidFill>
              <a:srgbClr val="F0E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358;p60">
              <a:extLst>
                <a:ext uri="{FF2B5EF4-FFF2-40B4-BE49-F238E27FC236}">
                  <a16:creationId xmlns:a16="http://schemas.microsoft.com/office/drawing/2014/main" id="{A5769F5C-72D6-4DE5-A084-69F8BEB14F0F}"/>
                </a:ext>
              </a:extLst>
            </p:cNvPr>
            <p:cNvSpPr/>
            <p:nvPr/>
          </p:nvSpPr>
          <p:spPr>
            <a:xfrm>
              <a:off x="20634125" y="4671750"/>
              <a:ext cx="16750" cy="33075"/>
            </a:xfrm>
            <a:custGeom>
              <a:avLst/>
              <a:gdLst/>
              <a:ahLst/>
              <a:cxnLst/>
              <a:rect l="l" t="t" r="r" b="b"/>
              <a:pathLst>
                <a:path w="670" h="1323" extrusionOk="0">
                  <a:moveTo>
                    <a:pt x="0" y="0"/>
                  </a:moveTo>
                  <a:lnTo>
                    <a:pt x="0" y="937"/>
                  </a:lnTo>
                  <a:lnTo>
                    <a:pt x="653" y="1322"/>
                  </a:lnTo>
                  <a:lnTo>
                    <a:pt x="670" y="368"/>
                  </a:lnTo>
                  <a:lnTo>
                    <a:pt x="0" y="0"/>
                  </a:lnTo>
                  <a:close/>
                </a:path>
              </a:pathLst>
            </a:custGeom>
            <a:solidFill>
              <a:srgbClr val="944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359;p60">
              <a:extLst>
                <a:ext uri="{FF2B5EF4-FFF2-40B4-BE49-F238E27FC236}">
                  <a16:creationId xmlns:a16="http://schemas.microsoft.com/office/drawing/2014/main" id="{56B1EE7F-433D-478A-A9C2-B935947FE3CD}"/>
                </a:ext>
              </a:extLst>
            </p:cNvPr>
            <p:cNvSpPr/>
            <p:nvPr/>
          </p:nvSpPr>
          <p:spPr>
            <a:xfrm>
              <a:off x="20680575" y="4697275"/>
              <a:ext cx="13825" cy="24275"/>
            </a:xfrm>
            <a:custGeom>
              <a:avLst/>
              <a:gdLst/>
              <a:ahLst/>
              <a:cxnLst/>
              <a:rect l="l" t="t" r="r" b="b"/>
              <a:pathLst>
                <a:path w="553" h="971" extrusionOk="0">
                  <a:moveTo>
                    <a:pt x="0" y="0"/>
                  </a:moveTo>
                  <a:lnTo>
                    <a:pt x="0" y="954"/>
                  </a:lnTo>
                  <a:lnTo>
                    <a:pt x="553" y="971"/>
                  </a:lnTo>
                  <a:lnTo>
                    <a:pt x="553" y="34"/>
                  </a:lnTo>
                  <a:lnTo>
                    <a:pt x="0" y="0"/>
                  </a:lnTo>
                  <a:close/>
                </a:path>
              </a:pathLst>
            </a:custGeom>
            <a:solidFill>
              <a:srgbClr val="944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360;p60">
              <a:extLst>
                <a:ext uri="{FF2B5EF4-FFF2-40B4-BE49-F238E27FC236}">
                  <a16:creationId xmlns:a16="http://schemas.microsoft.com/office/drawing/2014/main" id="{14AC5597-79EE-42A9-9F9D-8DE60D8BA625}"/>
                </a:ext>
              </a:extLst>
            </p:cNvPr>
            <p:cNvSpPr/>
            <p:nvPr/>
          </p:nvSpPr>
          <p:spPr>
            <a:xfrm>
              <a:off x="20694375" y="4652500"/>
              <a:ext cx="5475" cy="69050"/>
            </a:xfrm>
            <a:custGeom>
              <a:avLst/>
              <a:gdLst/>
              <a:ahLst/>
              <a:cxnLst/>
              <a:rect l="l" t="t" r="r" b="b"/>
              <a:pathLst>
                <a:path w="219" h="2762" extrusionOk="0">
                  <a:moveTo>
                    <a:pt x="218" y="0"/>
                  </a:moveTo>
                  <a:lnTo>
                    <a:pt x="1" y="1825"/>
                  </a:lnTo>
                  <a:lnTo>
                    <a:pt x="1" y="2762"/>
                  </a:lnTo>
                  <a:lnTo>
                    <a:pt x="218" y="954"/>
                  </a:lnTo>
                  <a:lnTo>
                    <a:pt x="218" y="0"/>
                  </a:lnTo>
                  <a:close/>
                </a:path>
              </a:pathLst>
            </a:custGeom>
            <a:solidFill>
              <a:srgbClr val="944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361;p60">
              <a:extLst>
                <a:ext uri="{FF2B5EF4-FFF2-40B4-BE49-F238E27FC236}">
                  <a16:creationId xmlns:a16="http://schemas.microsoft.com/office/drawing/2014/main" id="{BC2F8817-A83D-4006-AC17-43B8608C1002}"/>
                </a:ext>
              </a:extLst>
            </p:cNvPr>
            <p:cNvSpPr/>
            <p:nvPr/>
          </p:nvSpPr>
          <p:spPr>
            <a:xfrm>
              <a:off x="20365050" y="4767575"/>
              <a:ext cx="221800" cy="350275"/>
            </a:xfrm>
            <a:custGeom>
              <a:avLst/>
              <a:gdLst/>
              <a:ahLst/>
              <a:cxnLst/>
              <a:rect l="l" t="t" r="r" b="b"/>
              <a:pathLst>
                <a:path w="8872" h="14011" extrusionOk="0">
                  <a:moveTo>
                    <a:pt x="4436" y="0"/>
                  </a:moveTo>
                  <a:cubicBezTo>
                    <a:pt x="4436" y="0"/>
                    <a:pt x="0" y="7131"/>
                    <a:pt x="0" y="9591"/>
                  </a:cubicBezTo>
                  <a:cubicBezTo>
                    <a:pt x="0" y="12035"/>
                    <a:pt x="1992" y="14010"/>
                    <a:pt x="4436" y="14010"/>
                  </a:cubicBezTo>
                  <a:cubicBezTo>
                    <a:pt x="6897" y="14010"/>
                    <a:pt x="8872" y="12035"/>
                    <a:pt x="8872" y="9591"/>
                  </a:cubicBezTo>
                  <a:cubicBezTo>
                    <a:pt x="8872" y="7131"/>
                    <a:pt x="4436" y="0"/>
                    <a:pt x="4436" y="0"/>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362;p60">
              <a:extLst>
                <a:ext uri="{FF2B5EF4-FFF2-40B4-BE49-F238E27FC236}">
                  <a16:creationId xmlns:a16="http://schemas.microsoft.com/office/drawing/2014/main" id="{5CDF6B27-A24E-4C09-BEE1-0446B5F05EAA}"/>
                </a:ext>
              </a:extLst>
            </p:cNvPr>
            <p:cNvSpPr/>
            <p:nvPr/>
          </p:nvSpPr>
          <p:spPr>
            <a:xfrm>
              <a:off x="20470075" y="4921550"/>
              <a:ext cx="8825" cy="292950"/>
            </a:xfrm>
            <a:custGeom>
              <a:avLst/>
              <a:gdLst/>
              <a:ahLst/>
              <a:cxnLst/>
              <a:rect l="l" t="t" r="r" b="b"/>
              <a:pathLst>
                <a:path w="353" h="11718" extrusionOk="0">
                  <a:moveTo>
                    <a:pt x="352" y="1"/>
                  </a:moveTo>
                  <a:lnTo>
                    <a:pt x="1" y="11718"/>
                  </a:lnTo>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363;p60">
              <a:extLst>
                <a:ext uri="{FF2B5EF4-FFF2-40B4-BE49-F238E27FC236}">
                  <a16:creationId xmlns:a16="http://schemas.microsoft.com/office/drawing/2014/main" id="{208FDC30-65BB-4C48-8276-ABD2B065A3B5}"/>
                </a:ext>
              </a:extLst>
            </p:cNvPr>
            <p:cNvSpPr/>
            <p:nvPr/>
          </p:nvSpPr>
          <p:spPr>
            <a:xfrm>
              <a:off x="20470075" y="4921550"/>
              <a:ext cx="8825" cy="292950"/>
            </a:xfrm>
            <a:custGeom>
              <a:avLst/>
              <a:gdLst/>
              <a:ahLst/>
              <a:cxnLst/>
              <a:rect l="l" t="t" r="r" b="b"/>
              <a:pathLst>
                <a:path w="353" h="11718" fill="none" extrusionOk="0">
                  <a:moveTo>
                    <a:pt x="352" y="1"/>
                  </a:moveTo>
                  <a:lnTo>
                    <a:pt x="1" y="11718"/>
                  </a:lnTo>
                </a:path>
              </a:pathLst>
            </a:custGeom>
            <a:noFill/>
            <a:ln w="5450" cap="flat" cmpd="sng">
              <a:solidFill>
                <a:srgbClr val="D07BC0"/>
              </a:solidFill>
              <a:prstDash val="solid"/>
              <a:miter lim="167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364;p60">
              <a:extLst>
                <a:ext uri="{FF2B5EF4-FFF2-40B4-BE49-F238E27FC236}">
                  <a16:creationId xmlns:a16="http://schemas.microsoft.com/office/drawing/2014/main" id="{4DB92576-CFBD-4A85-9E8F-8BAA1CF76241}"/>
                </a:ext>
              </a:extLst>
            </p:cNvPr>
            <p:cNvSpPr/>
            <p:nvPr/>
          </p:nvSpPr>
          <p:spPr>
            <a:xfrm>
              <a:off x="20602725" y="4473375"/>
              <a:ext cx="402175" cy="636100"/>
            </a:xfrm>
            <a:custGeom>
              <a:avLst/>
              <a:gdLst/>
              <a:ahLst/>
              <a:cxnLst/>
              <a:rect l="l" t="t" r="r" b="b"/>
              <a:pathLst>
                <a:path w="16087" h="25444" extrusionOk="0">
                  <a:moveTo>
                    <a:pt x="8035" y="1"/>
                  </a:moveTo>
                  <a:cubicBezTo>
                    <a:pt x="8035" y="1"/>
                    <a:pt x="1" y="12973"/>
                    <a:pt x="1" y="17409"/>
                  </a:cubicBezTo>
                  <a:cubicBezTo>
                    <a:pt x="1" y="21845"/>
                    <a:pt x="3600" y="25444"/>
                    <a:pt x="8035" y="25444"/>
                  </a:cubicBezTo>
                  <a:cubicBezTo>
                    <a:pt x="12488" y="25444"/>
                    <a:pt x="16087" y="21845"/>
                    <a:pt x="16087" y="17409"/>
                  </a:cubicBezTo>
                  <a:cubicBezTo>
                    <a:pt x="16087" y="12973"/>
                    <a:pt x="8035" y="1"/>
                    <a:pt x="8035"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365;p60">
              <a:extLst>
                <a:ext uri="{FF2B5EF4-FFF2-40B4-BE49-F238E27FC236}">
                  <a16:creationId xmlns:a16="http://schemas.microsoft.com/office/drawing/2014/main" id="{740EE6A9-F117-473D-A12A-422F6E29FBBF}"/>
                </a:ext>
              </a:extLst>
            </p:cNvPr>
            <p:cNvSpPr/>
            <p:nvPr/>
          </p:nvSpPr>
          <p:spPr>
            <a:xfrm>
              <a:off x="20792725" y="4753350"/>
              <a:ext cx="16350" cy="531875"/>
            </a:xfrm>
            <a:custGeom>
              <a:avLst/>
              <a:gdLst/>
              <a:ahLst/>
              <a:cxnLst/>
              <a:rect l="l" t="t" r="r" b="b"/>
              <a:pathLst>
                <a:path w="654" h="21275" fill="none" extrusionOk="0">
                  <a:moveTo>
                    <a:pt x="653" y="0"/>
                  </a:moveTo>
                  <a:lnTo>
                    <a:pt x="0" y="21275"/>
                  </a:lnTo>
                </a:path>
              </a:pathLst>
            </a:custGeom>
            <a:noFill/>
            <a:ln w="5450" cap="rnd" cmpd="sng">
              <a:solidFill>
                <a:srgbClr val="964F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366;p60">
              <a:extLst>
                <a:ext uri="{FF2B5EF4-FFF2-40B4-BE49-F238E27FC236}">
                  <a16:creationId xmlns:a16="http://schemas.microsoft.com/office/drawing/2014/main" id="{5B8A801B-677E-4BC0-BFFD-411260ED86FB}"/>
                </a:ext>
              </a:extLst>
            </p:cNvPr>
            <p:cNvSpPr/>
            <p:nvPr/>
          </p:nvSpPr>
          <p:spPr>
            <a:xfrm>
              <a:off x="22197900" y="3361550"/>
              <a:ext cx="90025" cy="112375"/>
            </a:xfrm>
            <a:custGeom>
              <a:avLst/>
              <a:gdLst/>
              <a:ahLst/>
              <a:cxnLst/>
              <a:rect l="l" t="t" r="r" b="b"/>
              <a:pathLst>
                <a:path w="3601" h="4495" extrusionOk="0">
                  <a:moveTo>
                    <a:pt x="1016" y="0"/>
                  </a:moveTo>
                  <a:cubicBezTo>
                    <a:pt x="403" y="0"/>
                    <a:pt x="1" y="530"/>
                    <a:pt x="52" y="1406"/>
                  </a:cubicBezTo>
                  <a:cubicBezTo>
                    <a:pt x="119" y="2494"/>
                    <a:pt x="888" y="3732"/>
                    <a:pt x="1792" y="4251"/>
                  </a:cubicBezTo>
                  <a:cubicBezTo>
                    <a:pt x="1843" y="4285"/>
                    <a:pt x="1876" y="4301"/>
                    <a:pt x="1926" y="4335"/>
                  </a:cubicBezTo>
                  <a:cubicBezTo>
                    <a:pt x="2159" y="4443"/>
                    <a:pt x="2377" y="4495"/>
                    <a:pt x="2573" y="4495"/>
                  </a:cubicBezTo>
                  <a:cubicBezTo>
                    <a:pt x="3197" y="4495"/>
                    <a:pt x="3601" y="3975"/>
                    <a:pt x="3550" y="3096"/>
                  </a:cubicBezTo>
                  <a:cubicBezTo>
                    <a:pt x="3466" y="1991"/>
                    <a:pt x="2713" y="770"/>
                    <a:pt x="1809" y="234"/>
                  </a:cubicBezTo>
                  <a:cubicBezTo>
                    <a:pt x="1759" y="217"/>
                    <a:pt x="1709" y="184"/>
                    <a:pt x="1658" y="167"/>
                  </a:cubicBezTo>
                  <a:cubicBezTo>
                    <a:pt x="1428" y="54"/>
                    <a:pt x="1211" y="0"/>
                    <a:pt x="1016" y="0"/>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367;p60">
              <a:extLst>
                <a:ext uri="{FF2B5EF4-FFF2-40B4-BE49-F238E27FC236}">
                  <a16:creationId xmlns:a16="http://schemas.microsoft.com/office/drawing/2014/main" id="{FCA6A203-8283-4288-B98C-11317A205E3D}"/>
                </a:ext>
              </a:extLst>
            </p:cNvPr>
            <p:cNvSpPr/>
            <p:nvPr/>
          </p:nvSpPr>
          <p:spPr>
            <a:xfrm>
              <a:off x="22110875" y="3204200"/>
              <a:ext cx="272875" cy="200375"/>
            </a:xfrm>
            <a:custGeom>
              <a:avLst/>
              <a:gdLst/>
              <a:ahLst/>
              <a:cxnLst/>
              <a:rect l="l" t="t" r="r" b="b"/>
              <a:pathLst>
                <a:path w="10915" h="8015" extrusionOk="0">
                  <a:moveTo>
                    <a:pt x="2166" y="1"/>
                  </a:moveTo>
                  <a:cubicBezTo>
                    <a:pt x="1530" y="1"/>
                    <a:pt x="940" y="134"/>
                    <a:pt x="419" y="402"/>
                  </a:cubicBezTo>
                  <a:cubicBezTo>
                    <a:pt x="17" y="602"/>
                    <a:pt x="1" y="1306"/>
                    <a:pt x="386" y="1975"/>
                  </a:cubicBezTo>
                  <a:cubicBezTo>
                    <a:pt x="570" y="2327"/>
                    <a:pt x="821" y="2578"/>
                    <a:pt x="1089" y="2728"/>
                  </a:cubicBezTo>
                  <a:cubicBezTo>
                    <a:pt x="1243" y="2821"/>
                    <a:pt x="1392" y="2869"/>
                    <a:pt x="1530" y="2869"/>
                  </a:cubicBezTo>
                  <a:cubicBezTo>
                    <a:pt x="1616" y="2869"/>
                    <a:pt x="1698" y="2851"/>
                    <a:pt x="1775" y="2812"/>
                  </a:cubicBezTo>
                  <a:cubicBezTo>
                    <a:pt x="2159" y="2617"/>
                    <a:pt x="2586" y="2518"/>
                    <a:pt x="3047" y="2518"/>
                  </a:cubicBezTo>
                  <a:cubicBezTo>
                    <a:pt x="3651" y="2518"/>
                    <a:pt x="4312" y="2688"/>
                    <a:pt x="5006" y="3030"/>
                  </a:cubicBezTo>
                  <a:cubicBezTo>
                    <a:pt x="5139" y="3097"/>
                    <a:pt x="5290" y="3163"/>
                    <a:pt x="5424" y="3247"/>
                  </a:cubicBezTo>
                  <a:cubicBezTo>
                    <a:pt x="6813" y="4051"/>
                    <a:pt x="8152" y="5440"/>
                    <a:pt x="9140" y="7147"/>
                  </a:cubicBezTo>
                  <a:cubicBezTo>
                    <a:pt x="9341" y="7482"/>
                    <a:pt x="9592" y="7733"/>
                    <a:pt x="9826" y="7884"/>
                  </a:cubicBezTo>
                  <a:cubicBezTo>
                    <a:pt x="9983" y="7972"/>
                    <a:pt x="10133" y="8014"/>
                    <a:pt x="10272" y="8014"/>
                  </a:cubicBezTo>
                  <a:cubicBezTo>
                    <a:pt x="10370" y="8014"/>
                    <a:pt x="10462" y="7993"/>
                    <a:pt x="10546" y="7951"/>
                  </a:cubicBezTo>
                  <a:cubicBezTo>
                    <a:pt x="10914" y="7716"/>
                    <a:pt x="10914" y="6997"/>
                    <a:pt x="10529" y="6344"/>
                  </a:cubicBezTo>
                  <a:cubicBezTo>
                    <a:pt x="9173" y="4017"/>
                    <a:pt x="7349" y="2092"/>
                    <a:pt x="5441" y="1004"/>
                  </a:cubicBezTo>
                  <a:cubicBezTo>
                    <a:pt x="5257" y="887"/>
                    <a:pt x="5056" y="787"/>
                    <a:pt x="4855" y="686"/>
                  </a:cubicBezTo>
                  <a:cubicBezTo>
                    <a:pt x="3914" y="230"/>
                    <a:pt x="3001" y="1"/>
                    <a:pt x="2166" y="1"/>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368;p60">
              <a:extLst>
                <a:ext uri="{FF2B5EF4-FFF2-40B4-BE49-F238E27FC236}">
                  <a16:creationId xmlns:a16="http://schemas.microsoft.com/office/drawing/2014/main" id="{E0C212E2-D14A-4E01-AA10-8EB24E3CEC4B}"/>
                </a:ext>
              </a:extLst>
            </p:cNvPr>
            <p:cNvSpPr/>
            <p:nvPr/>
          </p:nvSpPr>
          <p:spPr>
            <a:xfrm>
              <a:off x="22051050" y="3046475"/>
              <a:ext cx="394200" cy="271275"/>
            </a:xfrm>
            <a:custGeom>
              <a:avLst/>
              <a:gdLst/>
              <a:ahLst/>
              <a:cxnLst/>
              <a:rect l="l" t="t" r="r" b="b"/>
              <a:pathLst>
                <a:path w="15768" h="10851" extrusionOk="0">
                  <a:moveTo>
                    <a:pt x="2716" y="1"/>
                  </a:moveTo>
                  <a:cubicBezTo>
                    <a:pt x="1920" y="1"/>
                    <a:pt x="1167" y="138"/>
                    <a:pt x="469" y="417"/>
                  </a:cubicBezTo>
                  <a:cubicBezTo>
                    <a:pt x="50" y="568"/>
                    <a:pt x="0" y="1254"/>
                    <a:pt x="352" y="1940"/>
                  </a:cubicBezTo>
                  <a:cubicBezTo>
                    <a:pt x="536" y="2308"/>
                    <a:pt x="820" y="2610"/>
                    <a:pt x="1105" y="2760"/>
                  </a:cubicBezTo>
                  <a:cubicBezTo>
                    <a:pt x="1250" y="2850"/>
                    <a:pt x="1402" y="2902"/>
                    <a:pt x="1543" y="2902"/>
                  </a:cubicBezTo>
                  <a:cubicBezTo>
                    <a:pt x="1613" y="2902"/>
                    <a:pt x="1680" y="2889"/>
                    <a:pt x="1741" y="2861"/>
                  </a:cubicBezTo>
                  <a:cubicBezTo>
                    <a:pt x="2306" y="2641"/>
                    <a:pt x="2921" y="2532"/>
                    <a:pt x="3573" y="2532"/>
                  </a:cubicBezTo>
                  <a:cubicBezTo>
                    <a:pt x="4659" y="2532"/>
                    <a:pt x="5847" y="2834"/>
                    <a:pt x="7081" y="3430"/>
                  </a:cubicBezTo>
                  <a:cubicBezTo>
                    <a:pt x="7348" y="3547"/>
                    <a:pt x="7599" y="3698"/>
                    <a:pt x="7851" y="3832"/>
                  </a:cubicBezTo>
                  <a:cubicBezTo>
                    <a:pt x="10110" y="5154"/>
                    <a:pt x="12286" y="7330"/>
                    <a:pt x="14010" y="10058"/>
                  </a:cubicBezTo>
                  <a:cubicBezTo>
                    <a:pt x="14211" y="10360"/>
                    <a:pt x="14429" y="10577"/>
                    <a:pt x="14663" y="10711"/>
                  </a:cubicBezTo>
                  <a:cubicBezTo>
                    <a:pt x="14812" y="10804"/>
                    <a:pt x="14966" y="10851"/>
                    <a:pt x="15105" y="10851"/>
                  </a:cubicBezTo>
                  <a:cubicBezTo>
                    <a:pt x="15216" y="10851"/>
                    <a:pt x="15318" y="10821"/>
                    <a:pt x="15400" y="10761"/>
                  </a:cubicBezTo>
                  <a:cubicBezTo>
                    <a:pt x="15768" y="10494"/>
                    <a:pt x="15718" y="9757"/>
                    <a:pt x="15316" y="9104"/>
                  </a:cubicBezTo>
                  <a:cubicBezTo>
                    <a:pt x="13224" y="5807"/>
                    <a:pt x="10612" y="3162"/>
                    <a:pt x="7867" y="1589"/>
                  </a:cubicBezTo>
                  <a:cubicBezTo>
                    <a:pt x="7549" y="1405"/>
                    <a:pt x="7248" y="1237"/>
                    <a:pt x="6930" y="1086"/>
                  </a:cubicBezTo>
                  <a:cubicBezTo>
                    <a:pt x="5443" y="369"/>
                    <a:pt x="4021" y="1"/>
                    <a:pt x="2716" y="1"/>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369;p60">
              <a:extLst>
                <a:ext uri="{FF2B5EF4-FFF2-40B4-BE49-F238E27FC236}">
                  <a16:creationId xmlns:a16="http://schemas.microsoft.com/office/drawing/2014/main" id="{BD15A808-2CD3-45DB-AB87-408CE83388E8}"/>
                </a:ext>
              </a:extLst>
            </p:cNvPr>
            <p:cNvSpPr/>
            <p:nvPr/>
          </p:nvSpPr>
          <p:spPr>
            <a:xfrm>
              <a:off x="16026425" y="2555700"/>
              <a:ext cx="572050" cy="615600"/>
            </a:xfrm>
            <a:custGeom>
              <a:avLst/>
              <a:gdLst/>
              <a:ahLst/>
              <a:cxnLst/>
              <a:rect l="l" t="t" r="r" b="b"/>
              <a:pathLst>
                <a:path w="22882" h="24624" extrusionOk="0">
                  <a:moveTo>
                    <a:pt x="13743" y="1"/>
                  </a:moveTo>
                  <a:cubicBezTo>
                    <a:pt x="12891" y="1"/>
                    <a:pt x="11930" y="279"/>
                    <a:pt x="10914" y="866"/>
                  </a:cubicBezTo>
                  <a:cubicBezTo>
                    <a:pt x="7415" y="2874"/>
                    <a:pt x="4603" y="7762"/>
                    <a:pt x="4620" y="11762"/>
                  </a:cubicBezTo>
                  <a:cubicBezTo>
                    <a:pt x="4620" y="12131"/>
                    <a:pt x="4637" y="12465"/>
                    <a:pt x="4687" y="12783"/>
                  </a:cubicBezTo>
                  <a:cubicBezTo>
                    <a:pt x="2076" y="14424"/>
                    <a:pt x="0" y="18106"/>
                    <a:pt x="17" y="21136"/>
                  </a:cubicBezTo>
                  <a:cubicBezTo>
                    <a:pt x="17" y="23342"/>
                    <a:pt x="1126" y="24623"/>
                    <a:pt x="2737" y="24623"/>
                  </a:cubicBezTo>
                  <a:cubicBezTo>
                    <a:pt x="3400" y="24623"/>
                    <a:pt x="4148" y="24407"/>
                    <a:pt x="4938" y="23948"/>
                  </a:cubicBezTo>
                  <a:lnTo>
                    <a:pt x="16839" y="17085"/>
                  </a:lnTo>
                  <a:cubicBezTo>
                    <a:pt x="17140" y="16968"/>
                    <a:pt x="17475" y="16817"/>
                    <a:pt x="17793" y="16633"/>
                  </a:cubicBezTo>
                  <a:cubicBezTo>
                    <a:pt x="17843" y="16600"/>
                    <a:pt x="17910" y="16566"/>
                    <a:pt x="17961" y="16533"/>
                  </a:cubicBezTo>
                  <a:cubicBezTo>
                    <a:pt x="20722" y="14809"/>
                    <a:pt x="22882" y="10892"/>
                    <a:pt x="22765" y="7779"/>
                  </a:cubicBezTo>
                  <a:cubicBezTo>
                    <a:pt x="22682" y="5656"/>
                    <a:pt x="21565" y="4453"/>
                    <a:pt x="19982" y="4453"/>
                  </a:cubicBezTo>
                  <a:cubicBezTo>
                    <a:pt x="19306" y="4453"/>
                    <a:pt x="18545" y="4673"/>
                    <a:pt x="17743" y="5134"/>
                  </a:cubicBezTo>
                  <a:cubicBezTo>
                    <a:pt x="17676" y="5167"/>
                    <a:pt x="17609" y="5218"/>
                    <a:pt x="17542" y="5251"/>
                  </a:cubicBezTo>
                  <a:cubicBezTo>
                    <a:pt x="17425" y="5335"/>
                    <a:pt x="17291" y="5418"/>
                    <a:pt x="17174" y="5502"/>
                  </a:cubicBezTo>
                  <a:cubicBezTo>
                    <a:pt x="17207" y="5151"/>
                    <a:pt x="17241" y="4816"/>
                    <a:pt x="17241" y="4481"/>
                  </a:cubicBezTo>
                  <a:cubicBezTo>
                    <a:pt x="17229" y="1637"/>
                    <a:pt x="15807" y="1"/>
                    <a:pt x="13743" y="1"/>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370;p60">
              <a:extLst>
                <a:ext uri="{FF2B5EF4-FFF2-40B4-BE49-F238E27FC236}">
                  <a16:creationId xmlns:a16="http://schemas.microsoft.com/office/drawing/2014/main" id="{CBF30ADC-823E-43F9-945F-71D5838E6F3F}"/>
                </a:ext>
              </a:extLst>
            </p:cNvPr>
            <p:cNvSpPr/>
            <p:nvPr/>
          </p:nvSpPr>
          <p:spPr>
            <a:xfrm>
              <a:off x="16222650" y="2848500"/>
              <a:ext cx="208850" cy="384025"/>
            </a:xfrm>
            <a:custGeom>
              <a:avLst/>
              <a:gdLst/>
              <a:ahLst/>
              <a:cxnLst/>
              <a:rect l="l" t="t" r="r" b="b"/>
              <a:pathLst>
                <a:path w="8354" h="15361" extrusionOk="0">
                  <a:moveTo>
                    <a:pt x="4416" y="0"/>
                  </a:moveTo>
                  <a:cubicBezTo>
                    <a:pt x="4370" y="0"/>
                    <a:pt x="4320" y="17"/>
                    <a:pt x="4270" y="50"/>
                  </a:cubicBezTo>
                  <a:cubicBezTo>
                    <a:pt x="4169" y="101"/>
                    <a:pt x="4069" y="201"/>
                    <a:pt x="4002" y="352"/>
                  </a:cubicBezTo>
                  <a:lnTo>
                    <a:pt x="135" y="8353"/>
                  </a:lnTo>
                  <a:cubicBezTo>
                    <a:pt x="1" y="8636"/>
                    <a:pt x="72" y="8864"/>
                    <a:pt x="253" y="8864"/>
                  </a:cubicBezTo>
                  <a:cubicBezTo>
                    <a:pt x="297" y="8864"/>
                    <a:pt x="348" y="8851"/>
                    <a:pt x="403" y="8821"/>
                  </a:cubicBezTo>
                  <a:lnTo>
                    <a:pt x="2429" y="7650"/>
                  </a:lnTo>
                  <a:lnTo>
                    <a:pt x="2445" y="14864"/>
                  </a:lnTo>
                  <a:cubicBezTo>
                    <a:pt x="2457" y="15183"/>
                    <a:pt x="2611" y="15360"/>
                    <a:pt x="2836" y="15360"/>
                  </a:cubicBezTo>
                  <a:cubicBezTo>
                    <a:pt x="2929" y="15360"/>
                    <a:pt x="3035" y="15330"/>
                    <a:pt x="3148" y="15266"/>
                  </a:cubicBezTo>
                  <a:lnTo>
                    <a:pt x="5542" y="13893"/>
                  </a:lnTo>
                  <a:cubicBezTo>
                    <a:pt x="5927" y="13659"/>
                    <a:pt x="6245" y="13123"/>
                    <a:pt x="6245" y="12688"/>
                  </a:cubicBezTo>
                  <a:lnTo>
                    <a:pt x="6228" y="5457"/>
                  </a:lnTo>
                  <a:lnTo>
                    <a:pt x="7919" y="4469"/>
                  </a:lnTo>
                  <a:cubicBezTo>
                    <a:pt x="8203" y="4319"/>
                    <a:pt x="8354" y="3867"/>
                    <a:pt x="8203" y="3716"/>
                  </a:cubicBezTo>
                  <a:lnTo>
                    <a:pt x="4538" y="50"/>
                  </a:lnTo>
                  <a:cubicBezTo>
                    <a:pt x="4504" y="17"/>
                    <a:pt x="4462" y="0"/>
                    <a:pt x="4416" y="0"/>
                  </a:cubicBezTo>
                  <a:close/>
                </a:path>
              </a:pathLst>
            </a:custGeom>
            <a:solidFill>
              <a:srgbClr val="E2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93233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body" idx="1"/>
          </p:nvPr>
        </p:nvSpPr>
        <p:spPr>
          <a:xfrm>
            <a:off x="3880884" y="138224"/>
            <a:ext cx="5263116" cy="5199320"/>
          </a:xfrm>
          <a:prstGeom prst="rect">
            <a:avLst/>
          </a:prstGeom>
          <a:noFill/>
          <a:ln>
            <a:noFill/>
          </a:ln>
        </p:spPr>
        <p:txBody>
          <a:bodyPr spcFirstLastPara="1" wrap="square" lIns="68569" tIns="34275" rIns="68569" bIns="34275" anchor="t" anchorCtr="0">
            <a:noAutofit/>
          </a:bodyPr>
          <a:lstStyle/>
          <a:p>
            <a:pPr marL="171450" indent="-171450" algn="just">
              <a:lnSpc>
                <a:spcPct val="90000"/>
              </a:lnSpc>
              <a:buClr>
                <a:schemeClr val="dk1"/>
              </a:buClr>
              <a:buSzPts val="1800"/>
              <a:buNone/>
            </a:pPr>
            <a:r>
              <a:rPr lang="id-ID" dirty="0">
                <a:solidFill>
                  <a:schemeClr val="tx1"/>
                </a:solidFill>
                <a:latin typeface="Roboto" panose="020B0604020202020204" charset="0"/>
                <a:ea typeface="Roboto" panose="020B0604020202020204" charset="0"/>
                <a:cs typeface="Calibri"/>
                <a:sym typeface="Calibri"/>
              </a:rPr>
              <a:t>Diperoleh 4 cluster  dengan karakteristik sebagai berikut:</a:t>
            </a:r>
            <a:endParaRPr dirty="0">
              <a:solidFill>
                <a:schemeClr val="tx1"/>
              </a:solidFill>
              <a:latin typeface="Roboto" panose="020B0604020202020204" charset="0"/>
              <a:ea typeface="Roboto" panose="020B0604020202020204" charset="0"/>
            </a:endParaRPr>
          </a:p>
          <a:p>
            <a:pPr marL="385763" indent="-385763" algn="just">
              <a:lnSpc>
                <a:spcPct val="90000"/>
              </a:lnSpc>
              <a:spcBef>
                <a:spcPts val="750"/>
              </a:spcBef>
              <a:buClr>
                <a:schemeClr val="dk1"/>
              </a:buClr>
              <a:buSzPts val="1800"/>
              <a:buAutoNum type="alphaLcPeriod"/>
            </a:pPr>
            <a:r>
              <a:rPr lang="id-ID" dirty="0">
                <a:solidFill>
                  <a:schemeClr val="tx1"/>
                </a:solidFill>
                <a:latin typeface="Roboto" panose="020B0604020202020204" charset="0"/>
                <a:ea typeface="Roboto" panose="020B0604020202020204" charset="0"/>
                <a:cs typeface="Calibri"/>
                <a:sym typeface="Calibri"/>
              </a:rPr>
              <a:t>Cluster 0: Ponsel dengan fitur primary </a:t>
            </a:r>
            <a:r>
              <a:rPr lang="id-ID" dirty="0" smtClean="0">
                <a:solidFill>
                  <a:schemeClr val="tx1"/>
                </a:solidFill>
                <a:latin typeface="Roboto" panose="020B0604020202020204" charset="0"/>
                <a:ea typeface="Roboto" panose="020B0604020202020204" charset="0"/>
                <a:cs typeface="Calibri"/>
                <a:sym typeface="Calibri"/>
              </a:rPr>
              <a:t>camera medium</a:t>
            </a:r>
            <a:r>
              <a:rPr lang="id-ID" dirty="0">
                <a:solidFill>
                  <a:schemeClr val="tx1"/>
                </a:solidFill>
                <a:latin typeface="Roboto" panose="020B0604020202020204" charset="0"/>
                <a:ea typeface="Roboto" panose="020B0604020202020204" charset="0"/>
                <a:cs typeface="Calibri"/>
                <a:sym typeface="Calibri"/>
              </a:rPr>
              <a:t>, front </a:t>
            </a:r>
            <a:r>
              <a:rPr lang="id-ID" dirty="0" smtClean="0">
                <a:solidFill>
                  <a:schemeClr val="tx1"/>
                </a:solidFill>
                <a:latin typeface="Roboto" panose="020B0604020202020204" charset="0"/>
                <a:ea typeface="Roboto" panose="020B0604020202020204" charset="0"/>
                <a:cs typeface="Calibri"/>
                <a:sym typeface="Calibri"/>
              </a:rPr>
              <a:t>camera</a:t>
            </a:r>
            <a:r>
              <a:rPr lang="en-US" dirty="0" smtClean="0">
                <a:solidFill>
                  <a:schemeClr val="tx1"/>
                </a:solidFill>
                <a:latin typeface="Roboto" panose="020B0604020202020204" charset="0"/>
                <a:ea typeface="Roboto" panose="020B0604020202020204" charset="0"/>
                <a:cs typeface="Calibri"/>
                <a:sym typeface="Calibri"/>
              </a:rPr>
              <a:t> </a:t>
            </a:r>
            <a:r>
              <a:rPr lang="en-US" dirty="0" err="1" smtClean="0">
                <a:solidFill>
                  <a:schemeClr val="tx1"/>
                </a:solidFill>
                <a:latin typeface="Roboto" panose="020B0604020202020204" charset="0"/>
                <a:ea typeface="Roboto" panose="020B0604020202020204" charset="0"/>
                <a:cs typeface="Calibri"/>
                <a:sym typeface="Calibri"/>
              </a:rPr>
              <a:t>Rendah</a:t>
            </a:r>
            <a:r>
              <a:rPr lang="id-ID" dirty="0" smtClean="0">
                <a:solidFill>
                  <a:schemeClr val="tx1"/>
                </a:solidFill>
                <a:latin typeface="Roboto" panose="020B0604020202020204" charset="0"/>
                <a:ea typeface="Roboto" panose="020B0604020202020204" charset="0"/>
                <a:cs typeface="Calibri"/>
                <a:sym typeface="Calibri"/>
              </a:rPr>
              <a:t>, </a:t>
            </a:r>
            <a:r>
              <a:rPr lang="id-ID" dirty="0">
                <a:solidFill>
                  <a:schemeClr val="tx1"/>
                </a:solidFill>
                <a:latin typeface="Roboto" panose="020B0604020202020204" charset="0"/>
                <a:ea typeface="Roboto" panose="020B0604020202020204" charset="0"/>
                <a:cs typeface="Calibri"/>
                <a:sym typeface="Calibri"/>
              </a:rPr>
              <a:t>pixel resolution width </a:t>
            </a:r>
            <a:r>
              <a:rPr lang="id-ID" dirty="0" smtClean="0">
                <a:solidFill>
                  <a:schemeClr val="tx1"/>
                </a:solidFill>
                <a:latin typeface="Roboto" panose="020B0604020202020204" charset="0"/>
                <a:ea typeface="Roboto" panose="020B0604020202020204" charset="0"/>
                <a:cs typeface="Calibri"/>
                <a:sym typeface="Calibri"/>
              </a:rPr>
              <a:t>tinggi, </a:t>
            </a:r>
            <a:r>
              <a:rPr lang="id-ID" dirty="0">
                <a:solidFill>
                  <a:schemeClr val="tx1"/>
                </a:solidFill>
                <a:latin typeface="Roboto" panose="020B0604020202020204" charset="0"/>
                <a:ea typeface="Roboto" panose="020B0604020202020204" charset="0"/>
                <a:cs typeface="Calibri"/>
                <a:sym typeface="Calibri"/>
              </a:rPr>
              <a:t>pixel resolution </a:t>
            </a:r>
            <a:r>
              <a:rPr lang="id-ID" dirty="0" smtClean="0">
                <a:solidFill>
                  <a:schemeClr val="tx1"/>
                </a:solidFill>
                <a:latin typeface="Roboto" panose="020B0604020202020204" charset="0"/>
                <a:ea typeface="Roboto" panose="020B0604020202020204" charset="0"/>
                <a:cs typeface="Calibri"/>
                <a:sym typeface="Calibri"/>
              </a:rPr>
              <a:t>height medium, </a:t>
            </a:r>
            <a:r>
              <a:rPr lang="id-ID" dirty="0">
                <a:solidFill>
                  <a:schemeClr val="tx1"/>
                </a:solidFill>
                <a:latin typeface="Roboto" panose="020B0604020202020204" charset="0"/>
                <a:ea typeface="Roboto" panose="020B0604020202020204" charset="0"/>
                <a:cs typeface="Calibri"/>
                <a:sym typeface="Calibri"/>
              </a:rPr>
              <a:t>screen height </a:t>
            </a:r>
            <a:r>
              <a:rPr lang="id-ID" dirty="0" smtClean="0">
                <a:solidFill>
                  <a:schemeClr val="tx1"/>
                </a:solidFill>
                <a:latin typeface="Roboto" panose="020B0604020202020204" charset="0"/>
                <a:ea typeface="Roboto" panose="020B0604020202020204" charset="0"/>
                <a:cs typeface="Calibri"/>
                <a:sym typeface="Calibri"/>
              </a:rPr>
              <a:t>tinggi</a:t>
            </a:r>
            <a:r>
              <a:rPr lang="id-ID" dirty="0">
                <a:solidFill>
                  <a:schemeClr val="tx1"/>
                </a:solidFill>
                <a:latin typeface="Roboto" panose="020B0604020202020204" charset="0"/>
                <a:ea typeface="Roboto" panose="020B0604020202020204" charset="0"/>
                <a:cs typeface="Calibri"/>
                <a:sym typeface="Calibri"/>
              </a:rPr>
              <a:t>, screen width medium, serta RAM </a:t>
            </a:r>
            <a:r>
              <a:rPr lang="id-ID" dirty="0" smtClean="0">
                <a:solidFill>
                  <a:schemeClr val="tx1"/>
                </a:solidFill>
                <a:latin typeface="Roboto" panose="020B0604020202020204" charset="0"/>
                <a:ea typeface="Roboto" panose="020B0604020202020204" charset="0"/>
                <a:cs typeface="Calibri"/>
                <a:sym typeface="Calibri"/>
              </a:rPr>
              <a:t>medium</a:t>
            </a:r>
            <a:endParaRPr dirty="0">
              <a:solidFill>
                <a:schemeClr val="tx1"/>
              </a:solidFill>
              <a:latin typeface="Roboto" panose="020B0604020202020204" charset="0"/>
              <a:ea typeface="Roboto" panose="020B0604020202020204" charset="0"/>
            </a:endParaRPr>
          </a:p>
          <a:p>
            <a:pPr marL="385763" indent="-385763" algn="just">
              <a:lnSpc>
                <a:spcPct val="90000"/>
              </a:lnSpc>
              <a:spcBef>
                <a:spcPts val="750"/>
              </a:spcBef>
              <a:buClr>
                <a:schemeClr val="dk1"/>
              </a:buClr>
              <a:buSzPts val="1800"/>
              <a:buAutoNum type="alphaLcPeriod"/>
            </a:pPr>
            <a:r>
              <a:rPr lang="id-ID" dirty="0">
                <a:solidFill>
                  <a:schemeClr val="tx1"/>
                </a:solidFill>
                <a:latin typeface="Roboto" panose="020B0604020202020204" charset="0"/>
                <a:ea typeface="Roboto" panose="020B0604020202020204" charset="0"/>
                <a:cs typeface="Calibri"/>
                <a:sym typeface="Calibri"/>
              </a:rPr>
              <a:t>Cluster 1: Ponsel dengan fitur primary camera </a:t>
            </a:r>
            <a:r>
              <a:rPr lang="id-ID" dirty="0" smtClean="0">
                <a:solidFill>
                  <a:schemeClr val="tx1"/>
                </a:solidFill>
                <a:latin typeface="Roboto" panose="020B0604020202020204" charset="0"/>
                <a:ea typeface="Roboto" panose="020B0604020202020204" charset="0"/>
                <a:cs typeface="Calibri"/>
                <a:sym typeface="Calibri"/>
              </a:rPr>
              <a:t>tinggi</a:t>
            </a:r>
            <a:r>
              <a:rPr lang="id-ID" dirty="0">
                <a:solidFill>
                  <a:schemeClr val="tx1"/>
                </a:solidFill>
                <a:latin typeface="Roboto" panose="020B0604020202020204" charset="0"/>
                <a:ea typeface="Roboto" panose="020B0604020202020204" charset="0"/>
                <a:cs typeface="Calibri"/>
                <a:sym typeface="Calibri"/>
              </a:rPr>
              <a:t>, front camera medium, pixel resolution width </a:t>
            </a:r>
            <a:r>
              <a:rPr lang="id-ID" dirty="0" smtClean="0">
                <a:solidFill>
                  <a:schemeClr val="tx1"/>
                </a:solidFill>
                <a:latin typeface="Roboto" panose="020B0604020202020204" charset="0"/>
                <a:ea typeface="Roboto" panose="020B0604020202020204" charset="0"/>
                <a:cs typeface="Calibri"/>
                <a:sym typeface="Calibri"/>
              </a:rPr>
              <a:t>medium, </a:t>
            </a:r>
            <a:r>
              <a:rPr lang="id-ID" dirty="0">
                <a:solidFill>
                  <a:schemeClr val="tx1"/>
                </a:solidFill>
                <a:latin typeface="Roboto" panose="020B0604020202020204" charset="0"/>
                <a:ea typeface="Roboto" panose="020B0604020202020204" charset="0"/>
                <a:cs typeface="Calibri"/>
                <a:sym typeface="Calibri"/>
              </a:rPr>
              <a:t>pixel resolution height </a:t>
            </a:r>
            <a:r>
              <a:rPr lang="id-ID" dirty="0" smtClean="0">
                <a:solidFill>
                  <a:schemeClr val="tx1"/>
                </a:solidFill>
                <a:latin typeface="Roboto" panose="020B0604020202020204" charset="0"/>
                <a:ea typeface="Roboto" panose="020B0604020202020204" charset="0"/>
                <a:cs typeface="Calibri"/>
                <a:sym typeface="Calibri"/>
              </a:rPr>
              <a:t>rendah, </a:t>
            </a:r>
            <a:r>
              <a:rPr lang="id-ID" dirty="0">
                <a:solidFill>
                  <a:schemeClr val="tx1"/>
                </a:solidFill>
                <a:latin typeface="Roboto" panose="020B0604020202020204" charset="0"/>
                <a:ea typeface="Roboto" panose="020B0604020202020204" charset="0"/>
                <a:cs typeface="Calibri"/>
                <a:sym typeface="Calibri"/>
              </a:rPr>
              <a:t>screen height medium, screen width medium, serta RAM </a:t>
            </a:r>
            <a:r>
              <a:rPr lang="id-ID" dirty="0" smtClean="0">
                <a:solidFill>
                  <a:schemeClr val="tx1"/>
                </a:solidFill>
                <a:latin typeface="Roboto" panose="020B0604020202020204" charset="0"/>
                <a:ea typeface="Roboto" panose="020B0604020202020204" charset="0"/>
                <a:cs typeface="Calibri"/>
                <a:sym typeface="Calibri"/>
              </a:rPr>
              <a:t>medium</a:t>
            </a:r>
            <a:endParaRPr dirty="0">
              <a:solidFill>
                <a:schemeClr val="tx1"/>
              </a:solidFill>
              <a:latin typeface="Roboto" panose="020B0604020202020204" charset="0"/>
              <a:ea typeface="Roboto" panose="020B0604020202020204" charset="0"/>
            </a:endParaRPr>
          </a:p>
          <a:p>
            <a:pPr marL="385763" indent="-385763" algn="just">
              <a:lnSpc>
                <a:spcPct val="90000"/>
              </a:lnSpc>
              <a:spcBef>
                <a:spcPts val="750"/>
              </a:spcBef>
              <a:buClr>
                <a:schemeClr val="dk1"/>
              </a:buClr>
              <a:buSzPts val="1800"/>
              <a:buAutoNum type="alphaLcPeriod"/>
            </a:pPr>
            <a:r>
              <a:rPr lang="id-ID" dirty="0">
                <a:solidFill>
                  <a:schemeClr val="tx1"/>
                </a:solidFill>
                <a:latin typeface="Roboto" panose="020B0604020202020204" charset="0"/>
                <a:ea typeface="Roboto" panose="020B0604020202020204" charset="0"/>
                <a:cs typeface="Calibri"/>
                <a:sym typeface="Calibri"/>
              </a:rPr>
              <a:t>Cluster 2: Ponsel dengan fitur primary camera rendah, front camera </a:t>
            </a:r>
            <a:r>
              <a:rPr lang="id-ID" dirty="0" smtClean="0">
                <a:solidFill>
                  <a:schemeClr val="tx1"/>
                </a:solidFill>
                <a:latin typeface="Roboto" panose="020B0604020202020204" charset="0"/>
                <a:ea typeface="Roboto" panose="020B0604020202020204" charset="0"/>
                <a:cs typeface="Calibri"/>
                <a:sym typeface="Calibri"/>
              </a:rPr>
              <a:t>rendah</a:t>
            </a:r>
            <a:r>
              <a:rPr lang="id-ID" dirty="0">
                <a:solidFill>
                  <a:schemeClr val="tx1"/>
                </a:solidFill>
                <a:latin typeface="Roboto" panose="020B0604020202020204" charset="0"/>
                <a:ea typeface="Roboto" panose="020B0604020202020204" charset="0"/>
                <a:cs typeface="Calibri"/>
                <a:sym typeface="Calibri"/>
              </a:rPr>
              <a:t>, pixel resolution width dan pixel resolution height rendah, screen height tinggi, screen width medium, serta RAM medium</a:t>
            </a:r>
            <a:endParaRPr dirty="0">
              <a:solidFill>
                <a:schemeClr val="tx1"/>
              </a:solidFill>
              <a:latin typeface="Roboto" panose="020B0604020202020204" charset="0"/>
              <a:ea typeface="Roboto" panose="020B0604020202020204" charset="0"/>
            </a:endParaRPr>
          </a:p>
          <a:p>
            <a:pPr marL="385763" indent="-385763" algn="just">
              <a:lnSpc>
                <a:spcPct val="90000"/>
              </a:lnSpc>
              <a:spcBef>
                <a:spcPts val="750"/>
              </a:spcBef>
              <a:buClr>
                <a:schemeClr val="dk1"/>
              </a:buClr>
              <a:buSzPts val="1800"/>
              <a:buAutoNum type="alphaLcPeriod"/>
            </a:pPr>
            <a:r>
              <a:rPr lang="id-ID" dirty="0">
                <a:solidFill>
                  <a:schemeClr val="tx1"/>
                </a:solidFill>
                <a:latin typeface="Roboto" panose="020B0604020202020204" charset="0"/>
                <a:ea typeface="Roboto" panose="020B0604020202020204" charset="0"/>
                <a:cs typeface="Calibri"/>
                <a:sym typeface="Calibri"/>
              </a:rPr>
              <a:t>Cluster 3: Ponsel dengan fitur primary camera medium, front camera rendah, pixel resolution width dan pixel resolution height medium, screen height dan screen width rendah, serta RAM </a:t>
            </a:r>
            <a:r>
              <a:rPr lang="id-ID" dirty="0" smtClean="0">
                <a:solidFill>
                  <a:schemeClr val="tx1"/>
                </a:solidFill>
                <a:latin typeface="Roboto" panose="020B0604020202020204" charset="0"/>
                <a:ea typeface="Roboto" panose="020B0604020202020204" charset="0"/>
                <a:cs typeface="Calibri"/>
                <a:sym typeface="Calibri"/>
              </a:rPr>
              <a:t>medium</a:t>
            </a:r>
            <a:endParaRPr dirty="0">
              <a:solidFill>
                <a:schemeClr val="tx1"/>
              </a:solidFill>
              <a:latin typeface="Roboto" panose="020B0604020202020204" charset="0"/>
              <a:ea typeface="Roboto" panose="020B0604020202020204" charset="0"/>
              <a:cs typeface="Calibri"/>
              <a:sym typeface="Calibri"/>
            </a:endParaRPr>
          </a:p>
        </p:txBody>
      </p:sp>
      <p:pic>
        <p:nvPicPr>
          <p:cNvPr id="90" name="Google Shape;90;p14"/>
          <p:cNvPicPr preferRelativeResize="0"/>
          <p:nvPr/>
        </p:nvPicPr>
        <p:blipFill rotWithShape="1">
          <a:blip r:embed="rId3">
            <a:alphaModFix/>
          </a:blip>
          <a:srcRect/>
          <a:stretch/>
        </p:blipFill>
        <p:spPr>
          <a:xfrm>
            <a:off x="121972" y="1491306"/>
            <a:ext cx="3758912" cy="2493156"/>
          </a:xfrm>
          <a:prstGeom prst="rect">
            <a:avLst/>
          </a:prstGeom>
          <a:noFill/>
          <a:ln>
            <a:noFill/>
          </a:ln>
        </p:spPr>
      </p:pic>
      <p:sp>
        <p:nvSpPr>
          <p:cNvPr id="91" name="Google Shape;91;p14"/>
          <p:cNvSpPr txBox="1"/>
          <p:nvPr/>
        </p:nvSpPr>
        <p:spPr>
          <a:xfrm>
            <a:off x="198024" y="229508"/>
            <a:ext cx="3526311" cy="929530"/>
          </a:xfrm>
          <a:prstGeom prst="rect">
            <a:avLst/>
          </a:prstGeom>
          <a:noFill/>
          <a:ln>
            <a:noFill/>
          </a:ln>
        </p:spPr>
        <p:txBody>
          <a:bodyPr spcFirstLastPara="1" wrap="square" lIns="68569" tIns="34275" rIns="68569" bIns="34275" anchor="b" anchorCtr="0">
            <a:noAutofit/>
          </a:bodyPr>
          <a:lstStyle/>
          <a:p>
            <a:pPr algn="ctr">
              <a:buClr>
                <a:schemeClr val="dk1"/>
              </a:buClr>
              <a:buSzPts val="2500"/>
            </a:pPr>
            <a:r>
              <a:rPr lang="id-ID" sz="1875" b="1" dirty="0">
                <a:solidFill>
                  <a:schemeClr val="dk1"/>
                </a:solidFill>
                <a:latin typeface="Calibri"/>
                <a:ea typeface="Calibri"/>
                <a:cs typeface="Calibri"/>
                <a:sym typeface="Calibri"/>
              </a:rPr>
              <a:t>Pengelompokan Penjualan Ponsel Berdasarkan Fitur </a:t>
            </a:r>
            <a:r>
              <a:rPr lang="id-ID" sz="1875" b="1" i="1" dirty="0">
                <a:solidFill>
                  <a:schemeClr val="dk1"/>
                </a:solidFill>
                <a:latin typeface="Calibri"/>
                <a:ea typeface="Calibri"/>
                <a:cs typeface="Calibri"/>
                <a:sym typeface="Calibri"/>
              </a:rPr>
              <a:t>Camera</a:t>
            </a:r>
            <a:r>
              <a:rPr lang="id-ID" sz="1875" b="1" dirty="0">
                <a:solidFill>
                  <a:schemeClr val="dk1"/>
                </a:solidFill>
                <a:latin typeface="Calibri"/>
                <a:ea typeface="Calibri"/>
                <a:cs typeface="Calibri"/>
                <a:sym typeface="Calibri"/>
              </a:rPr>
              <a:t>, </a:t>
            </a:r>
            <a:r>
              <a:rPr lang="id-ID" sz="1875" b="1" i="1" dirty="0">
                <a:solidFill>
                  <a:schemeClr val="dk1"/>
                </a:solidFill>
                <a:latin typeface="Calibri"/>
                <a:ea typeface="Calibri"/>
                <a:cs typeface="Calibri"/>
                <a:sym typeface="Calibri"/>
              </a:rPr>
              <a:t>Pixel Resolution, Screen Size</a:t>
            </a:r>
            <a:r>
              <a:rPr lang="id-ID" sz="1875" b="1" dirty="0">
                <a:solidFill>
                  <a:schemeClr val="dk1"/>
                </a:solidFill>
                <a:latin typeface="Calibri"/>
                <a:ea typeface="Calibri"/>
                <a:cs typeface="Calibri"/>
                <a:sym typeface="Calibri"/>
              </a:rPr>
              <a:t>, dan RAM </a:t>
            </a:r>
            <a:endParaRPr sz="1875" b="1" dirty="0">
              <a:solidFill>
                <a:schemeClr val="dk1"/>
              </a:solidFill>
              <a:latin typeface="Calibri"/>
              <a:ea typeface="Calibri"/>
              <a:cs typeface="Calibri"/>
              <a:sym typeface="Calibri"/>
            </a:endParaRPr>
          </a:p>
        </p:txBody>
      </p:sp>
      <p:sp>
        <p:nvSpPr>
          <p:cNvPr id="5" name="TextBox 4"/>
          <p:cNvSpPr txBox="1"/>
          <p:nvPr/>
        </p:nvSpPr>
        <p:spPr>
          <a:xfrm>
            <a:off x="145474" y="4114801"/>
            <a:ext cx="3480954" cy="707886"/>
          </a:xfrm>
          <a:prstGeom prst="rect">
            <a:avLst/>
          </a:prstGeom>
          <a:noFill/>
        </p:spPr>
        <p:txBody>
          <a:bodyPr wrap="square" rtlCol="0">
            <a:spAutoFit/>
          </a:bodyPr>
          <a:lstStyle/>
          <a:p>
            <a:r>
              <a:rPr lang="id-ID" sz="1000" dirty="0" smtClean="0">
                <a:latin typeface="Roboto" charset="0"/>
                <a:ea typeface="Roboto" charset="0"/>
              </a:rPr>
              <a:t>Keterangan ukuran fitur:</a:t>
            </a:r>
          </a:p>
          <a:p>
            <a:r>
              <a:rPr lang="id-ID" sz="1000" dirty="0" smtClean="0">
                <a:latin typeface="Roboto" charset="0"/>
                <a:ea typeface="Roboto" charset="0"/>
              </a:rPr>
              <a:t>0.1 - 0.3 rendah</a:t>
            </a:r>
          </a:p>
          <a:p>
            <a:r>
              <a:rPr lang="id-ID" sz="1000" dirty="0" smtClean="0">
                <a:latin typeface="Roboto" charset="0"/>
                <a:ea typeface="Roboto" charset="0"/>
              </a:rPr>
              <a:t>0.3 - 0.6 medium</a:t>
            </a:r>
          </a:p>
          <a:p>
            <a:r>
              <a:rPr lang="id-ID" sz="1000" dirty="0" smtClean="0">
                <a:latin typeface="Roboto" charset="0"/>
                <a:ea typeface="Roboto" charset="0"/>
              </a:rPr>
              <a:t>&gt;0.6 tinggi</a:t>
            </a:r>
            <a:endParaRPr lang="id-ID" sz="1000" dirty="0">
              <a:latin typeface="Roboto" charset="0"/>
              <a:ea typeface="Roboto"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p:nvPr/>
        </p:nvSpPr>
        <p:spPr>
          <a:xfrm>
            <a:off x="5336325" y="574829"/>
            <a:ext cx="3807675" cy="1282725"/>
          </a:xfrm>
          <a:prstGeom prst="rect">
            <a:avLst/>
          </a:prstGeom>
          <a:noFill/>
          <a:ln>
            <a:noFill/>
          </a:ln>
        </p:spPr>
        <p:txBody>
          <a:bodyPr spcFirstLastPara="1" wrap="square" lIns="68569" tIns="34275" rIns="68569" bIns="34275" anchor="b" anchorCtr="0">
            <a:noAutofit/>
          </a:bodyPr>
          <a:lstStyle/>
          <a:p>
            <a:pPr algn="ctr">
              <a:lnSpc>
                <a:spcPct val="120000"/>
              </a:lnSpc>
              <a:buClr>
                <a:schemeClr val="dk1"/>
              </a:buClr>
              <a:buSzPts val="2800"/>
            </a:pPr>
            <a:r>
              <a:rPr lang="id-ID" sz="2100" b="1" dirty="0">
                <a:solidFill>
                  <a:schemeClr val="dk1"/>
                </a:solidFill>
                <a:latin typeface="Calibri"/>
                <a:ea typeface="Calibri"/>
                <a:cs typeface="Calibri"/>
                <a:sym typeface="Calibri"/>
              </a:rPr>
              <a:t>Bagaimana Perbandingan </a:t>
            </a:r>
            <a:r>
              <a:rPr lang="id-ID" sz="2100" b="1" i="1" dirty="0">
                <a:solidFill>
                  <a:schemeClr val="dk1"/>
                </a:solidFill>
                <a:latin typeface="Calibri"/>
                <a:ea typeface="Calibri"/>
                <a:cs typeface="Calibri"/>
                <a:sym typeface="Calibri"/>
              </a:rPr>
              <a:t>Price Range </a:t>
            </a:r>
            <a:r>
              <a:rPr lang="id-ID" sz="2100" b="1" dirty="0">
                <a:solidFill>
                  <a:schemeClr val="dk1"/>
                </a:solidFill>
                <a:latin typeface="Calibri"/>
                <a:ea typeface="Calibri"/>
                <a:cs typeface="Calibri"/>
                <a:sym typeface="Calibri"/>
              </a:rPr>
              <a:t>Pada Setiap </a:t>
            </a:r>
            <a:r>
              <a:rPr lang="id-ID" sz="2100" b="1" i="1" dirty="0">
                <a:solidFill>
                  <a:schemeClr val="dk1"/>
                </a:solidFill>
                <a:latin typeface="Calibri"/>
                <a:ea typeface="Calibri"/>
                <a:cs typeface="Calibri"/>
                <a:sym typeface="Calibri"/>
              </a:rPr>
              <a:t>Cluster</a:t>
            </a:r>
            <a:r>
              <a:rPr lang="id-ID" sz="2100" b="1" dirty="0">
                <a:solidFill>
                  <a:schemeClr val="dk1"/>
                </a:solidFill>
                <a:latin typeface="Calibri"/>
                <a:ea typeface="Calibri"/>
                <a:cs typeface="Calibri"/>
                <a:sym typeface="Calibri"/>
              </a:rPr>
              <a:t>?</a:t>
            </a:r>
            <a:endParaRPr sz="2100" b="1">
              <a:solidFill>
                <a:schemeClr val="dk1"/>
              </a:solidFill>
              <a:latin typeface="Calibri"/>
              <a:ea typeface="Calibri"/>
              <a:cs typeface="Calibri"/>
              <a:sym typeface="Calibri"/>
            </a:endParaRPr>
          </a:p>
        </p:txBody>
      </p:sp>
      <p:sp>
        <p:nvSpPr>
          <p:cNvPr id="97" name="Google Shape;97;p15"/>
          <p:cNvSpPr txBox="1"/>
          <p:nvPr/>
        </p:nvSpPr>
        <p:spPr>
          <a:xfrm>
            <a:off x="5273325" y="2047619"/>
            <a:ext cx="3870675" cy="3417075"/>
          </a:xfrm>
          <a:prstGeom prst="rect">
            <a:avLst/>
          </a:prstGeom>
          <a:noFill/>
          <a:ln>
            <a:noFill/>
          </a:ln>
        </p:spPr>
        <p:txBody>
          <a:bodyPr spcFirstLastPara="1" wrap="square" lIns="68569" tIns="34275" rIns="68569" bIns="34275" anchor="t" anchorCtr="0">
            <a:noAutofit/>
          </a:bodyPr>
          <a:lstStyle/>
          <a:p>
            <a:pPr marL="171450" indent="-195263" algn="just">
              <a:lnSpc>
                <a:spcPct val="150000"/>
              </a:lnSpc>
              <a:buClr>
                <a:schemeClr val="dk1"/>
              </a:buClr>
              <a:buSzPts val="2500"/>
              <a:buFont typeface="Arial"/>
              <a:buChar char="•"/>
            </a:pPr>
            <a:r>
              <a:rPr lang="id-ID" sz="1875" dirty="0">
                <a:solidFill>
                  <a:schemeClr val="tx1"/>
                </a:solidFill>
                <a:latin typeface="Calibri"/>
                <a:ea typeface="Calibri"/>
                <a:cs typeface="Calibri"/>
                <a:sym typeface="Calibri"/>
              </a:rPr>
              <a:t>Cluster 0 didominasi ponsel dengan price range yang sangat tinggi</a:t>
            </a:r>
            <a:endParaRPr sz="1875" dirty="0">
              <a:solidFill>
                <a:schemeClr val="tx1"/>
              </a:solidFill>
              <a:latin typeface="Calibri"/>
              <a:ea typeface="Calibri"/>
              <a:cs typeface="Calibri"/>
              <a:sym typeface="Calibri"/>
            </a:endParaRPr>
          </a:p>
          <a:p>
            <a:pPr marL="171450" indent="-195263" algn="just">
              <a:lnSpc>
                <a:spcPct val="150000"/>
              </a:lnSpc>
              <a:buClr>
                <a:schemeClr val="dk1"/>
              </a:buClr>
              <a:buSzPts val="2500"/>
              <a:buFont typeface="Calibri"/>
              <a:buChar char="•"/>
            </a:pPr>
            <a:r>
              <a:rPr lang="id-ID" sz="1875" dirty="0">
                <a:solidFill>
                  <a:schemeClr val="tx1"/>
                </a:solidFill>
                <a:latin typeface="Calibri"/>
                <a:ea typeface="Calibri"/>
                <a:cs typeface="Calibri"/>
                <a:sym typeface="Calibri"/>
              </a:rPr>
              <a:t>Cluster 1 didominasi ponsel dengan price range yang tinggi </a:t>
            </a:r>
            <a:endParaRPr sz="1875" dirty="0">
              <a:solidFill>
                <a:schemeClr val="tx1"/>
              </a:solidFill>
              <a:latin typeface="Calibri"/>
              <a:ea typeface="Calibri"/>
              <a:cs typeface="Calibri"/>
              <a:sym typeface="Calibri"/>
            </a:endParaRPr>
          </a:p>
          <a:p>
            <a:pPr marL="171450" indent="-195263" algn="just">
              <a:lnSpc>
                <a:spcPct val="150000"/>
              </a:lnSpc>
              <a:buClr>
                <a:schemeClr val="dk1"/>
              </a:buClr>
              <a:buSzPts val="2500"/>
              <a:buFont typeface="Arial"/>
              <a:buChar char="•"/>
            </a:pPr>
            <a:r>
              <a:rPr lang="id-ID" sz="1875" dirty="0">
                <a:solidFill>
                  <a:schemeClr val="tx1"/>
                </a:solidFill>
                <a:latin typeface="Calibri"/>
                <a:ea typeface="Calibri"/>
                <a:cs typeface="Calibri"/>
                <a:sym typeface="Calibri"/>
              </a:rPr>
              <a:t>Cluster 2 dan 3 didominasi ponsel dengan price range yang rendah</a:t>
            </a:r>
            <a:endParaRPr sz="1875" dirty="0">
              <a:solidFill>
                <a:schemeClr val="tx1"/>
              </a:solidFill>
              <a:latin typeface="Calibri"/>
              <a:ea typeface="Calibri"/>
              <a:cs typeface="Calibri"/>
              <a:sym typeface="Calibri"/>
            </a:endParaRPr>
          </a:p>
        </p:txBody>
      </p:sp>
      <p:pic>
        <p:nvPicPr>
          <p:cNvPr id="98" name="Google Shape;98;p15"/>
          <p:cNvPicPr preferRelativeResize="0"/>
          <p:nvPr/>
        </p:nvPicPr>
        <p:blipFill>
          <a:blip r:embed="rId3">
            <a:alphaModFix/>
          </a:blip>
          <a:stretch>
            <a:fillRect/>
          </a:stretch>
        </p:blipFill>
        <p:spPr>
          <a:xfrm>
            <a:off x="249481" y="860417"/>
            <a:ext cx="5035143" cy="3462501"/>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6"/>
          <p:cNvPicPr preferRelativeResize="0"/>
          <p:nvPr/>
        </p:nvPicPr>
        <p:blipFill rotWithShape="1">
          <a:blip r:embed="rId3">
            <a:alphaModFix/>
          </a:blip>
          <a:srcRect/>
          <a:stretch/>
        </p:blipFill>
        <p:spPr>
          <a:xfrm>
            <a:off x="417260" y="1309254"/>
            <a:ext cx="4243349" cy="2878282"/>
          </a:xfrm>
          <a:prstGeom prst="rect">
            <a:avLst/>
          </a:prstGeom>
          <a:noFill/>
          <a:ln>
            <a:noFill/>
          </a:ln>
        </p:spPr>
      </p:pic>
      <p:sp>
        <p:nvSpPr>
          <p:cNvPr id="104" name="Google Shape;104;p16"/>
          <p:cNvSpPr txBox="1"/>
          <p:nvPr/>
        </p:nvSpPr>
        <p:spPr>
          <a:xfrm>
            <a:off x="4918963" y="1234826"/>
            <a:ext cx="3870675" cy="3417075"/>
          </a:xfrm>
          <a:prstGeom prst="rect">
            <a:avLst/>
          </a:prstGeom>
          <a:noFill/>
          <a:ln>
            <a:noFill/>
          </a:ln>
        </p:spPr>
        <p:txBody>
          <a:bodyPr spcFirstLastPara="1" wrap="square" lIns="68569" tIns="34275" rIns="68569" bIns="34275" anchor="t" anchorCtr="0">
            <a:noAutofit/>
          </a:bodyPr>
          <a:lstStyle/>
          <a:p>
            <a:pPr marL="342900" indent="-276225" algn="just">
              <a:lnSpc>
                <a:spcPct val="150000"/>
              </a:lnSpc>
              <a:spcBef>
                <a:spcPts val="750"/>
              </a:spcBef>
              <a:buClr>
                <a:schemeClr val="dk1"/>
              </a:buClr>
              <a:buSzPts val="2200"/>
              <a:buChar char="•"/>
            </a:pPr>
            <a:r>
              <a:rPr lang="en-US" sz="1800" dirty="0">
                <a:solidFill>
                  <a:schemeClr val="dk1"/>
                </a:solidFill>
                <a:latin typeface="Calibri"/>
                <a:ea typeface="Calibri"/>
                <a:cs typeface="Calibri"/>
                <a:sym typeface="Calibri"/>
              </a:rPr>
              <a:t>C</a:t>
            </a:r>
            <a:r>
              <a:rPr lang="id-ID" sz="1800" dirty="0">
                <a:solidFill>
                  <a:schemeClr val="dk1"/>
                </a:solidFill>
                <a:latin typeface="Calibri"/>
                <a:ea typeface="Calibri"/>
                <a:cs typeface="Calibri"/>
                <a:sym typeface="Calibri"/>
              </a:rPr>
              <a:t>luster 3 lebih menarik minat konsumen karena jumlah penjualannya relatif lebih banyak dibandingkan cluster lainnya, dimana ponsel tersebut sebagian besar sudah dilengkapi dengan fitur seperti Bluetooth, Dual SIM, 4G, 3G, Touch Screen, dan WiFi.</a:t>
            </a:r>
            <a:endParaRPr sz="1800" dirty="0">
              <a:solidFill>
                <a:schemeClr val="dk1"/>
              </a:solidFill>
              <a:latin typeface="Calibri"/>
              <a:ea typeface="Calibri"/>
              <a:cs typeface="Calibri"/>
              <a:sym typeface="Calibri"/>
            </a:endParaRPr>
          </a:p>
        </p:txBody>
      </p:sp>
      <p:sp>
        <p:nvSpPr>
          <p:cNvPr id="105" name="Google Shape;105;p16"/>
          <p:cNvSpPr txBox="1"/>
          <p:nvPr/>
        </p:nvSpPr>
        <p:spPr>
          <a:xfrm>
            <a:off x="5078451" y="185196"/>
            <a:ext cx="3807777" cy="1049630"/>
          </a:xfrm>
          <a:prstGeom prst="rect">
            <a:avLst/>
          </a:prstGeom>
          <a:noFill/>
          <a:ln>
            <a:noFill/>
          </a:ln>
        </p:spPr>
        <p:txBody>
          <a:bodyPr spcFirstLastPara="1" wrap="square" lIns="68569" tIns="34275" rIns="68569" bIns="34275" anchor="b" anchorCtr="0">
            <a:noAutofit/>
          </a:bodyPr>
          <a:lstStyle/>
          <a:p>
            <a:pPr algn="ctr">
              <a:lnSpc>
                <a:spcPct val="120000"/>
              </a:lnSpc>
              <a:buClr>
                <a:schemeClr val="dk1"/>
              </a:buClr>
              <a:buSzPts val="2800"/>
            </a:pPr>
            <a:endParaRPr sz="2100" b="1" dirty="0">
              <a:solidFill>
                <a:schemeClr val="dk1"/>
              </a:solidFill>
              <a:latin typeface="Calibri"/>
              <a:ea typeface="Calibri"/>
              <a:cs typeface="Calibri"/>
              <a:sym typeface="Calibri"/>
            </a:endParaRPr>
          </a:p>
          <a:p>
            <a:pPr>
              <a:lnSpc>
                <a:spcPct val="120000"/>
              </a:lnSpc>
              <a:buClr>
                <a:schemeClr val="dk1"/>
              </a:buClr>
              <a:buSzPts val="2800"/>
            </a:pPr>
            <a:r>
              <a:rPr lang="id-ID" sz="2100" b="1" dirty="0">
                <a:solidFill>
                  <a:schemeClr val="dk1"/>
                </a:solidFill>
                <a:latin typeface="Calibri"/>
                <a:ea typeface="Calibri"/>
                <a:cs typeface="Calibri"/>
                <a:sym typeface="Calibri"/>
              </a:rPr>
              <a:t>Karakteristik Ponsel Seperti Apa yang Lebih Diminati Konsumen?</a:t>
            </a:r>
            <a:endParaRPr sz="2100" b="1"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7"/>
          <p:cNvPicPr preferRelativeResize="0"/>
          <p:nvPr/>
        </p:nvPicPr>
        <p:blipFill rotWithShape="1">
          <a:blip r:embed="rId3">
            <a:alphaModFix/>
          </a:blip>
          <a:srcRect/>
          <a:stretch/>
        </p:blipFill>
        <p:spPr>
          <a:xfrm>
            <a:off x="991731" y="831821"/>
            <a:ext cx="3602756" cy="3132469"/>
          </a:xfrm>
          <a:prstGeom prst="rect">
            <a:avLst/>
          </a:prstGeom>
          <a:noFill/>
          <a:ln>
            <a:noFill/>
          </a:ln>
        </p:spPr>
      </p:pic>
      <p:sp>
        <p:nvSpPr>
          <p:cNvPr id="111" name="Google Shape;111;p17"/>
          <p:cNvSpPr txBox="1"/>
          <p:nvPr/>
        </p:nvSpPr>
        <p:spPr>
          <a:xfrm>
            <a:off x="5012496" y="406190"/>
            <a:ext cx="3807675" cy="1282725"/>
          </a:xfrm>
          <a:prstGeom prst="rect">
            <a:avLst/>
          </a:prstGeom>
          <a:noFill/>
          <a:ln>
            <a:noFill/>
          </a:ln>
        </p:spPr>
        <p:txBody>
          <a:bodyPr spcFirstLastPara="1" wrap="square" lIns="68569" tIns="34275" rIns="68569" bIns="34275" anchor="b" anchorCtr="0">
            <a:noAutofit/>
          </a:bodyPr>
          <a:lstStyle/>
          <a:p>
            <a:pPr>
              <a:lnSpc>
                <a:spcPct val="120000"/>
              </a:lnSpc>
              <a:buClr>
                <a:schemeClr val="dk1"/>
              </a:buClr>
              <a:buSzPts val="2800"/>
            </a:pPr>
            <a:r>
              <a:rPr lang="id-ID" sz="2100" b="1" dirty="0">
                <a:solidFill>
                  <a:schemeClr val="dk1"/>
                </a:solidFill>
                <a:latin typeface="Calibri"/>
                <a:ea typeface="Calibri"/>
                <a:cs typeface="Calibri"/>
                <a:sym typeface="Calibri"/>
              </a:rPr>
              <a:t>Bagaimana Hubungan antara RAM dan </a:t>
            </a:r>
            <a:r>
              <a:rPr lang="id-ID" sz="2100" b="1" i="1" dirty="0">
                <a:solidFill>
                  <a:schemeClr val="dk1"/>
                </a:solidFill>
                <a:latin typeface="Calibri"/>
                <a:ea typeface="Calibri"/>
                <a:cs typeface="Calibri"/>
                <a:sym typeface="Calibri"/>
              </a:rPr>
              <a:t>Price Range </a:t>
            </a:r>
            <a:r>
              <a:rPr lang="id-ID" sz="2100" b="1" dirty="0">
                <a:solidFill>
                  <a:schemeClr val="dk1"/>
                </a:solidFill>
                <a:latin typeface="Calibri"/>
                <a:ea typeface="Calibri"/>
                <a:cs typeface="Calibri"/>
                <a:sym typeface="Calibri"/>
              </a:rPr>
              <a:t>Pada Setiap </a:t>
            </a:r>
            <a:r>
              <a:rPr lang="id-ID" sz="2100" b="1" i="1" dirty="0">
                <a:solidFill>
                  <a:schemeClr val="dk1"/>
                </a:solidFill>
                <a:latin typeface="Calibri"/>
                <a:ea typeface="Calibri"/>
                <a:cs typeface="Calibri"/>
                <a:sym typeface="Calibri"/>
              </a:rPr>
              <a:t>Cluster</a:t>
            </a:r>
            <a:r>
              <a:rPr lang="id-ID" sz="2100" b="1" dirty="0">
                <a:solidFill>
                  <a:schemeClr val="dk1"/>
                </a:solidFill>
                <a:latin typeface="Calibri"/>
                <a:ea typeface="Calibri"/>
                <a:cs typeface="Calibri"/>
                <a:sym typeface="Calibri"/>
              </a:rPr>
              <a:t>?</a:t>
            </a:r>
            <a:endParaRPr sz="2100" b="1">
              <a:solidFill>
                <a:schemeClr val="dk1"/>
              </a:solidFill>
              <a:latin typeface="Calibri"/>
              <a:ea typeface="Calibri"/>
              <a:cs typeface="Calibri"/>
              <a:sym typeface="Calibri"/>
            </a:endParaRPr>
          </a:p>
        </p:txBody>
      </p:sp>
      <p:sp>
        <p:nvSpPr>
          <p:cNvPr id="112" name="Google Shape;112;p17"/>
          <p:cNvSpPr txBox="1"/>
          <p:nvPr/>
        </p:nvSpPr>
        <p:spPr>
          <a:xfrm>
            <a:off x="5070973" y="1878979"/>
            <a:ext cx="3870675" cy="3417075"/>
          </a:xfrm>
          <a:prstGeom prst="rect">
            <a:avLst/>
          </a:prstGeom>
          <a:noFill/>
          <a:ln>
            <a:noFill/>
          </a:ln>
        </p:spPr>
        <p:txBody>
          <a:bodyPr spcFirstLastPara="1" wrap="square" lIns="68569" tIns="34275" rIns="68569" bIns="34275" anchor="t" anchorCtr="0">
            <a:noAutofit/>
          </a:bodyPr>
          <a:lstStyle/>
          <a:p>
            <a:pPr marL="171450" indent="-195263" algn="just">
              <a:lnSpc>
                <a:spcPct val="150000"/>
              </a:lnSpc>
              <a:buClr>
                <a:schemeClr val="dk1"/>
              </a:buClr>
              <a:buSzPts val="2500"/>
              <a:buFont typeface="Arial"/>
              <a:buChar char="•"/>
            </a:pPr>
            <a:r>
              <a:rPr lang="id-ID" sz="1875" dirty="0">
                <a:solidFill>
                  <a:schemeClr val="tx1"/>
                </a:solidFill>
                <a:latin typeface="Calibri"/>
                <a:ea typeface="Calibri"/>
                <a:cs typeface="Calibri"/>
                <a:sym typeface="Calibri"/>
              </a:rPr>
              <a:t>Semakin besar ukuran RAM, maka semakin tinggi </a:t>
            </a:r>
            <a:r>
              <a:rPr lang="id-ID" sz="1875" i="1" dirty="0">
                <a:solidFill>
                  <a:schemeClr val="tx1"/>
                </a:solidFill>
                <a:latin typeface="Calibri"/>
                <a:ea typeface="Calibri"/>
                <a:cs typeface="Calibri"/>
                <a:sym typeface="Calibri"/>
              </a:rPr>
              <a:t>price range </a:t>
            </a:r>
            <a:r>
              <a:rPr lang="id-ID" sz="1875" dirty="0">
                <a:solidFill>
                  <a:schemeClr val="tx1"/>
                </a:solidFill>
                <a:latin typeface="Calibri"/>
                <a:ea typeface="Calibri"/>
                <a:cs typeface="Calibri"/>
                <a:sym typeface="Calibri"/>
              </a:rPr>
              <a:t>nya. </a:t>
            </a:r>
            <a:endParaRPr lang="en-US" sz="1875" dirty="0">
              <a:solidFill>
                <a:schemeClr val="tx1"/>
              </a:solidFill>
              <a:latin typeface="Calibri"/>
              <a:ea typeface="Calibri"/>
              <a:cs typeface="Calibri"/>
              <a:sym typeface="Calibri"/>
            </a:endParaRPr>
          </a:p>
          <a:p>
            <a:pPr marL="171450" indent="-195263" algn="just">
              <a:lnSpc>
                <a:spcPct val="150000"/>
              </a:lnSpc>
              <a:buClr>
                <a:schemeClr val="dk1"/>
              </a:buClr>
              <a:buSzPts val="2500"/>
              <a:buFont typeface="Arial"/>
              <a:buChar char="•"/>
            </a:pPr>
            <a:r>
              <a:rPr lang="id-ID" sz="1875" dirty="0">
                <a:solidFill>
                  <a:schemeClr val="tx1"/>
                </a:solidFill>
                <a:latin typeface="Calibri"/>
                <a:ea typeface="Calibri"/>
                <a:cs typeface="Calibri"/>
                <a:sym typeface="Calibri"/>
              </a:rPr>
              <a:t>Akan tetapi hal ini tidak dipengaruhi oleh cluster atau dengan kata lain beberapa fitur lainnya dari ponsel tidak ikut berpengaruh terhadap hubungan RAM dan </a:t>
            </a:r>
            <a:r>
              <a:rPr lang="id-ID" sz="1875" i="1" dirty="0">
                <a:solidFill>
                  <a:schemeClr val="tx1"/>
                </a:solidFill>
                <a:latin typeface="Calibri"/>
                <a:ea typeface="Calibri"/>
                <a:cs typeface="Calibri"/>
                <a:sym typeface="Calibri"/>
              </a:rPr>
              <a:t>price range</a:t>
            </a:r>
            <a:r>
              <a:rPr lang="id-ID" sz="1875" dirty="0">
                <a:solidFill>
                  <a:schemeClr val="tx1"/>
                </a:solidFill>
                <a:latin typeface="Calibri"/>
                <a:ea typeface="Calibri"/>
                <a:cs typeface="Calibri"/>
                <a:sym typeface="Calibri"/>
              </a:rPr>
              <a:t>.</a:t>
            </a:r>
            <a:endParaRPr sz="1875" dirty="0">
              <a:solidFill>
                <a:schemeClr val="tx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cxnSp>
        <p:nvCxnSpPr>
          <p:cNvPr id="581" name="Google Shape;581;p31"/>
          <p:cNvCxnSpPr/>
          <p:nvPr/>
        </p:nvCxnSpPr>
        <p:spPr>
          <a:xfrm>
            <a:off x="5533206" y="1540889"/>
            <a:ext cx="2442900" cy="2442900"/>
          </a:xfrm>
          <a:prstGeom prst="straightConnector1">
            <a:avLst/>
          </a:prstGeom>
          <a:noFill/>
          <a:ln w="9525" cap="flat" cmpd="sng">
            <a:solidFill>
              <a:schemeClr val="accent2"/>
            </a:solidFill>
            <a:prstDash val="solid"/>
            <a:round/>
            <a:headEnd type="none" w="med" len="med"/>
            <a:tailEnd type="none" w="med" len="med"/>
          </a:ln>
        </p:spPr>
      </p:cxnSp>
      <p:grpSp>
        <p:nvGrpSpPr>
          <p:cNvPr id="582" name="Google Shape;582;p31"/>
          <p:cNvGrpSpPr/>
          <p:nvPr/>
        </p:nvGrpSpPr>
        <p:grpSpPr>
          <a:xfrm>
            <a:off x="4682056" y="841516"/>
            <a:ext cx="3748715" cy="3468037"/>
            <a:chOff x="5009550" y="697395"/>
            <a:chExt cx="4134460" cy="3824900"/>
          </a:xfrm>
        </p:grpSpPr>
        <p:sp>
          <p:nvSpPr>
            <p:cNvPr id="583" name="Google Shape;583;p31"/>
            <p:cNvSpPr/>
            <p:nvPr/>
          </p:nvSpPr>
          <p:spPr>
            <a:xfrm rot="10800000" flipH="1">
              <a:off x="6316581" y="929161"/>
              <a:ext cx="576343" cy="1044085"/>
            </a:xfrm>
            <a:custGeom>
              <a:avLst/>
              <a:gdLst/>
              <a:ahLst/>
              <a:cxnLst/>
              <a:rect l="l" t="t" r="r" b="b"/>
              <a:pathLst>
                <a:path w="29522" h="38520" fill="none" extrusionOk="0">
                  <a:moveTo>
                    <a:pt x="29522" y="1"/>
                  </a:moveTo>
                  <a:lnTo>
                    <a:pt x="29522" y="34373"/>
                  </a:lnTo>
                  <a:cubicBezTo>
                    <a:pt x="29522" y="36695"/>
                    <a:pt x="27698" y="38519"/>
                    <a:pt x="25376" y="38519"/>
                  </a:cubicBezTo>
                  <a:lnTo>
                    <a:pt x="1" y="38519"/>
                  </a:lnTo>
                </a:path>
              </a:pathLst>
            </a:custGeom>
            <a:noFill/>
            <a:ln w="9525" cap="flat" cmpd="sng">
              <a:solidFill>
                <a:schemeClr val="dk2"/>
              </a:solidFill>
              <a:prstDash val="dash"/>
              <a:miter lim="414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5197301" y="697395"/>
              <a:ext cx="1176513" cy="701622"/>
            </a:xfrm>
            <a:custGeom>
              <a:avLst/>
              <a:gdLst/>
              <a:ahLst/>
              <a:cxnLst/>
              <a:rect l="l" t="t" r="r" b="b"/>
              <a:pathLst>
                <a:path w="56441" h="33659" fill="none" extrusionOk="0">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85" name="Google Shape;585;p31"/>
            <p:cNvSpPr/>
            <p:nvPr/>
          </p:nvSpPr>
          <p:spPr>
            <a:xfrm>
              <a:off x="5621429" y="1437258"/>
              <a:ext cx="21" cy="2545287"/>
            </a:xfrm>
            <a:custGeom>
              <a:avLst/>
              <a:gdLst/>
              <a:ahLst/>
              <a:cxnLst/>
              <a:rect l="l" t="t" r="r" b="b"/>
              <a:pathLst>
                <a:path w="1" h="118786" fill="none" extrusionOk="0">
                  <a:moveTo>
                    <a:pt x="1" y="118786"/>
                  </a:moveTo>
                  <a:lnTo>
                    <a:pt x="1" y="0"/>
                  </a:lnTo>
                </a:path>
              </a:pathLst>
            </a:custGeom>
            <a:noFill/>
            <a:ln w="108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86" name="Google Shape;586;p31"/>
            <p:cNvSpPr/>
            <p:nvPr/>
          </p:nvSpPr>
          <p:spPr>
            <a:xfrm>
              <a:off x="6941172" y="1732338"/>
              <a:ext cx="1433802" cy="815644"/>
            </a:xfrm>
            <a:custGeom>
              <a:avLst/>
              <a:gdLst/>
              <a:ahLst/>
              <a:cxnLst/>
              <a:rect l="l" t="t" r="r" b="b"/>
              <a:pathLst>
                <a:path w="68784" h="39129" extrusionOk="0">
                  <a:moveTo>
                    <a:pt x="24452" y="1"/>
                  </a:moveTo>
                  <a:cubicBezTo>
                    <a:pt x="24452" y="1"/>
                    <a:pt x="13277" y="4237"/>
                    <a:pt x="11576" y="5805"/>
                  </a:cubicBezTo>
                  <a:cubicBezTo>
                    <a:pt x="9874" y="7339"/>
                    <a:pt x="1" y="39129"/>
                    <a:pt x="1" y="39129"/>
                  </a:cubicBezTo>
                  <a:lnTo>
                    <a:pt x="68783" y="39129"/>
                  </a:lnTo>
                  <a:cubicBezTo>
                    <a:pt x="68783" y="39129"/>
                    <a:pt x="63713" y="17780"/>
                    <a:pt x="62445" y="10575"/>
                  </a:cubicBezTo>
                  <a:cubicBezTo>
                    <a:pt x="61211" y="3370"/>
                    <a:pt x="55674" y="1835"/>
                    <a:pt x="52872" y="1268"/>
                  </a:cubicBezTo>
                  <a:cubicBezTo>
                    <a:pt x="50036" y="701"/>
                    <a:pt x="24452" y="1"/>
                    <a:pt x="24452" y="1"/>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87" name="Google Shape;587;p31"/>
            <p:cNvSpPr/>
            <p:nvPr/>
          </p:nvSpPr>
          <p:spPr>
            <a:xfrm>
              <a:off x="7811722" y="1796999"/>
              <a:ext cx="248264" cy="750983"/>
            </a:xfrm>
            <a:custGeom>
              <a:avLst/>
              <a:gdLst/>
              <a:ahLst/>
              <a:cxnLst/>
              <a:rect l="l" t="t" r="r" b="b"/>
              <a:pathLst>
                <a:path w="11910" h="36027" extrusionOk="0">
                  <a:moveTo>
                    <a:pt x="7139" y="1"/>
                  </a:moveTo>
                  <a:lnTo>
                    <a:pt x="1469" y="2903"/>
                  </a:lnTo>
                  <a:lnTo>
                    <a:pt x="1" y="36027"/>
                  </a:lnTo>
                  <a:lnTo>
                    <a:pt x="11909" y="36027"/>
                  </a:lnTo>
                  <a:lnTo>
                    <a:pt x="7139" y="1"/>
                  </a:lnTo>
                  <a:close/>
                </a:path>
              </a:pathLst>
            </a:custGeom>
            <a:solidFill>
              <a:schemeClr val="accent4"/>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88" name="Google Shape;588;p31"/>
            <p:cNvSpPr/>
            <p:nvPr/>
          </p:nvSpPr>
          <p:spPr>
            <a:xfrm>
              <a:off x="7432072" y="1581358"/>
              <a:ext cx="607757" cy="339544"/>
            </a:xfrm>
            <a:custGeom>
              <a:avLst/>
              <a:gdLst/>
              <a:ahLst/>
              <a:cxnLst/>
              <a:rect l="l" t="t" r="r" b="b"/>
              <a:pathLst>
                <a:path w="29156" h="16289" extrusionOk="0">
                  <a:moveTo>
                    <a:pt x="20141" y="1"/>
                  </a:moveTo>
                  <a:cubicBezTo>
                    <a:pt x="19511" y="1"/>
                    <a:pt x="18636" y="2954"/>
                    <a:pt x="15012" y="3574"/>
                  </a:cubicBezTo>
                  <a:cubicBezTo>
                    <a:pt x="11309" y="4175"/>
                    <a:pt x="2336" y="4542"/>
                    <a:pt x="2336" y="4542"/>
                  </a:cubicBezTo>
                  <a:lnTo>
                    <a:pt x="1836" y="4442"/>
                  </a:lnTo>
                  <a:cubicBezTo>
                    <a:pt x="1836" y="4442"/>
                    <a:pt x="1" y="7177"/>
                    <a:pt x="368" y="8011"/>
                  </a:cubicBezTo>
                  <a:cubicBezTo>
                    <a:pt x="735" y="8878"/>
                    <a:pt x="4938" y="15416"/>
                    <a:pt x="9107" y="16150"/>
                  </a:cubicBezTo>
                  <a:cubicBezTo>
                    <a:pt x="9648" y="16245"/>
                    <a:pt x="10207" y="16289"/>
                    <a:pt x="10778" y="16289"/>
                  </a:cubicBezTo>
                  <a:cubicBezTo>
                    <a:pt x="14610" y="16289"/>
                    <a:pt x="18948" y="14324"/>
                    <a:pt x="21416" y="12814"/>
                  </a:cubicBezTo>
                  <a:cubicBezTo>
                    <a:pt x="24252" y="11080"/>
                    <a:pt x="27921" y="9745"/>
                    <a:pt x="28521" y="9378"/>
                  </a:cubicBezTo>
                  <a:cubicBezTo>
                    <a:pt x="29155" y="8978"/>
                    <a:pt x="26953" y="6043"/>
                    <a:pt x="25953" y="5542"/>
                  </a:cubicBezTo>
                  <a:cubicBezTo>
                    <a:pt x="24985" y="5075"/>
                    <a:pt x="23751" y="4308"/>
                    <a:pt x="23751" y="4308"/>
                  </a:cubicBezTo>
                  <a:cubicBezTo>
                    <a:pt x="23751" y="4308"/>
                    <a:pt x="22384" y="2574"/>
                    <a:pt x="22150" y="2207"/>
                  </a:cubicBezTo>
                  <a:cubicBezTo>
                    <a:pt x="21883" y="1840"/>
                    <a:pt x="21783" y="1239"/>
                    <a:pt x="21416" y="739"/>
                  </a:cubicBezTo>
                  <a:cubicBezTo>
                    <a:pt x="21116" y="305"/>
                    <a:pt x="20682" y="38"/>
                    <a:pt x="20182" y="5"/>
                  </a:cubicBezTo>
                  <a:cubicBezTo>
                    <a:pt x="20169" y="2"/>
                    <a:pt x="20155" y="1"/>
                    <a:pt x="20141" y="1"/>
                  </a:cubicBezTo>
                  <a:close/>
                </a:path>
              </a:pathLst>
            </a:custGeom>
            <a:solidFill>
              <a:schemeClr val="accent4"/>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89" name="Google Shape;589;p31"/>
            <p:cNvSpPr/>
            <p:nvPr/>
          </p:nvSpPr>
          <p:spPr>
            <a:xfrm>
              <a:off x="7708831" y="1628030"/>
              <a:ext cx="184979" cy="289975"/>
            </a:xfrm>
            <a:custGeom>
              <a:avLst/>
              <a:gdLst/>
              <a:ahLst/>
              <a:cxnLst/>
              <a:rect l="l" t="t" r="r" b="b"/>
              <a:pathLst>
                <a:path w="8874" h="13911" fill="none" extrusionOk="0">
                  <a:moveTo>
                    <a:pt x="0" y="13911"/>
                  </a:moveTo>
                  <a:cubicBezTo>
                    <a:pt x="0" y="13911"/>
                    <a:pt x="7138" y="10342"/>
                    <a:pt x="8006" y="7506"/>
                  </a:cubicBezTo>
                  <a:cubicBezTo>
                    <a:pt x="8873" y="4671"/>
                    <a:pt x="8873" y="1"/>
                    <a:pt x="8873" y="1"/>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90" name="Google Shape;590;p31"/>
            <p:cNvSpPr/>
            <p:nvPr/>
          </p:nvSpPr>
          <p:spPr>
            <a:xfrm>
              <a:off x="7822166" y="1671846"/>
              <a:ext cx="105017" cy="182206"/>
            </a:xfrm>
            <a:custGeom>
              <a:avLst/>
              <a:gdLst/>
              <a:ahLst/>
              <a:cxnLst/>
              <a:rect l="l" t="t" r="r" b="b"/>
              <a:pathLst>
                <a:path w="5038" h="8741" fill="none" extrusionOk="0">
                  <a:moveTo>
                    <a:pt x="0" y="8740"/>
                  </a:moveTo>
                  <a:cubicBezTo>
                    <a:pt x="0" y="8740"/>
                    <a:pt x="3069" y="7372"/>
                    <a:pt x="4036" y="5538"/>
                  </a:cubicBezTo>
                  <a:cubicBezTo>
                    <a:pt x="5037" y="3670"/>
                    <a:pt x="5037" y="0"/>
                    <a:pt x="5037"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91" name="Google Shape;591;p31"/>
            <p:cNvSpPr/>
            <p:nvPr/>
          </p:nvSpPr>
          <p:spPr>
            <a:xfrm>
              <a:off x="7385484" y="1181571"/>
              <a:ext cx="572279" cy="658056"/>
            </a:xfrm>
            <a:custGeom>
              <a:avLst/>
              <a:gdLst/>
              <a:ahLst/>
              <a:cxnLst/>
              <a:rect l="l" t="t" r="r" b="b"/>
              <a:pathLst>
                <a:path w="27454" h="31569" extrusionOk="0">
                  <a:moveTo>
                    <a:pt x="15521" y="0"/>
                  </a:moveTo>
                  <a:cubicBezTo>
                    <a:pt x="15083" y="0"/>
                    <a:pt x="14645" y="33"/>
                    <a:pt x="14211" y="104"/>
                  </a:cubicBezTo>
                  <a:cubicBezTo>
                    <a:pt x="8874" y="971"/>
                    <a:pt x="968" y="5074"/>
                    <a:pt x="134" y="8343"/>
                  </a:cubicBezTo>
                  <a:cubicBezTo>
                    <a:pt x="1" y="8843"/>
                    <a:pt x="2870" y="23120"/>
                    <a:pt x="4938" y="26756"/>
                  </a:cubicBezTo>
                  <a:cubicBezTo>
                    <a:pt x="6606" y="29661"/>
                    <a:pt x="9727" y="31568"/>
                    <a:pt x="12219" y="31568"/>
                  </a:cubicBezTo>
                  <a:cubicBezTo>
                    <a:pt x="12818" y="31568"/>
                    <a:pt x="13380" y="31459"/>
                    <a:pt x="13878" y="31226"/>
                  </a:cubicBezTo>
                  <a:cubicBezTo>
                    <a:pt x="16846" y="29825"/>
                    <a:pt x="20149" y="27090"/>
                    <a:pt x="21583" y="24021"/>
                  </a:cubicBezTo>
                  <a:cubicBezTo>
                    <a:pt x="21850" y="23487"/>
                    <a:pt x="23284" y="17384"/>
                    <a:pt x="22984" y="17283"/>
                  </a:cubicBezTo>
                  <a:lnTo>
                    <a:pt x="22984" y="17283"/>
                  </a:lnTo>
                  <a:cubicBezTo>
                    <a:pt x="22989" y="17284"/>
                    <a:pt x="23138" y="17333"/>
                    <a:pt x="23370" y="17333"/>
                  </a:cubicBezTo>
                  <a:cubicBezTo>
                    <a:pt x="24011" y="17333"/>
                    <a:pt x="25286" y="16959"/>
                    <a:pt x="25919" y="14180"/>
                  </a:cubicBezTo>
                  <a:cubicBezTo>
                    <a:pt x="26753" y="10411"/>
                    <a:pt x="27454" y="8176"/>
                    <a:pt x="26420" y="6108"/>
                  </a:cubicBezTo>
                  <a:cubicBezTo>
                    <a:pt x="25470" y="4208"/>
                    <a:pt x="20467" y="0"/>
                    <a:pt x="15521"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92" name="Google Shape;592;p31"/>
            <p:cNvSpPr/>
            <p:nvPr/>
          </p:nvSpPr>
          <p:spPr>
            <a:xfrm>
              <a:off x="7179306" y="945919"/>
              <a:ext cx="825045" cy="491337"/>
            </a:xfrm>
            <a:custGeom>
              <a:avLst/>
              <a:gdLst/>
              <a:ahLst/>
              <a:cxnLst/>
              <a:rect l="l" t="t" r="r" b="b"/>
              <a:pathLst>
                <a:path w="39580" h="23571" extrusionOk="0">
                  <a:moveTo>
                    <a:pt x="28757" y="0"/>
                  </a:moveTo>
                  <a:cubicBezTo>
                    <a:pt x="27359" y="0"/>
                    <a:pt x="28272" y="2269"/>
                    <a:pt x="28272" y="2269"/>
                  </a:cubicBezTo>
                  <a:cubicBezTo>
                    <a:pt x="28272" y="2269"/>
                    <a:pt x="26370" y="1268"/>
                    <a:pt x="22067" y="734"/>
                  </a:cubicBezTo>
                  <a:cubicBezTo>
                    <a:pt x="21624" y="683"/>
                    <a:pt x="21156" y="659"/>
                    <a:pt x="20672" y="659"/>
                  </a:cubicBezTo>
                  <a:cubicBezTo>
                    <a:pt x="16467" y="659"/>
                    <a:pt x="11051" y="2495"/>
                    <a:pt x="9525" y="4170"/>
                  </a:cubicBezTo>
                  <a:cubicBezTo>
                    <a:pt x="7790" y="6072"/>
                    <a:pt x="11426" y="7106"/>
                    <a:pt x="11426" y="7106"/>
                  </a:cubicBezTo>
                  <a:cubicBezTo>
                    <a:pt x="11426" y="7106"/>
                    <a:pt x="1086" y="11242"/>
                    <a:pt x="385" y="16379"/>
                  </a:cubicBezTo>
                  <a:cubicBezTo>
                    <a:pt x="1" y="19358"/>
                    <a:pt x="2064" y="19989"/>
                    <a:pt x="3882" y="19989"/>
                  </a:cubicBezTo>
                  <a:cubicBezTo>
                    <a:pt x="5219" y="19989"/>
                    <a:pt x="6423" y="19648"/>
                    <a:pt x="6423" y="19648"/>
                  </a:cubicBezTo>
                  <a:lnTo>
                    <a:pt x="6423" y="19648"/>
                  </a:lnTo>
                  <a:cubicBezTo>
                    <a:pt x="6423" y="19648"/>
                    <a:pt x="6396" y="21593"/>
                    <a:pt x="10160" y="21593"/>
                  </a:cubicBezTo>
                  <a:cubicBezTo>
                    <a:pt x="10578" y="21593"/>
                    <a:pt x="11043" y="21569"/>
                    <a:pt x="11560" y="21516"/>
                  </a:cubicBezTo>
                  <a:cubicBezTo>
                    <a:pt x="16730" y="21016"/>
                    <a:pt x="24268" y="15179"/>
                    <a:pt x="24269" y="15178"/>
                  </a:cubicBezTo>
                  <a:lnTo>
                    <a:pt x="24269" y="15178"/>
                  </a:lnTo>
                  <a:cubicBezTo>
                    <a:pt x="24269" y="15178"/>
                    <a:pt x="21833" y="19158"/>
                    <a:pt x="23857" y="19158"/>
                  </a:cubicBezTo>
                  <a:cubicBezTo>
                    <a:pt x="23978" y="19158"/>
                    <a:pt x="24115" y="19144"/>
                    <a:pt x="24269" y="19114"/>
                  </a:cubicBezTo>
                  <a:cubicBezTo>
                    <a:pt x="27038" y="18614"/>
                    <a:pt x="28238" y="15011"/>
                    <a:pt x="28238" y="15011"/>
                  </a:cubicBezTo>
                  <a:cubicBezTo>
                    <a:pt x="28238" y="15011"/>
                    <a:pt x="28405" y="16045"/>
                    <a:pt x="28572" y="16879"/>
                  </a:cubicBezTo>
                  <a:cubicBezTo>
                    <a:pt x="28739" y="17747"/>
                    <a:pt x="30807" y="19815"/>
                    <a:pt x="30807" y="19815"/>
                  </a:cubicBezTo>
                  <a:cubicBezTo>
                    <a:pt x="30807" y="19815"/>
                    <a:pt x="31341" y="22750"/>
                    <a:pt x="32708" y="23417"/>
                  </a:cubicBezTo>
                  <a:cubicBezTo>
                    <a:pt x="32917" y="23524"/>
                    <a:pt x="33078" y="23570"/>
                    <a:pt x="33202" y="23570"/>
                  </a:cubicBezTo>
                  <a:cubicBezTo>
                    <a:pt x="33892" y="23570"/>
                    <a:pt x="33434" y="22140"/>
                    <a:pt x="33576" y="21716"/>
                  </a:cubicBezTo>
                  <a:cubicBezTo>
                    <a:pt x="33742" y="21182"/>
                    <a:pt x="36644" y="20315"/>
                    <a:pt x="38045" y="17413"/>
                  </a:cubicBezTo>
                  <a:cubicBezTo>
                    <a:pt x="39413" y="14478"/>
                    <a:pt x="36644" y="9341"/>
                    <a:pt x="36644" y="9341"/>
                  </a:cubicBezTo>
                  <a:cubicBezTo>
                    <a:pt x="36644" y="9341"/>
                    <a:pt x="39580" y="8974"/>
                    <a:pt x="39246" y="7773"/>
                  </a:cubicBezTo>
                  <a:cubicBezTo>
                    <a:pt x="38879" y="6572"/>
                    <a:pt x="34409" y="6238"/>
                    <a:pt x="34409" y="6238"/>
                  </a:cubicBezTo>
                  <a:cubicBezTo>
                    <a:pt x="34409" y="6238"/>
                    <a:pt x="32208" y="1201"/>
                    <a:pt x="29639" y="201"/>
                  </a:cubicBezTo>
                  <a:cubicBezTo>
                    <a:pt x="29275" y="60"/>
                    <a:pt x="28985" y="0"/>
                    <a:pt x="287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93" name="Google Shape;593;p31"/>
            <p:cNvSpPr/>
            <p:nvPr/>
          </p:nvSpPr>
          <p:spPr>
            <a:xfrm>
              <a:off x="6579616" y="2437733"/>
              <a:ext cx="297604" cy="109561"/>
            </a:xfrm>
            <a:custGeom>
              <a:avLst/>
              <a:gdLst/>
              <a:ahLst/>
              <a:cxnLst/>
              <a:rect l="l" t="t" r="r" b="b"/>
              <a:pathLst>
                <a:path w="14277" h="5256" extrusionOk="0">
                  <a:moveTo>
                    <a:pt x="7242" y="1"/>
                  </a:moveTo>
                  <a:cubicBezTo>
                    <a:pt x="6522" y="1"/>
                    <a:pt x="5801" y="105"/>
                    <a:pt x="5104" y="318"/>
                  </a:cubicBezTo>
                  <a:cubicBezTo>
                    <a:pt x="1701" y="1319"/>
                    <a:pt x="0" y="4288"/>
                    <a:pt x="0" y="5255"/>
                  </a:cubicBezTo>
                  <a:lnTo>
                    <a:pt x="14277" y="5255"/>
                  </a:lnTo>
                  <a:cubicBezTo>
                    <a:pt x="13910" y="3521"/>
                    <a:pt x="12843" y="2053"/>
                    <a:pt x="11308" y="1152"/>
                  </a:cubicBezTo>
                  <a:cubicBezTo>
                    <a:pt x="10070" y="401"/>
                    <a:pt x="8657" y="1"/>
                    <a:pt x="7242" y="1"/>
                  </a:cubicBezTo>
                  <a:close/>
                </a:path>
              </a:pathLst>
            </a:custGeom>
            <a:solidFill>
              <a:srgbClr val="80808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94" name="Google Shape;594;p31"/>
            <p:cNvSpPr/>
            <p:nvPr/>
          </p:nvSpPr>
          <p:spPr>
            <a:xfrm>
              <a:off x="6574050" y="2391519"/>
              <a:ext cx="76501" cy="127050"/>
            </a:xfrm>
            <a:custGeom>
              <a:avLst/>
              <a:gdLst/>
              <a:ahLst/>
              <a:cxnLst/>
              <a:rect l="l" t="t" r="r" b="b"/>
              <a:pathLst>
                <a:path w="3670" h="6095" extrusionOk="0">
                  <a:moveTo>
                    <a:pt x="2802" y="0"/>
                  </a:moveTo>
                  <a:cubicBezTo>
                    <a:pt x="2802" y="0"/>
                    <a:pt x="968" y="2669"/>
                    <a:pt x="968" y="3669"/>
                  </a:cubicBezTo>
                  <a:cubicBezTo>
                    <a:pt x="968" y="4637"/>
                    <a:pt x="0" y="5638"/>
                    <a:pt x="1401" y="6071"/>
                  </a:cubicBezTo>
                  <a:cubicBezTo>
                    <a:pt x="1456" y="6087"/>
                    <a:pt x="1509" y="6094"/>
                    <a:pt x="1562" y="6094"/>
                  </a:cubicBezTo>
                  <a:cubicBezTo>
                    <a:pt x="2868" y="6094"/>
                    <a:pt x="3669" y="1513"/>
                    <a:pt x="3669" y="968"/>
                  </a:cubicBezTo>
                  <a:cubicBezTo>
                    <a:pt x="3669" y="400"/>
                    <a:pt x="2802" y="0"/>
                    <a:pt x="2802"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95" name="Google Shape;595;p31"/>
            <p:cNvSpPr/>
            <p:nvPr/>
          </p:nvSpPr>
          <p:spPr>
            <a:xfrm>
              <a:off x="6600461" y="2385183"/>
              <a:ext cx="85548" cy="143289"/>
            </a:xfrm>
            <a:custGeom>
              <a:avLst/>
              <a:gdLst/>
              <a:ahLst/>
              <a:cxnLst/>
              <a:rect l="l" t="t" r="r" b="b"/>
              <a:pathLst>
                <a:path w="4104" h="6874" extrusionOk="0">
                  <a:moveTo>
                    <a:pt x="2735" y="0"/>
                  </a:moveTo>
                  <a:cubicBezTo>
                    <a:pt x="2252" y="0"/>
                    <a:pt x="1770" y="69"/>
                    <a:pt x="1535" y="304"/>
                  </a:cubicBezTo>
                  <a:cubicBezTo>
                    <a:pt x="968" y="838"/>
                    <a:pt x="1" y="5808"/>
                    <a:pt x="134" y="6375"/>
                  </a:cubicBezTo>
                  <a:cubicBezTo>
                    <a:pt x="209" y="6692"/>
                    <a:pt x="688" y="6873"/>
                    <a:pt x="1167" y="6873"/>
                  </a:cubicBezTo>
                  <a:cubicBezTo>
                    <a:pt x="1546" y="6873"/>
                    <a:pt x="1925" y="6759"/>
                    <a:pt x="2102" y="6509"/>
                  </a:cubicBezTo>
                  <a:cubicBezTo>
                    <a:pt x="2536" y="5942"/>
                    <a:pt x="4104" y="137"/>
                    <a:pt x="4104" y="137"/>
                  </a:cubicBezTo>
                  <a:cubicBezTo>
                    <a:pt x="4104" y="137"/>
                    <a:pt x="3418" y="0"/>
                    <a:pt x="2735"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96" name="Google Shape;596;p31"/>
            <p:cNvSpPr/>
            <p:nvPr/>
          </p:nvSpPr>
          <p:spPr>
            <a:xfrm>
              <a:off x="6632458" y="2368715"/>
              <a:ext cx="365058" cy="178933"/>
            </a:xfrm>
            <a:custGeom>
              <a:avLst/>
              <a:gdLst/>
              <a:ahLst/>
              <a:cxnLst/>
              <a:rect l="l" t="t" r="r" b="b"/>
              <a:pathLst>
                <a:path w="17513" h="8584" extrusionOk="0">
                  <a:moveTo>
                    <a:pt x="3160" y="1"/>
                  </a:moveTo>
                  <a:cubicBezTo>
                    <a:pt x="2281" y="1"/>
                    <a:pt x="1759" y="1250"/>
                    <a:pt x="1435" y="2062"/>
                  </a:cubicBezTo>
                  <a:cubicBezTo>
                    <a:pt x="1001" y="3062"/>
                    <a:pt x="0" y="6598"/>
                    <a:pt x="0" y="7566"/>
                  </a:cubicBezTo>
                  <a:cubicBezTo>
                    <a:pt x="0" y="8149"/>
                    <a:pt x="533" y="8539"/>
                    <a:pt x="1030" y="8539"/>
                  </a:cubicBezTo>
                  <a:cubicBezTo>
                    <a:pt x="1386" y="8539"/>
                    <a:pt x="1723" y="8339"/>
                    <a:pt x="1835" y="7866"/>
                  </a:cubicBezTo>
                  <a:cubicBezTo>
                    <a:pt x="2135" y="6732"/>
                    <a:pt x="4403" y="3062"/>
                    <a:pt x="4403" y="3062"/>
                  </a:cubicBezTo>
                  <a:lnTo>
                    <a:pt x="7372" y="4196"/>
                  </a:lnTo>
                  <a:cubicBezTo>
                    <a:pt x="7372" y="4196"/>
                    <a:pt x="7639" y="4597"/>
                    <a:pt x="6371" y="5464"/>
                  </a:cubicBezTo>
                  <a:cubicBezTo>
                    <a:pt x="5104" y="6298"/>
                    <a:pt x="3269" y="8133"/>
                    <a:pt x="3836" y="8433"/>
                  </a:cubicBezTo>
                  <a:cubicBezTo>
                    <a:pt x="4023" y="8521"/>
                    <a:pt x="4328" y="8565"/>
                    <a:pt x="4674" y="8565"/>
                  </a:cubicBezTo>
                  <a:cubicBezTo>
                    <a:pt x="5381" y="8565"/>
                    <a:pt x="6258" y="8380"/>
                    <a:pt x="6638" y="7999"/>
                  </a:cubicBezTo>
                  <a:cubicBezTo>
                    <a:pt x="7205" y="7432"/>
                    <a:pt x="10174" y="6732"/>
                    <a:pt x="10174" y="6732"/>
                  </a:cubicBezTo>
                  <a:cubicBezTo>
                    <a:pt x="10174" y="6732"/>
                    <a:pt x="12876" y="8433"/>
                    <a:pt x="13443" y="8566"/>
                  </a:cubicBezTo>
                  <a:cubicBezTo>
                    <a:pt x="13492" y="8578"/>
                    <a:pt x="13564" y="8583"/>
                    <a:pt x="13653" y="8583"/>
                  </a:cubicBezTo>
                  <a:cubicBezTo>
                    <a:pt x="14593" y="8583"/>
                    <a:pt x="17513" y="7999"/>
                    <a:pt x="17513" y="7999"/>
                  </a:cubicBezTo>
                  <a:cubicBezTo>
                    <a:pt x="17513" y="7999"/>
                    <a:pt x="13577" y="4630"/>
                    <a:pt x="13009" y="4196"/>
                  </a:cubicBezTo>
                  <a:cubicBezTo>
                    <a:pt x="12376" y="3796"/>
                    <a:pt x="11709" y="3463"/>
                    <a:pt x="11041" y="3196"/>
                  </a:cubicBezTo>
                  <a:cubicBezTo>
                    <a:pt x="11041" y="3196"/>
                    <a:pt x="5104" y="1061"/>
                    <a:pt x="3836" y="227"/>
                  </a:cubicBezTo>
                  <a:cubicBezTo>
                    <a:pt x="3590" y="69"/>
                    <a:pt x="3365" y="1"/>
                    <a:pt x="3160"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97" name="Google Shape;597;p31"/>
            <p:cNvSpPr/>
            <p:nvPr/>
          </p:nvSpPr>
          <p:spPr>
            <a:xfrm>
              <a:off x="7830504" y="2384286"/>
              <a:ext cx="229483" cy="99722"/>
            </a:xfrm>
            <a:custGeom>
              <a:avLst/>
              <a:gdLst/>
              <a:ahLst/>
              <a:cxnLst/>
              <a:rect l="l" t="t" r="r" b="b"/>
              <a:pathLst>
                <a:path w="11009" h="4784" extrusionOk="0">
                  <a:moveTo>
                    <a:pt x="1497" y="1"/>
                  </a:moveTo>
                  <a:cubicBezTo>
                    <a:pt x="780" y="1"/>
                    <a:pt x="210" y="175"/>
                    <a:pt x="134" y="814"/>
                  </a:cubicBezTo>
                  <a:cubicBezTo>
                    <a:pt x="1" y="2215"/>
                    <a:pt x="2969" y="3082"/>
                    <a:pt x="4370" y="3082"/>
                  </a:cubicBezTo>
                  <a:cubicBezTo>
                    <a:pt x="5197" y="3082"/>
                    <a:pt x="5824" y="2894"/>
                    <a:pt x="6533" y="2894"/>
                  </a:cubicBezTo>
                  <a:cubicBezTo>
                    <a:pt x="7054" y="2894"/>
                    <a:pt x="7619" y="2996"/>
                    <a:pt x="8340" y="3349"/>
                  </a:cubicBezTo>
                  <a:cubicBezTo>
                    <a:pt x="10041" y="4217"/>
                    <a:pt x="11008" y="4784"/>
                    <a:pt x="11008" y="4784"/>
                  </a:cubicBezTo>
                  <a:lnTo>
                    <a:pt x="9040" y="1648"/>
                  </a:lnTo>
                  <a:lnTo>
                    <a:pt x="7072" y="247"/>
                  </a:lnTo>
                  <a:lnTo>
                    <a:pt x="4103" y="247"/>
                  </a:lnTo>
                  <a:cubicBezTo>
                    <a:pt x="3415" y="247"/>
                    <a:pt x="2351" y="1"/>
                    <a:pt x="1497"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98" name="Google Shape;598;p31"/>
            <p:cNvSpPr/>
            <p:nvPr/>
          </p:nvSpPr>
          <p:spPr>
            <a:xfrm>
              <a:off x="7877780" y="2315727"/>
              <a:ext cx="344213" cy="232276"/>
            </a:xfrm>
            <a:custGeom>
              <a:avLst/>
              <a:gdLst/>
              <a:ahLst/>
              <a:cxnLst/>
              <a:rect l="l" t="t" r="r" b="b"/>
              <a:pathLst>
                <a:path w="16513" h="11143" extrusionOk="0">
                  <a:moveTo>
                    <a:pt x="2970" y="0"/>
                  </a:moveTo>
                  <a:cubicBezTo>
                    <a:pt x="2136" y="0"/>
                    <a:pt x="1" y="4670"/>
                    <a:pt x="301" y="5804"/>
                  </a:cubicBezTo>
                  <a:cubicBezTo>
                    <a:pt x="378" y="6130"/>
                    <a:pt x="479" y="6258"/>
                    <a:pt x="594" y="6258"/>
                  </a:cubicBezTo>
                  <a:cubicBezTo>
                    <a:pt x="880" y="6258"/>
                    <a:pt x="1250" y="5470"/>
                    <a:pt x="1535" y="4970"/>
                  </a:cubicBezTo>
                  <a:cubicBezTo>
                    <a:pt x="1969" y="4270"/>
                    <a:pt x="3503" y="2302"/>
                    <a:pt x="3503" y="2302"/>
                  </a:cubicBezTo>
                  <a:cubicBezTo>
                    <a:pt x="3503" y="2302"/>
                    <a:pt x="5905" y="6238"/>
                    <a:pt x="6906" y="8373"/>
                  </a:cubicBezTo>
                  <a:cubicBezTo>
                    <a:pt x="7906" y="10474"/>
                    <a:pt x="9875" y="10775"/>
                    <a:pt x="11009" y="11042"/>
                  </a:cubicBezTo>
                  <a:cubicBezTo>
                    <a:pt x="11285" y="11115"/>
                    <a:pt x="11752" y="11142"/>
                    <a:pt x="12301" y="11142"/>
                  </a:cubicBezTo>
                  <a:cubicBezTo>
                    <a:pt x="14010" y="11142"/>
                    <a:pt x="16513" y="10875"/>
                    <a:pt x="16513" y="10875"/>
                  </a:cubicBezTo>
                  <a:cubicBezTo>
                    <a:pt x="16513" y="10875"/>
                    <a:pt x="13844" y="5104"/>
                    <a:pt x="12576" y="3269"/>
                  </a:cubicBezTo>
                  <a:cubicBezTo>
                    <a:pt x="11309" y="1435"/>
                    <a:pt x="3804" y="0"/>
                    <a:pt x="2970"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99" name="Google Shape;599;p31"/>
            <p:cNvSpPr/>
            <p:nvPr/>
          </p:nvSpPr>
          <p:spPr>
            <a:xfrm>
              <a:off x="7907797" y="2302616"/>
              <a:ext cx="170262" cy="181018"/>
            </a:xfrm>
            <a:custGeom>
              <a:avLst/>
              <a:gdLst/>
              <a:ahLst/>
              <a:cxnLst/>
              <a:rect l="l" t="t" r="r" b="b"/>
              <a:pathLst>
                <a:path w="8168" h="8684" extrusionOk="0">
                  <a:moveTo>
                    <a:pt x="4397" y="1"/>
                  </a:moveTo>
                  <a:cubicBezTo>
                    <a:pt x="4280" y="1"/>
                    <a:pt x="4169" y="20"/>
                    <a:pt x="4065" y="62"/>
                  </a:cubicBezTo>
                  <a:cubicBezTo>
                    <a:pt x="2630" y="629"/>
                    <a:pt x="395" y="7401"/>
                    <a:pt x="95" y="8268"/>
                  </a:cubicBezTo>
                  <a:cubicBezTo>
                    <a:pt x="1" y="8564"/>
                    <a:pt x="153" y="8683"/>
                    <a:pt x="402" y="8683"/>
                  </a:cubicBezTo>
                  <a:cubicBezTo>
                    <a:pt x="854" y="8683"/>
                    <a:pt x="1624" y="8287"/>
                    <a:pt x="1796" y="7834"/>
                  </a:cubicBezTo>
                  <a:cubicBezTo>
                    <a:pt x="2063" y="7134"/>
                    <a:pt x="4632" y="3465"/>
                    <a:pt x="4632" y="3465"/>
                  </a:cubicBezTo>
                  <a:lnTo>
                    <a:pt x="6867" y="4866"/>
                  </a:lnTo>
                  <a:lnTo>
                    <a:pt x="8168" y="3031"/>
                  </a:lnTo>
                  <a:cubicBezTo>
                    <a:pt x="8168" y="3031"/>
                    <a:pt x="5852" y="1"/>
                    <a:pt x="43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00" name="Google Shape;600;p31"/>
            <p:cNvSpPr/>
            <p:nvPr/>
          </p:nvSpPr>
          <p:spPr>
            <a:xfrm>
              <a:off x="7904211" y="2292089"/>
              <a:ext cx="173847" cy="200258"/>
            </a:xfrm>
            <a:custGeom>
              <a:avLst/>
              <a:gdLst/>
              <a:ahLst/>
              <a:cxnLst/>
              <a:rect l="l" t="t" r="r" b="b"/>
              <a:pathLst>
                <a:path w="8340" h="9607" fill="none" extrusionOk="0">
                  <a:moveTo>
                    <a:pt x="8340" y="3536"/>
                  </a:moveTo>
                  <a:cubicBezTo>
                    <a:pt x="8340" y="3536"/>
                    <a:pt x="5638" y="0"/>
                    <a:pt x="4237" y="567"/>
                  </a:cubicBezTo>
                  <a:cubicBezTo>
                    <a:pt x="2802" y="1134"/>
                    <a:pt x="567" y="7906"/>
                    <a:pt x="267" y="8773"/>
                  </a:cubicBezTo>
                  <a:cubicBezTo>
                    <a:pt x="0" y="9607"/>
                    <a:pt x="1702" y="9040"/>
                    <a:pt x="1968" y="8339"/>
                  </a:cubicBezTo>
                  <a:cubicBezTo>
                    <a:pt x="2235" y="7639"/>
                    <a:pt x="4804" y="3970"/>
                    <a:pt x="4804" y="3970"/>
                  </a:cubicBezTo>
                  <a:lnTo>
                    <a:pt x="7039" y="537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01" name="Google Shape;601;p31"/>
            <p:cNvSpPr/>
            <p:nvPr/>
          </p:nvSpPr>
          <p:spPr>
            <a:xfrm>
              <a:off x="7945234" y="2320855"/>
              <a:ext cx="173847" cy="158589"/>
            </a:xfrm>
            <a:custGeom>
              <a:avLst/>
              <a:gdLst/>
              <a:ahLst/>
              <a:cxnLst/>
              <a:rect l="l" t="t" r="r" b="b"/>
              <a:pathLst>
                <a:path w="8340" h="7608" extrusionOk="0">
                  <a:moveTo>
                    <a:pt x="4705" y="0"/>
                  </a:moveTo>
                  <a:cubicBezTo>
                    <a:pt x="4644" y="0"/>
                    <a:pt x="4588" y="7"/>
                    <a:pt x="4537" y="21"/>
                  </a:cubicBezTo>
                  <a:cubicBezTo>
                    <a:pt x="3536" y="321"/>
                    <a:pt x="0" y="7226"/>
                    <a:pt x="568" y="7526"/>
                  </a:cubicBezTo>
                  <a:cubicBezTo>
                    <a:pt x="672" y="7582"/>
                    <a:pt x="797" y="7608"/>
                    <a:pt x="933" y="7608"/>
                  </a:cubicBezTo>
                  <a:cubicBezTo>
                    <a:pt x="1535" y="7608"/>
                    <a:pt x="2374" y="7105"/>
                    <a:pt x="2836" y="6426"/>
                  </a:cubicBezTo>
                  <a:cubicBezTo>
                    <a:pt x="3403" y="5558"/>
                    <a:pt x="4537" y="3590"/>
                    <a:pt x="4537" y="3590"/>
                  </a:cubicBezTo>
                  <a:lnTo>
                    <a:pt x="6639" y="5125"/>
                  </a:lnTo>
                  <a:lnTo>
                    <a:pt x="8340" y="2156"/>
                  </a:lnTo>
                  <a:cubicBezTo>
                    <a:pt x="8340" y="2156"/>
                    <a:pt x="5795" y="0"/>
                    <a:pt x="4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02" name="Google Shape;602;p31"/>
            <p:cNvSpPr/>
            <p:nvPr/>
          </p:nvSpPr>
          <p:spPr>
            <a:xfrm>
              <a:off x="7945234" y="2315727"/>
              <a:ext cx="173847" cy="168282"/>
            </a:xfrm>
            <a:custGeom>
              <a:avLst/>
              <a:gdLst/>
              <a:ahLst/>
              <a:cxnLst/>
              <a:rect l="l" t="t" r="r" b="b"/>
              <a:pathLst>
                <a:path w="8340" h="8073" fill="none" extrusionOk="0">
                  <a:moveTo>
                    <a:pt x="8340" y="2402"/>
                  </a:moveTo>
                  <a:cubicBezTo>
                    <a:pt x="8340" y="2402"/>
                    <a:pt x="5504" y="0"/>
                    <a:pt x="4537" y="267"/>
                  </a:cubicBezTo>
                  <a:cubicBezTo>
                    <a:pt x="3536" y="567"/>
                    <a:pt x="0" y="7472"/>
                    <a:pt x="568" y="7772"/>
                  </a:cubicBezTo>
                  <a:cubicBezTo>
                    <a:pt x="1135" y="8073"/>
                    <a:pt x="2269" y="7506"/>
                    <a:pt x="2836" y="6672"/>
                  </a:cubicBezTo>
                  <a:cubicBezTo>
                    <a:pt x="3403" y="5804"/>
                    <a:pt x="4537" y="3836"/>
                    <a:pt x="4537" y="3836"/>
                  </a:cubicBezTo>
                  <a:lnTo>
                    <a:pt x="6639" y="537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03" name="Google Shape;603;p31"/>
            <p:cNvSpPr/>
            <p:nvPr/>
          </p:nvSpPr>
          <p:spPr>
            <a:xfrm>
              <a:off x="8007123" y="2356479"/>
              <a:ext cx="140474" cy="130323"/>
            </a:xfrm>
            <a:custGeom>
              <a:avLst/>
              <a:gdLst/>
              <a:ahLst/>
              <a:cxnLst/>
              <a:rect l="l" t="t" r="r" b="b"/>
              <a:pathLst>
                <a:path w="6739" h="6252" extrusionOk="0">
                  <a:moveTo>
                    <a:pt x="4593" y="1"/>
                  </a:moveTo>
                  <a:cubicBezTo>
                    <a:pt x="4517" y="1"/>
                    <a:pt x="4443" y="15"/>
                    <a:pt x="4370" y="47"/>
                  </a:cubicBezTo>
                  <a:cubicBezTo>
                    <a:pt x="3403" y="447"/>
                    <a:pt x="0" y="5684"/>
                    <a:pt x="1001" y="5684"/>
                  </a:cubicBezTo>
                  <a:cubicBezTo>
                    <a:pt x="1968" y="5684"/>
                    <a:pt x="4937" y="2582"/>
                    <a:pt x="4937" y="2582"/>
                  </a:cubicBezTo>
                  <a:lnTo>
                    <a:pt x="4937" y="2582"/>
                  </a:lnTo>
                  <a:cubicBezTo>
                    <a:pt x="4937" y="2582"/>
                    <a:pt x="4670" y="4984"/>
                    <a:pt x="4937" y="6251"/>
                  </a:cubicBezTo>
                  <a:lnTo>
                    <a:pt x="6738" y="2382"/>
                  </a:lnTo>
                  <a:cubicBezTo>
                    <a:pt x="6738" y="2382"/>
                    <a:pt x="5562" y="1"/>
                    <a:pt x="45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04" name="Google Shape;604;p31"/>
            <p:cNvSpPr/>
            <p:nvPr/>
          </p:nvSpPr>
          <p:spPr>
            <a:xfrm>
              <a:off x="8007123" y="2348412"/>
              <a:ext cx="140474" cy="138390"/>
            </a:xfrm>
            <a:custGeom>
              <a:avLst/>
              <a:gdLst/>
              <a:ahLst/>
              <a:cxnLst/>
              <a:rect l="l" t="t" r="r" b="b"/>
              <a:pathLst>
                <a:path w="6739" h="6639" fill="none" extrusionOk="0">
                  <a:moveTo>
                    <a:pt x="6738" y="2769"/>
                  </a:moveTo>
                  <a:cubicBezTo>
                    <a:pt x="6738" y="2769"/>
                    <a:pt x="5371" y="0"/>
                    <a:pt x="4370" y="434"/>
                  </a:cubicBezTo>
                  <a:cubicBezTo>
                    <a:pt x="3403" y="834"/>
                    <a:pt x="0" y="6071"/>
                    <a:pt x="1001" y="6071"/>
                  </a:cubicBezTo>
                  <a:cubicBezTo>
                    <a:pt x="1968" y="6071"/>
                    <a:pt x="4937" y="2969"/>
                    <a:pt x="4937" y="2969"/>
                  </a:cubicBezTo>
                  <a:cubicBezTo>
                    <a:pt x="4937" y="2969"/>
                    <a:pt x="4670" y="5371"/>
                    <a:pt x="4937" y="6638"/>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05" name="Google Shape;605;p31"/>
            <p:cNvSpPr/>
            <p:nvPr/>
          </p:nvSpPr>
          <p:spPr>
            <a:xfrm>
              <a:off x="7292327" y="2523635"/>
              <a:ext cx="773224" cy="24347"/>
            </a:xfrm>
            <a:custGeom>
              <a:avLst/>
              <a:gdLst/>
              <a:ahLst/>
              <a:cxnLst/>
              <a:rect l="l" t="t" r="r" b="b"/>
              <a:pathLst>
                <a:path w="37094" h="1168" extrusionOk="0">
                  <a:moveTo>
                    <a:pt x="0" y="0"/>
                  </a:moveTo>
                  <a:lnTo>
                    <a:pt x="0" y="1168"/>
                  </a:lnTo>
                  <a:lnTo>
                    <a:pt x="37093" y="1168"/>
                  </a:lnTo>
                  <a:lnTo>
                    <a:pt x="37093" y="0"/>
                  </a:lnTo>
                  <a:close/>
                </a:path>
              </a:pathLst>
            </a:custGeom>
            <a:solidFill>
              <a:srgbClr val="80808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06" name="Google Shape;606;p31"/>
            <p:cNvSpPr/>
            <p:nvPr/>
          </p:nvSpPr>
          <p:spPr>
            <a:xfrm>
              <a:off x="6728408" y="2020895"/>
              <a:ext cx="933856" cy="527087"/>
            </a:xfrm>
            <a:custGeom>
              <a:avLst/>
              <a:gdLst/>
              <a:ahLst/>
              <a:cxnLst/>
              <a:rect l="l" t="t" r="r" b="b"/>
              <a:pathLst>
                <a:path w="44800" h="25286" extrusionOk="0">
                  <a:moveTo>
                    <a:pt x="0" y="1"/>
                  </a:moveTo>
                  <a:lnTo>
                    <a:pt x="7573" y="25286"/>
                  </a:lnTo>
                  <a:lnTo>
                    <a:pt x="44799" y="25286"/>
                  </a:lnTo>
                  <a:lnTo>
                    <a:pt x="37227" y="1"/>
                  </a:lnTo>
                  <a:close/>
                </a:path>
              </a:pathLst>
            </a:custGeom>
            <a:solidFill>
              <a:srgbClr val="80808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07" name="Google Shape;607;p31"/>
            <p:cNvSpPr/>
            <p:nvPr/>
          </p:nvSpPr>
          <p:spPr>
            <a:xfrm>
              <a:off x="6402288" y="2547273"/>
              <a:ext cx="2741722" cy="21"/>
            </a:xfrm>
            <a:custGeom>
              <a:avLst/>
              <a:gdLst/>
              <a:ahLst/>
              <a:cxnLst/>
              <a:rect l="l" t="t" r="r" b="b"/>
              <a:pathLst>
                <a:path w="131529" h="1" fill="none" extrusionOk="0">
                  <a:moveTo>
                    <a:pt x="1" y="0"/>
                  </a:moveTo>
                  <a:lnTo>
                    <a:pt x="131528"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08" name="Google Shape;608;p31"/>
            <p:cNvSpPr/>
            <p:nvPr/>
          </p:nvSpPr>
          <p:spPr>
            <a:xfrm>
              <a:off x="7637604" y="4219042"/>
              <a:ext cx="177620" cy="240489"/>
            </a:xfrm>
            <a:custGeom>
              <a:avLst/>
              <a:gdLst/>
              <a:ahLst/>
              <a:cxnLst/>
              <a:rect l="l" t="t" r="r" b="b"/>
              <a:pathLst>
                <a:path w="8521" h="11537" extrusionOk="0">
                  <a:moveTo>
                    <a:pt x="4173" y="1"/>
                  </a:moveTo>
                  <a:cubicBezTo>
                    <a:pt x="2484" y="1"/>
                    <a:pt x="968" y="1370"/>
                    <a:pt x="782" y="1525"/>
                  </a:cubicBezTo>
                  <a:cubicBezTo>
                    <a:pt x="0" y="2255"/>
                    <a:pt x="704" y="3351"/>
                    <a:pt x="1526" y="3351"/>
                  </a:cubicBezTo>
                  <a:cubicBezTo>
                    <a:pt x="1757" y="3351"/>
                    <a:pt x="1997" y="3264"/>
                    <a:pt x="2216" y="3060"/>
                  </a:cubicBezTo>
                  <a:cubicBezTo>
                    <a:pt x="2560" y="2747"/>
                    <a:pt x="3460" y="2083"/>
                    <a:pt x="4149" y="2083"/>
                  </a:cubicBezTo>
                  <a:cubicBezTo>
                    <a:pt x="4195" y="2083"/>
                    <a:pt x="4240" y="2086"/>
                    <a:pt x="4284" y="2092"/>
                  </a:cubicBezTo>
                  <a:cubicBezTo>
                    <a:pt x="4585" y="2159"/>
                    <a:pt x="4851" y="2359"/>
                    <a:pt x="4985" y="2626"/>
                  </a:cubicBezTo>
                  <a:cubicBezTo>
                    <a:pt x="6186" y="4628"/>
                    <a:pt x="5252" y="8731"/>
                    <a:pt x="4651" y="9431"/>
                  </a:cubicBezTo>
                  <a:cubicBezTo>
                    <a:pt x="4588" y="9456"/>
                    <a:pt x="4492" y="9469"/>
                    <a:pt x="4372" y="9469"/>
                  </a:cubicBezTo>
                  <a:cubicBezTo>
                    <a:pt x="3858" y="9469"/>
                    <a:pt x="2900" y="9249"/>
                    <a:pt x="2116" y="8897"/>
                  </a:cubicBezTo>
                  <a:cubicBezTo>
                    <a:pt x="1953" y="8826"/>
                    <a:pt x="1797" y="8794"/>
                    <a:pt x="1652" y="8794"/>
                  </a:cubicBezTo>
                  <a:cubicBezTo>
                    <a:pt x="639" y="8794"/>
                    <a:pt x="145" y="10336"/>
                    <a:pt x="1282" y="10832"/>
                  </a:cubicBezTo>
                  <a:cubicBezTo>
                    <a:pt x="2216" y="11232"/>
                    <a:pt x="3250" y="11499"/>
                    <a:pt x="4284" y="11533"/>
                  </a:cubicBezTo>
                  <a:cubicBezTo>
                    <a:pt x="4335" y="11535"/>
                    <a:pt x="4385" y="11537"/>
                    <a:pt x="4435" y="11537"/>
                  </a:cubicBezTo>
                  <a:cubicBezTo>
                    <a:pt x="4979" y="11537"/>
                    <a:pt x="5491" y="11371"/>
                    <a:pt x="5919" y="11066"/>
                  </a:cubicBezTo>
                  <a:cubicBezTo>
                    <a:pt x="7286" y="9965"/>
                    <a:pt x="8521" y="4427"/>
                    <a:pt x="6753" y="1559"/>
                  </a:cubicBezTo>
                  <a:cubicBezTo>
                    <a:pt x="6286" y="725"/>
                    <a:pt x="5485" y="158"/>
                    <a:pt x="4551" y="24"/>
                  </a:cubicBezTo>
                  <a:cubicBezTo>
                    <a:pt x="4425" y="8"/>
                    <a:pt x="4298" y="1"/>
                    <a:pt x="4173" y="1"/>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09" name="Google Shape;609;p31"/>
            <p:cNvSpPr/>
            <p:nvPr/>
          </p:nvSpPr>
          <p:spPr>
            <a:xfrm>
              <a:off x="7448769" y="4202158"/>
              <a:ext cx="239905" cy="318470"/>
            </a:xfrm>
            <a:custGeom>
              <a:avLst/>
              <a:gdLst/>
              <a:ahLst/>
              <a:cxnLst/>
              <a:rect l="l" t="t" r="r" b="b"/>
              <a:pathLst>
                <a:path w="11509" h="15278" extrusionOk="0">
                  <a:moveTo>
                    <a:pt x="0" y="0"/>
                  </a:moveTo>
                  <a:lnTo>
                    <a:pt x="0" y="15278"/>
                  </a:lnTo>
                  <a:lnTo>
                    <a:pt x="11509" y="15278"/>
                  </a:lnTo>
                  <a:lnTo>
                    <a:pt x="11509" y="0"/>
                  </a:ln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10" name="Google Shape;610;p31"/>
            <p:cNvSpPr/>
            <p:nvPr/>
          </p:nvSpPr>
          <p:spPr>
            <a:xfrm>
              <a:off x="7470323" y="3816942"/>
              <a:ext cx="127967" cy="367852"/>
            </a:xfrm>
            <a:custGeom>
              <a:avLst/>
              <a:gdLst/>
              <a:ahLst/>
              <a:cxnLst/>
              <a:rect l="l" t="t" r="r" b="b"/>
              <a:pathLst>
                <a:path w="6139" h="17647" fill="none" extrusionOk="0">
                  <a:moveTo>
                    <a:pt x="1" y="17646"/>
                  </a:moveTo>
                  <a:cubicBezTo>
                    <a:pt x="1" y="17646"/>
                    <a:pt x="1" y="16346"/>
                    <a:pt x="2336" y="15078"/>
                  </a:cubicBezTo>
                  <a:cubicBezTo>
                    <a:pt x="4671" y="13810"/>
                    <a:pt x="5938" y="11909"/>
                    <a:pt x="4671" y="8306"/>
                  </a:cubicBezTo>
                  <a:cubicBezTo>
                    <a:pt x="3403" y="4670"/>
                    <a:pt x="3603" y="2135"/>
                    <a:pt x="6138"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11" name="Google Shape;611;p31"/>
            <p:cNvSpPr/>
            <p:nvPr/>
          </p:nvSpPr>
          <p:spPr>
            <a:xfrm>
              <a:off x="7481454" y="3817630"/>
              <a:ext cx="45901" cy="84172"/>
            </a:xfrm>
            <a:custGeom>
              <a:avLst/>
              <a:gdLst/>
              <a:ahLst/>
              <a:cxnLst/>
              <a:rect l="l" t="t" r="r" b="b"/>
              <a:pathLst>
                <a:path w="2202" h="4038" fill="none" extrusionOk="0">
                  <a:moveTo>
                    <a:pt x="0" y="4037"/>
                  </a:moveTo>
                  <a:cubicBezTo>
                    <a:pt x="100" y="2469"/>
                    <a:pt x="801" y="1168"/>
                    <a:pt x="2202" y="1"/>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12" name="Google Shape;612;p31"/>
            <p:cNvSpPr/>
            <p:nvPr/>
          </p:nvSpPr>
          <p:spPr>
            <a:xfrm>
              <a:off x="7484935" y="3949058"/>
              <a:ext cx="11840" cy="41044"/>
            </a:xfrm>
            <a:custGeom>
              <a:avLst/>
              <a:gdLst/>
              <a:ahLst/>
              <a:cxnLst/>
              <a:rect l="l" t="t" r="r" b="b"/>
              <a:pathLst>
                <a:path w="568" h="1969" fill="none" extrusionOk="0">
                  <a:moveTo>
                    <a:pt x="567" y="1968"/>
                  </a:moveTo>
                  <a:cubicBezTo>
                    <a:pt x="334" y="1301"/>
                    <a:pt x="133" y="668"/>
                    <a:pt x="0"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13" name="Google Shape;613;p31"/>
            <p:cNvSpPr/>
            <p:nvPr/>
          </p:nvSpPr>
          <p:spPr>
            <a:xfrm>
              <a:off x="7656677" y="3977574"/>
              <a:ext cx="11131" cy="38251"/>
            </a:xfrm>
            <a:custGeom>
              <a:avLst/>
              <a:gdLst/>
              <a:ahLst/>
              <a:cxnLst/>
              <a:rect l="l" t="t" r="r" b="b"/>
              <a:pathLst>
                <a:path w="534" h="1835" fill="none" extrusionOk="0">
                  <a:moveTo>
                    <a:pt x="534" y="1835"/>
                  </a:moveTo>
                  <a:cubicBezTo>
                    <a:pt x="434" y="1401"/>
                    <a:pt x="334" y="1001"/>
                    <a:pt x="167" y="567"/>
                  </a:cubicBezTo>
                  <a:cubicBezTo>
                    <a:pt x="100" y="367"/>
                    <a:pt x="34" y="200"/>
                    <a:pt x="0"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14" name="Google Shape;614;p31"/>
            <p:cNvSpPr/>
            <p:nvPr/>
          </p:nvSpPr>
          <p:spPr>
            <a:xfrm>
              <a:off x="7562812" y="4056139"/>
              <a:ext cx="107789" cy="128655"/>
            </a:xfrm>
            <a:custGeom>
              <a:avLst/>
              <a:gdLst/>
              <a:ahLst/>
              <a:cxnLst/>
              <a:rect l="l" t="t" r="r" b="b"/>
              <a:pathLst>
                <a:path w="5171" h="6172" fill="none" extrusionOk="0">
                  <a:moveTo>
                    <a:pt x="0" y="6171"/>
                  </a:moveTo>
                  <a:cubicBezTo>
                    <a:pt x="0" y="6171"/>
                    <a:pt x="0" y="4871"/>
                    <a:pt x="2335" y="3603"/>
                  </a:cubicBezTo>
                  <a:cubicBezTo>
                    <a:pt x="3869" y="2769"/>
                    <a:pt x="4970" y="1668"/>
                    <a:pt x="5170"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nvGrpSpPr>
            <p:cNvPr id="615" name="Google Shape;615;p31"/>
            <p:cNvGrpSpPr/>
            <p:nvPr/>
          </p:nvGrpSpPr>
          <p:grpSpPr>
            <a:xfrm>
              <a:off x="8534885" y="1866208"/>
              <a:ext cx="478414" cy="675170"/>
              <a:chOff x="6994560" y="3931733"/>
              <a:chExt cx="478414" cy="675170"/>
            </a:xfrm>
          </p:grpSpPr>
          <p:sp>
            <p:nvSpPr>
              <p:cNvPr id="616" name="Google Shape;616;p31"/>
              <p:cNvSpPr/>
              <p:nvPr/>
            </p:nvSpPr>
            <p:spPr>
              <a:xfrm>
                <a:off x="6994560" y="3931733"/>
                <a:ext cx="478414" cy="298313"/>
              </a:xfrm>
              <a:custGeom>
                <a:avLst/>
                <a:gdLst/>
                <a:ahLst/>
                <a:cxnLst/>
                <a:rect l="l" t="t" r="r" b="b"/>
                <a:pathLst>
                  <a:path w="22951" h="14311" extrusionOk="0">
                    <a:moveTo>
                      <a:pt x="12976" y="0"/>
                    </a:moveTo>
                    <a:cubicBezTo>
                      <a:pt x="12976" y="0"/>
                      <a:pt x="11008" y="2936"/>
                      <a:pt x="10308" y="5304"/>
                    </a:cubicBezTo>
                    <a:cubicBezTo>
                      <a:pt x="9574" y="7639"/>
                      <a:pt x="9807" y="11742"/>
                      <a:pt x="9807" y="11742"/>
                    </a:cubicBezTo>
                    <a:cubicBezTo>
                      <a:pt x="9607" y="10007"/>
                      <a:pt x="9207" y="8339"/>
                      <a:pt x="8640" y="6705"/>
                    </a:cubicBezTo>
                    <a:cubicBezTo>
                      <a:pt x="7973" y="4904"/>
                      <a:pt x="6972" y="3236"/>
                      <a:pt x="5738" y="1768"/>
                    </a:cubicBezTo>
                    <a:lnTo>
                      <a:pt x="5738" y="1768"/>
                    </a:lnTo>
                    <a:cubicBezTo>
                      <a:pt x="5738" y="1768"/>
                      <a:pt x="5738" y="7039"/>
                      <a:pt x="6572" y="9507"/>
                    </a:cubicBezTo>
                    <a:cubicBezTo>
                      <a:pt x="7361" y="11907"/>
                      <a:pt x="7955" y="12752"/>
                      <a:pt x="7972" y="12775"/>
                    </a:cubicBezTo>
                    <a:lnTo>
                      <a:pt x="7972" y="12775"/>
                    </a:lnTo>
                    <a:cubicBezTo>
                      <a:pt x="7946" y="12739"/>
                      <a:pt x="6553" y="10803"/>
                      <a:pt x="4570" y="10341"/>
                    </a:cubicBezTo>
                    <a:cubicBezTo>
                      <a:pt x="3987" y="10205"/>
                      <a:pt x="3355" y="10156"/>
                      <a:pt x="2752" y="10156"/>
                    </a:cubicBezTo>
                    <a:cubicBezTo>
                      <a:pt x="1289" y="10156"/>
                      <a:pt x="0" y="10441"/>
                      <a:pt x="0" y="10441"/>
                    </a:cubicBezTo>
                    <a:cubicBezTo>
                      <a:pt x="0" y="10441"/>
                      <a:pt x="2902" y="11041"/>
                      <a:pt x="4337" y="11742"/>
                    </a:cubicBezTo>
                    <a:cubicBezTo>
                      <a:pt x="5738" y="12442"/>
                      <a:pt x="7005" y="14077"/>
                      <a:pt x="7005" y="14077"/>
                    </a:cubicBezTo>
                    <a:lnTo>
                      <a:pt x="12743" y="14310"/>
                    </a:lnTo>
                    <a:cubicBezTo>
                      <a:pt x="14202" y="13085"/>
                      <a:pt x="20923" y="13008"/>
                      <a:pt x="22580" y="13008"/>
                    </a:cubicBezTo>
                    <a:cubicBezTo>
                      <a:pt x="22817" y="13008"/>
                      <a:pt x="22950" y="13009"/>
                      <a:pt x="22950" y="13009"/>
                    </a:cubicBezTo>
                    <a:cubicBezTo>
                      <a:pt x="22950" y="13009"/>
                      <a:pt x="20015" y="11375"/>
                      <a:pt x="17546" y="11375"/>
                    </a:cubicBezTo>
                    <a:cubicBezTo>
                      <a:pt x="17489" y="11374"/>
                      <a:pt x="17432" y="11373"/>
                      <a:pt x="17375" y="11373"/>
                    </a:cubicBezTo>
                    <a:cubicBezTo>
                      <a:pt x="16068" y="11373"/>
                      <a:pt x="14796" y="11739"/>
                      <a:pt x="13677" y="12442"/>
                    </a:cubicBezTo>
                    <a:cubicBezTo>
                      <a:pt x="13677" y="12442"/>
                      <a:pt x="14978" y="11141"/>
                      <a:pt x="16279" y="9974"/>
                    </a:cubicBezTo>
                    <a:cubicBezTo>
                      <a:pt x="17546" y="8806"/>
                      <a:pt x="19548" y="5171"/>
                      <a:pt x="19548" y="5171"/>
                    </a:cubicBezTo>
                    <a:lnTo>
                      <a:pt x="19548" y="5171"/>
                    </a:lnTo>
                    <a:cubicBezTo>
                      <a:pt x="19547" y="5171"/>
                      <a:pt x="15345" y="6572"/>
                      <a:pt x="13577" y="8206"/>
                    </a:cubicBezTo>
                    <a:cubicBezTo>
                      <a:pt x="12476" y="9307"/>
                      <a:pt x="11609" y="10608"/>
                      <a:pt x="11108" y="12075"/>
                    </a:cubicBezTo>
                    <a:cubicBezTo>
                      <a:pt x="11108" y="12075"/>
                      <a:pt x="11475" y="10808"/>
                      <a:pt x="12276" y="7973"/>
                    </a:cubicBezTo>
                    <a:cubicBezTo>
                      <a:pt x="13110" y="5171"/>
                      <a:pt x="12976" y="1"/>
                      <a:pt x="12976" y="0"/>
                    </a:cubicBezTo>
                    <a:close/>
                  </a:path>
                </a:pathLst>
              </a:custGeom>
              <a:solidFill>
                <a:schemeClr val="accent3"/>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17" name="Google Shape;617;p31"/>
              <p:cNvSpPr/>
              <p:nvPr/>
            </p:nvSpPr>
            <p:spPr>
              <a:xfrm>
                <a:off x="7144060" y="4191087"/>
                <a:ext cx="29913" cy="20887"/>
              </a:xfrm>
              <a:custGeom>
                <a:avLst/>
                <a:gdLst/>
                <a:ahLst/>
                <a:cxnLst/>
                <a:rect l="l" t="t" r="r" b="b"/>
                <a:pathLst>
                  <a:path w="1435" h="1002" fill="none" extrusionOk="0">
                    <a:moveTo>
                      <a:pt x="1435" y="1001"/>
                    </a:moveTo>
                    <a:lnTo>
                      <a:pt x="0"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18" name="Google Shape;618;p31"/>
              <p:cNvSpPr/>
              <p:nvPr/>
            </p:nvSpPr>
            <p:spPr>
              <a:xfrm>
                <a:off x="7164905" y="4116691"/>
                <a:ext cx="41753" cy="111271"/>
              </a:xfrm>
              <a:custGeom>
                <a:avLst/>
                <a:gdLst/>
                <a:ahLst/>
                <a:cxnLst/>
                <a:rect l="l" t="t" r="r" b="b"/>
                <a:pathLst>
                  <a:path w="2003" h="5338" fill="none" extrusionOk="0">
                    <a:moveTo>
                      <a:pt x="2002" y="5337"/>
                    </a:moveTo>
                    <a:lnTo>
                      <a:pt x="1"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19" name="Google Shape;619;p31"/>
              <p:cNvSpPr/>
              <p:nvPr/>
            </p:nvSpPr>
            <p:spPr>
              <a:xfrm>
                <a:off x="7201759" y="4079837"/>
                <a:ext cx="27849" cy="162028"/>
              </a:xfrm>
              <a:custGeom>
                <a:avLst/>
                <a:gdLst/>
                <a:ahLst/>
                <a:cxnLst/>
                <a:rect l="l" t="t" r="r" b="b"/>
                <a:pathLst>
                  <a:path w="1336" h="7773" fill="none" extrusionOk="0">
                    <a:moveTo>
                      <a:pt x="1" y="7772"/>
                    </a:moveTo>
                    <a:lnTo>
                      <a:pt x="1335"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20" name="Google Shape;620;p31"/>
              <p:cNvSpPr/>
              <p:nvPr/>
            </p:nvSpPr>
            <p:spPr>
              <a:xfrm>
                <a:off x="7206637" y="4131282"/>
                <a:ext cx="78586" cy="96679"/>
              </a:xfrm>
              <a:custGeom>
                <a:avLst/>
                <a:gdLst/>
                <a:ahLst/>
                <a:cxnLst/>
                <a:rect l="l" t="t" r="r" b="b"/>
                <a:pathLst>
                  <a:path w="3770" h="4638" fill="none" extrusionOk="0">
                    <a:moveTo>
                      <a:pt x="0" y="4637"/>
                    </a:moveTo>
                    <a:lnTo>
                      <a:pt x="3770"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21" name="Google Shape;621;p31"/>
              <p:cNvSpPr/>
              <p:nvPr/>
            </p:nvSpPr>
            <p:spPr>
              <a:xfrm>
                <a:off x="7190648" y="4189002"/>
                <a:ext cx="115440" cy="29225"/>
              </a:xfrm>
              <a:custGeom>
                <a:avLst/>
                <a:gdLst/>
                <a:ahLst/>
                <a:cxnLst/>
                <a:rect l="l" t="t" r="r" b="b"/>
                <a:pathLst>
                  <a:path w="5538" h="1402" fill="none" extrusionOk="0">
                    <a:moveTo>
                      <a:pt x="0" y="1401"/>
                    </a:moveTo>
                    <a:lnTo>
                      <a:pt x="5537"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22" name="Google Shape;622;p31"/>
              <p:cNvSpPr/>
              <p:nvPr/>
            </p:nvSpPr>
            <p:spPr>
              <a:xfrm>
                <a:off x="7082859" y="4215413"/>
                <a:ext cx="283033" cy="391490"/>
              </a:xfrm>
              <a:custGeom>
                <a:avLst/>
                <a:gdLst/>
                <a:ahLst/>
                <a:cxnLst/>
                <a:rect l="l" t="t" r="r" b="b"/>
                <a:pathLst>
                  <a:path w="13578" h="18781" extrusionOk="0">
                    <a:moveTo>
                      <a:pt x="935" y="1"/>
                    </a:moveTo>
                    <a:lnTo>
                      <a:pt x="334" y="5205"/>
                    </a:lnTo>
                    <a:cubicBezTo>
                      <a:pt x="1" y="8307"/>
                      <a:pt x="1" y="11442"/>
                      <a:pt x="401" y="14545"/>
                    </a:cubicBezTo>
                    <a:lnTo>
                      <a:pt x="935" y="18781"/>
                    </a:lnTo>
                    <a:lnTo>
                      <a:pt x="12610" y="18781"/>
                    </a:lnTo>
                    <a:lnTo>
                      <a:pt x="13177" y="14411"/>
                    </a:lnTo>
                    <a:cubicBezTo>
                      <a:pt x="13544" y="11309"/>
                      <a:pt x="13577" y="8173"/>
                      <a:pt x="13210" y="5071"/>
                    </a:cubicBezTo>
                    <a:lnTo>
                      <a:pt x="1264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23" name="Google Shape;623;p31"/>
              <p:cNvSpPr/>
              <p:nvPr/>
            </p:nvSpPr>
            <p:spPr>
              <a:xfrm>
                <a:off x="7101640" y="4215413"/>
                <a:ext cx="260062" cy="391490"/>
              </a:xfrm>
              <a:custGeom>
                <a:avLst/>
                <a:gdLst/>
                <a:ahLst/>
                <a:cxnLst/>
                <a:rect l="l" t="t" r="r" b="b"/>
                <a:pathLst>
                  <a:path w="12476" h="18781" extrusionOk="0">
                    <a:moveTo>
                      <a:pt x="4303" y="134"/>
                    </a:moveTo>
                    <a:lnTo>
                      <a:pt x="3877" y="3359"/>
                    </a:lnTo>
                    <a:lnTo>
                      <a:pt x="3877" y="3359"/>
                    </a:lnTo>
                    <a:lnTo>
                      <a:pt x="5286" y="4580"/>
                    </a:lnTo>
                    <a:lnTo>
                      <a:pt x="4303" y="134"/>
                    </a:lnTo>
                    <a:close/>
                    <a:moveTo>
                      <a:pt x="10741" y="134"/>
                    </a:moveTo>
                    <a:lnTo>
                      <a:pt x="9680" y="8386"/>
                    </a:lnTo>
                    <a:lnTo>
                      <a:pt x="9680" y="8386"/>
                    </a:lnTo>
                    <a:lnTo>
                      <a:pt x="12476" y="10809"/>
                    </a:lnTo>
                    <a:lnTo>
                      <a:pt x="10741" y="134"/>
                    </a:lnTo>
                    <a:close/>
                    <a:moveTo>
                      <a:pt x="5286" y="4580"/>
                    </a:moveTo>
                    <a:lnTo>
                      <a:pt x="8373" y="18547"/>
                    </a:lnTo>
                    <a:lnTo>
                      <a:pt x="9680" y="8386"/>
                    </a:lnTo>
                    <a:lnTo>
                      <a:pt x="9680" y="8386"/>
                    </a:lnTo>
                    <a:lnTo>
                      <a:pt x="5286" y="4580"/>
                    </a:lnTo>
                    <a:close/>
                    <a:moveTo>
                      <a:pt x="0" y="1"/>
                    </a:moveTo>
                    <a:lnTo>
                      <a:pt x="1835" y="18781"/>
                    </a:lnTo>
                    <a:lnTo>
                      <a:pt x="3877" y="3359"/>
                    </a:lnTo>
                    <a:lnTo>
                      <a:pt x="3877" y="3359"/>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24" name="Google Shape;624;p31"/>
              <p:cNvSpPr/>
              <p:nvPr/>
            </p:nvSpPr>
            <p:spPr>
              <a:xfrm>
                <a:off x="7101640" y="4215413"/>
                <a:ext cx="260062" cy="391490"/>
              </a:xfrm>
              <a:custGeom>
                <a:avLst/>
                <a:gdLst/>
                <a:ahLst/>
                <a:cxnLst/>
                <a:rect l="l" t="t" r="r" b="b"/>
                <a:pathLst>
                  <a:path w="12476" h="18781" fill="none" extrusionOk="0">
                    <a:moveTo>
                      <a:pt x="12476" y="10809"/>
                    </a:moveTo>
                    <a:lnTo>
                      <a:pt x="10741" y="134"/>
                    </a:lnTo>
                    <a:lnTo>
                      <a:pt x="8373" y="18547"/>
                    </a:lnTo>
                    <a:lnTo>
                      <a:pt x="4303" y="134"/>
                    </a:lnTo>
                    <a:lnTo>
                      <a:pt x="1835" y="18781"/>
                    </a:lnTo>
                    <a:lnTo>
                      <a:pt x="0" y="1"/>
                    </a:lnTo>
                  </a:path>
                </a:pathLst>
              </a:custGeom>
              <a:noFill/>
              <a:ln w="1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25" name="Google Shape;625;p31"/>
              <p:cNvSpPr/>
              <p:nvPr/>
            </p:nvSpPr>
            <p:spPr>
              <a:xfrm>
                <a:off x="7082859" y="4215413"/>
                <a:ext cx="283033" cy="391490"/>
              </a:xfrm>
              <a:custGeom>
                <a:avLst/>
                <a:gdLst/>
                <a:ahLst/>
                <a:cxnLst/>
                <a:rect l="l" t="t" r="r" b="b"/>
                <a:pathLst>
                  <a:path w="13578" h="18781" fill="none" extrusionOk="0">
                    <a:moveTo>
                      <a:pt x="12610" y="18781"/>
                    </a:moveTo>
                    <a:lnTo>
                      <a:pt x="935" y="18781"/>
                    </a:lnTo>
                    <a:lnTo>
                      <a:pt x="401" y="14545"/>
                    </a:lnTo>
                    <a:cubicBezTo>
                      <a:pt x="1" y="11442"/>
                      <a:pt x="1" y="8307"/>
                      <a:pt x="334" y="5205"/>
                    </a:cubicBezTo>
                    <a:lnTo>
                      <a:pt x="935" y="1"/>
                    </a:lnTo>
                    <a:lnTo>
                      <a:pt x="12643" y="1"/>
                    </a:lnTo>
                    <a:lnTo>
                      <a:pt x="13210" y="5071"/>
                    </a:lnTo>
                    <a:cubicBezTo>
                      <a:pt x="13577" y="8173"/>
                      <a:pt x="13544" y="11309"/>
                      <a:pt x="13177" y="14411"/>
                    </a:cubicBezTo>
                    <a:close/>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626" name="Google Shape;626;p31"/>
            <p:cNvSpPr/>
            <p:nvPr/>
          </p:nvSpPr>
          <p:spPr>
            <a:xfrm>
              <a:off x="5009550" y="4520607"/>
              <a:ext cx="3694318" cy="21"/>
            </a:xfrm>
            <a:custGeom>
              <a:avLst/>
              <a:gdLst/>
              <a:ahLst/>
              <a:cxnLst/>
              <a:rect l="l" t="t" r="r" b="b"/>
              <a:pathLst>
                <a:path w="177228" h="1" fill="none" extrusionOk="0">
                  <a:moveTo>
                    <a:pt x="177227" y="1"/>
                  </a:moveTo>
                  <a:lnTo>
                    <a:pt x="1"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27" name="Google Shape;627;p31"/>
            <p:cNvSpPr/>
            <p:nvPr/>
          </p:nvSpPr>
          <p:spPr>
            <a:xfrm>
              <a:off x="5980927" y="3400438"/>
              <a:ext cx="1359386" cy="1120189"/>
            </a:xfrm>
            <a:custGeom>
              <a:avLst/>
              <a:gdLst/>
              <a:ahLst/>
              <a:cxnLst/>
              <a:rect l="l" t="t" r="r" b="b"/>
              <a:pathLst>
                <a:path w="65214" h="53739" extrusionOk="0">
                  <a:moveTo>
                    <a:pt x="34992" y="1"/>
                  </a:moveTo>
                  <a:lnTo>
                    <a:pt x="23050" y="935"/>
                  </a:lnTo>
                  <a:cubicBezTo>
                    <a:pt x="23050" y="935"/>
                    <a:pt x="23050" y="7639"/>
                    <a:pt x="22884" y="9040"/>
                  </a:cubicBezTo>
                  <a:cubicBezTo>
                    <a:pt x="22750" y="10475"/>
                    <a:pt x="21149" y="11108"/>
                    <a:pt x="18614" y="11909"/>
                  </a:cubicBezTo>
                  <a:cubicBezTo>
                    <a:pt x="16045" y="12710"/>
                    <a:pt x="12576" y="12076"/>
                    <a:pt x="8740" y="14444"/>
                  </a:cubicBezTo>
                  <a:cubicBezTo>
                    <a:pt x="4937" y="16846"/>
                    <a:pt x="5404" y="21282"/>
                    <a:pt x="4437" y="27987"/>
                  </a:cubicBezTo>
                  <a:cubicBezTo>
                    <a:pt x="3503" y="34659"/>
                    <a:pt x="1" y="53739"/>
                    <a:pt x="1" y="53739"/>
                  </a:cubicBezTo>
                  <a:lnTo>
                    <a:pt x="45800" y="53739"/>
                  </a:lnTo>
                  <a:cubicBezTo>
                    <a:pt x="45800" y="53739"/>
                    <a:pt x="45633" y="51671"/>
                    <a:pt x="45633" y="51037"/>
                  </a:cubicBezTo>
                  <a:cubicBezTo>
                    <a:pt x="45633" y="50403"/>
                    <a:pt x="47368" y="37527"/>
                    <a:pt x="47368" y="37527"/>
                  </a:cubicBezTo>
                  <a:cubicBezTo>
                    <a:pt x="47368" y="37527"/>
                    <a:pt x="50437" y="41197"/>
                    <a:pt x="51070" y="42297"/>
                  </a:cubicBezTo>
                  <a:cubicBezTo>
                    <a:pt x="51653" y="43366"/>
                    <a:pt x="56923" y="50757"/>
                    <a:pt x="60159" y="50757"/>
                  </a:cubicBezTo>
                  <a:cubicBezTo>
                    <a:pt x="60256" y="50757"/>
                    <a:pt x="60351" y="50750"/>
                    <a:pt x="60444" y="50737"/>
                  </a:cubicBezTo>
                  <a:cubicBezTo>
                    <a:pt x="63613" y="50236"/>
                    <a:pt x="65214" y="48202"/>
                    <a:pt x="64747" y="44532"/>
                  </a:cubicBezTo>
                  <a:cubicBezTo>
                    <a:pt x="64246" y="40863"/>
                    <a:pt x="62011" y="35926"/>
                    <a:pt x="60110" y="32724"/>
                  </a:cubicBezTo>
                  <a:cubicBezTo>
                    <a:pt x="58209" y="29555"/>
                    <a:pt x="55340" y="19381"/>
                    <a:pt x="51838" y="15412"/>
                  </a:cubicBezTo>
                  <a:cubicBezTo>
                    <a:pt x="49972" y="13297"/>
                    <a:pt x="48418" y="12981"/>
                    <a:pt x="46824" y="12981"/>
                  </a:cubicBezTo>
                  <a:cubicBezTo>
                    <a:pt x="46145" y="12981"/>
                    <a:pt x="45458" y="13038"/>
                    <a:pt x="44736" y="13038"/>
                  </a:cubicBezTo>
                  <a:cubicBezTo>
                    <a:pt x="43973" y="13038"/>
                    <a:pt x="43171" y="12974"/>
                    <a:pt x="42297" y="12710"/>
                  </a:cubicBezTo>
                  <a:cubicBezTo>
                    <a:pt x="38628" y="11609"/>
                    <a:pt x="36093" y="10475"/>
                    <a:pt x="34992" y="9040"/>
                  </a:cubicBezTo>
                  <a:cubicBezTo>
                    <a:pt x="33858" y="7606"/>
                    <a:pt x="34992" y="1"/>
                    <a:pt x="34992" y="1"/>
                  </a:cubicBezTo>
                  <a:close/>
                </a:path>
              </a:pathLst>
            </a:custGeom>
            <a:solidFill>
              <a:schemeClr val="accent6"/>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28" name="Google Shape;628;p31"/>
            <p:cNvSpPr/>
            <p:nvPr/>
          </p:nvSpPr>
          <p:spPr>
            <a:xfrm>
              <a:off x="5579035" y="4364165"/>
              <a:ext cx="531944" cy="156463"/>
            </a:xfrm>
            <a:custGeom>
              <a:avLst/>
              <a:gdLst/>
              <a:ahLst/>
              <a:cxnLst/>
              <a:rect l="l" t="t" r="r" b="b"/>
              <a:pathLst>
                <a:path w="25519" h="7506" extrusionOk="0">
                  <a:moveTo>
                    <a:pt x="20948" y="1"/>
                  </a:moveTo>
                  <a:lnTo>
                    <a:pt x="0" y="5505"/>
                  </a:lnTo>
                  <a:lnTo>
                    <a:pt x="1635" y="7506"/>
                  </a:lnTo>
                  <a:lnTo>
                    <a:pt x="25518" y="7506"/>
                  </a:lnTo>
                  <a:lnTo>
                    <a:pt x="20948" y="1"/>
                  </a:lnTo>
                  <a:close/>
                </a:path>
              </a:pathLst>
            </a:custGeom>
            <a:solidFill>
              <a:srgbClr val="92E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29" name="Google Shape;629;p31"/>
            <p:cNvSpPr/>
            <p:nvPr/>
          </p:nvSpPr>
          <p:spPr>
            <a:xfrm>
              <a:off x="5579035" y="4364165"/>
              <a:ext cx="531944" cy="156463"/>
            </a:xfrm>
            <a:custGeom>
              <a:avLst/>
              <a:gdLst/>
              <a:ahLst/>
              <a:cxnLst/>
              <a:rect l="l" t="t" r="r" b="b"/>
              <a:pathLst>
                <a:path w="25519" h="7506" fill="none" extrusionOk="0">
                  <a:moveTo>
                    <a:pt x="20948" y="1"/>
                  </a:moveTo>
                  <a:lnTo>
                    <a:pt x="0" y="5505"/>
                  </a:lnTo>
                  <a:lnTo>
                    <a:pt x="1635" y="7506"/>
                  </a:lnTo>
                  <a:lnTo>
                    <a:pt x="25518" y="7506"/>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30" name="Google Shape;630;p31"/>
            <p:cNvSpPr/>
            <p:nvPr/>
          </p:nvSpPr>
          <p:spPr>
            <a:xfrm>
              <a:off x="5287685" y="4410921"/>
              <a:ext cx="297625" cy="109707"/>
            </a:xfrm>
            <a:custGeom>
              <a:avLst/>
              <a:gdLst/>
              <a:ahLst/>
              <a:cxnLst/>
              <a:rect l="l" t="t" r="r" b="b"/>
              <a:pathLst>
                <a:path w="14278" h="5263" extrusionOk="0">
                  <a:moveTo>
                    <a:pt x="7282" y="1"/>
                  </a:moveTo>
                  <a:cubicBezTo>
                    <a:pt x="6549" y="1"/>
                    <a:pt x="5814" y="108"/>
                    <a:pt x="5104" y="326"/>
                  </a:cubicBezTo>
                  <a:cubicBezTo>
                    <a:pt x="1702" y="1293"/>
                    <a:pt x="0" y="4262"/>
                    <a:pt x="0" y="5263"/>
                  </a:cubicBezTo>
                  <a:lnTo>
                    <a:pt x="14277" y="5263"/>
                  </a:lnTo>
                  <a:cubicBezTo>
                    <a:pt x="13910" y="3528"/>
                    <a:pt x="12843" y="2027"/>
                    <a:pt x="11309" y="1160"/>
                  </a:cubicBezTo>
                  <a:cubicBezTo>
                    <a:pt x="10082" y="394"/>
                    <a:pt x="8683" y="1"/>
                    <a:pt x="7282" y="1"/>
                  </a:cubicBezTo>
                  <a:close/>
                </a:path>
              </a:pathLst>
            </a:custGeom>
            <a:solidFill>
              <a:srgbClr val="80808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31" name="Google Shape;631;p31"/>
            <p:cNvSpPr/>
            <p:nvPr/>
          </p:nvSpPr>
          <p:spPr>
            <a:xfrm>
              <a:off x="5282119" y="4364165"/>
              <a:ext cx="75813" cy="127134"/>
            </a:xfrm>
            <a:custGeom>
              <a:avLst/>
              <a:gdLst/>
              <a:ahLst/>
              <a:cxnLst/>
              <a:rect l="l" t="t" r="r" b="b"/>
              <a:pathLst>
                <a:path w="3637" h="6099" extrusionOk="0">
                  <a:moveTo>
                    <a:pt x="2803" y="1"/>
                  </a:moveTo>
                  <a:cubicBezTo>
                    <a:pt x="2803" y="1"/>
                    <a:pt x="968" y="2703"/>
                    <a:pt x="968" y="3670"/>
                  </a:cubicBezTo>
                  <a:cubicBezTo>
                    <a:pt x="968" y="4671"/>
                    <a:pt x="1" y="5638"/>
                    <a:pt x="1402" y="6072"/>
                  </a:cubicBezTo>
                  <a:cubicBezTo>
                    <a:pt x="1460" y="6090"/>
                    <a:pt x="1518" y="6099"/>
                    <a:pt x="1575" y="6099"/>
                  </a:cubicBezTo>
                  <a:cubicBezTo>
                    <a:pt x="2871" y="6099"/>
                    <a:pt x="3637" y="1545"/>
                    <a:pt x="3637" y="1001"/>
                  </a:cubicBezTo>
                  <a:cubicBezTo>
                    <a:pt x="3637" y="434"/>
                    <a:pt x="2803" y="1"/>
                    <a:pt x="2803"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32" name="Google Shape;632;p31"/>
            <p:cNvSpPr/>
            <p:nvPr/>
          </p:nvSpPr>
          <p:spPr>
            <a:xfrm>
              <a:off x="5308550" y="4358078"/>
              <a:ext cx="85548" cy="143038"/>
            </a:xfrm>
            <a:custGeom>
              <a:avLst/>
              <a:gdLst/>
              <a:ahLst/>
              <a:cxnLst/>
              <a:rect l="l" t="t" r="r" b="b"/>
              <a:pathLst>
                <a:path w="4104" h="6862" extrusionOk="0">
                  <a:moveTo>
                    <a:pt x="2667" y="1"/>
                  </a:moveTo>
                  <a:cubicBezTo>
                    <a:pt x="2207" y="1"/>
                    <a:pt x="1759" y="68"/>
                    <a:pt x="1535" y="293"/>
                  </a:cubicBezTo>
                  <a:cubicBezTo>
                    <a:pt x="968" y="860"/>
                    <a:pt x="0" y="5797"/>
                    <a:pt x="134" y="6364"/>
                  </a:cubicBezTo>
                  <a:cubicBezTo>
                    <a:pt x="208" y="6680"/>
                    <a:pt x="688" y="6861"/>
                    <a:pt x="1167" y="6861"/>
                  </a:cubicBezTo>
                  <a:cubicBezTo>
                    <a:pt x="1546" y="6861"/>
                    <a:pt x="1925" y="6748"/>
                    <a:pt x="2102" y="6497"/>
                  </a:cubicBezTo>
                  <a:cubicBezTo>
                    <a:pt x="2535" y="5930"/>
                    <a:pt x="4103" y="159"/>
                    <a:pt x="4103" y="159"/>
                  </a:cubicBezTo>
                  <a:cubicBezTo>
                    <a:pt x="4103" y="159"/>
                    <a:pt x="3371" y="1"/>
                    <a:pt x="2667"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33" name="Google Shape;633;p31"/>
            <p:cNvSpPr/>
            <p:nvPr/>
          </p:nvSpPr>
          <p:spPr>
            <a:xfrm>
              <a:off x="5340527" y="4341819"/>
              <a:ext cx="381067" cy="180476"/>
            </a:xfrm>
            <a:custGeom>
              <a:avLst/>
              <a:gdLst/>
              <a:ahLst/>
              <a:cxnLst/>
              <a:rect l="l" t="t" r="r" b="b"/>
              <a:pathLst>
                <a:path w="18281" h="8658" extrusionOk="0">
                  <a:moveTo>
                    <a:pt x="3133" y="0"/>
                  </a:moveTo>
                  <a:cubicBezTo>
                    <a:pt x="2277" y="0"/>
                    <a:pt x="1758" y="1265"/>
                    <a:pt x="1435" y="2073"/>
                  </a:cubicBezTo>
                  <a:cubicBezTo>
                    <a:pt x="1001" y="3074"/>
                    <a:pt x="1" y="6577"/>
                    <a:pt x="1" y="7577"/>
                  </a:cubicBezTo>
                  <a:cubicBezTo>
                    <a:pt x="1" y="8139"/>
                    <a:pt x="528" y="8520"/>
                    <a:pt x="1024" y="8520"/>
                  </a:cubicBezTo>
                  <a:cubicBezTo>
                    <a:pt x="1382" y="8520"/>
                    <a:pt x="1723" y="8320"/>
                    <a:pt x="1835" y="7844"/>
                  </a:cubicBezTo>
                  <a:cubicBezTo>
                    <a:pt x="2135" y="6710"/>
                    <a:pt x="4370" y="3041"/>
                    <a:pt x="4370" y="3041"/>
                  </a:cubicBezTo>
                  <a:lnTo>
                    <a:pt x="7339" y="4175"/>
                  </a:lnTo>
                  <a:cubicBezTo>
                    <a:pt x="7339" y="4175"/>
                    <a:pt x="7639" y="4608"/>
                    <a:pt x="6372" y="5442"/>
                  </a:cubicBezTo>
                  <a:cubicBezTo>
                    <a:pt x="5104" y="6310"/>
                    <a:pt x="3270" y="8144"/>
                    <a:pt x="3803" y="8411"/>
                  </a:cubicBezTo>
                  <a:cubicBezTo>
                    <a:pt x="3992" y="8511"/>
                    <a:pt x="4307" y="8559"/>
                    <a:pt x="4664" y="8559"/>
                  </a:cubicBezTo>
                  <a:cubicBezTo>
                    <a:pt x="5378" y="8559"/>
                    <a:pt x="6261" y="8367"/>
                    <a:pt x="6639" y="8011"/>
                  </a:cubicBezTo>
                  <a:cubicBezTo>
                    <a:pt x="7206" y="7444"/>
                    <a:pt x="10175" y="6743"/>
                    <a:pt x="10175" y="6743"/>
                  </a:cubicBezTo>
                  <a:cubicBezTo>
                    <a:pt x="10175" y="6743"/>
                    <a:pt x="12876" y="8445"/>
                    <a:pt x="13410" y="8578"/>
                  </a:cubicBezTo>
                  <a:cubicBezTo>
                    <a:pt x="13679" y="8627"/>
                    <a:pt x="13947" y="8658"/>
                    <a:pt x="14216" y="8658"/>
                  </a:cubicBezTo>
                  <a:cubicBezTo>
                    <a:pt x="14314" y="8658"/>
                    <a:pt x="14413" y="8654"/>
                    <a:pt x="14511" y="8645"/>
                  </a:cubicBezTo>
                  <a:lnTo>
                    <a:pt x="17980" y="8645"/>
                  </a:lnTo>
                  <a:cubicBezTo>
                    <a:pt x="18280" y="7410"/>
                    <a:pt x="17880" y="6076"/>
                    <a:pt x="16979" y="5209"/>
                  </a:cubicBezTo>
                  <a:lnTo>
                    <a:pt x="13644" y="4809"/>
                  </a:lnTo>
                  <a:cubicBezTo>
                    <a:pt x="13444" y="4575"/>
                    <a:pt x="13243" y="4375"/>
                    <a:pt x="13010" y="4175"/>
                  </a:cubicBezTo>
                  <a:cubicBezTo>
                    <a:pt x="12376" y="3808"/>
                    <a:pt x="11709" y="3474"/>
                    <a:pt x="11042" y="3207"/>
                  </a:cubicBezTo>
                  <a:cubicBezTo>
                    <a:pt x="11042" y="3207"/>
                    <a:pt x="5104" y="1073"/>
                    <a:pt x="3803" y="239"/>
                  </a:cubicBezTo>
                  <a:cubicBezTo>
                    <a:pt x="3559" y="72"/>
                    <a:pt x="3337" y="0"/>
                    <a:pt x="3133"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34" name="Google Shape;634;p31"/>
            <p:cNvSpPr/>
            <p:nvPr/>
          </p:nvSpPr>
          <p:spPr>
            <a:xfrm>
              <a:off x="5480980" y="4417007"/>
              <a:ext cx="46609" cy="33394"/>
            </a:xfrm>
            <a:custGeom>
              <a:avLst/>
              <a:gdLst/>
              <a:ahLst/>
              <a:cxnLst/>
              <a:rect l="l" t="t" r="r" b="b"/>
              <a:pathLst>
                <a:path w="2236" h="1602" fill="none" extrusionOk="0">
                  <a:moveTo>
                    <a:pt x="1" y="1602"/>
                  </a:moveTo>
                  <a:cubicBezTo>
                    <a:pt x="1" y="1602"/>
                    <a:pt x="1235" y="168"/>
                    <a:pt x="2236" y="1"/>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35" name="Google Shape;635;p31"/>
            <p:cNvSpPr/>
            <p:nvPr/>
          </p:nvSpPr>
          <p:spPr>
            <a:xfrm>
              <a:off x="7103180" y="4209099"/>
              <a:ext cx="239217" cy="261250"/>
            </a:xfrm>
            <a:custGeom>
              <a:avLst/>
              <a:gdLst/>
              <a:ahLst/>
              <a:cxnLst/>
              <a:rect l="l" t="t" r="r" b="b"/>
              <a:pathLst>
                <a:path w="11476" h="12533" extrusionOk="0">
                  <a:moveTo>
                    <a:pt x="4237" y="1"/>
                  </a:moveTo>
                  <a:cubicBezTo>
                    <a:pt x="1" y="668"/>
                    <a:pt x="868" y="5071"/>
                    <a:pt x="968" y="7039"/>
                  </a:cubicBezTo>
                  <a:cubicBezTo>
                    <a:pt x="1068" y="9007"/>
                    <a:pt x="2703" y="11476"/>
                    <a:pt x="5738" y="12343"/>
                  </a:cubicBezTo>
                  <a:cubicBezTo>
                    <a:pt x="6188" y="12472"/>
                    <a:pt x="6617" y="12532"/>
                    <a:pt x="7021" y="12532"/>
                  </a:cubicBezTo>
                  <a:cubicBezTo>
                    <a:pt x="9348" y="12532"/>
                    <a:pt x="10887" y="10536"/>
                    <a:pt x="11142" y="8007"/>
                  </a:cubicBezTo>
                  <a:cubicBezTo>
                    <a:pt x="11476" y="5071"/>
                    <a:pt x="10709" y="2703"/>
                    <a:pt x="8640" y="1736"/>
                  </a:cubicBezTo>
                  <a:cubicBezTo>
                    <a:pt x="7206" y="1068"/>
                    <a:pt x="5738" y="501"/>
                    <a:pt x="4237"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36" name="Google Shape;636;p31"/>
            <p:cNvSpPr/>
            <p:nvPr/>
          </p:nvSpPr>
          <p:spPr>
            <a:xfrm>
              <a:off x="6217330" y="3400438"/>
              <a:ext cx="734307" cy="457902"/>
            </a:xfrm>
            <a:custGeom>
              <a:avLst/>
              <a:gdLst/>
              <a:ahLst/>
              <a:cxnLst/>
              <a:rect l="l" t="t" r="r" b="b"/>
              <a:pathLst>
                <a:path w="35227" h="21967" extrusionOk="0">
                  <a:moveTo>
                    <a:pt x="23651" y="1"/>
                  </a:moveTo>
                  <a:lnTo>
                    <a:pt x="11709" y="968"/>
                  </a:lnTo>
                  <a:cubicBezTo>
                    <a:pt x="11709" y="968"/>
                    <a:pt x="11709" y="7639"/>
                    <a:pt x="11543" y="9074"/>
                  </a:cubicBezTo>
                  <a:cubicBezTo>
                    <a:pt x="11409" y="10508"/>
                    <a:pt x="9808" y="11142"/>
                    <a:pt x="7273" y="11942"/>
                  </a:cubicBezTo>
                  <a:cubicBezTo>
                    <a:pt x="5305" y="12543"/>
                    <a:pt x="2803" y="12309"/>
                    <a:pt x="1" y="13243"/>
                  </a:cubicBezTo>
                  <a:cubicBezTo>
                    <a:pt x="2770" y="17280"/>
                    <a:pt x="7406" y="21683"/>
                    <a:pt x="14578" y="21950"/>
                  </a:cubicBezTo>
                  <a:cubicBezTo>
                    <a:pt x="14886" y="21961"/>
                    <a:pt x="15191" y="21966"/>
                    <a:pt x="15494" y="21966"/>
                  </a:cubicBezTo>
                  <a:cubicBezTo>
                    <a:pt x="26123" y="21966"/>
                    <a:pt x="33150" y="15280"/>
                    <a:pt x="35226" y="13010"/>
                  </a:cubicBezTo>
                  <a:cubicBezTo>
                    <a:pt x="34648" y="13010"/>
                    <a:pt x="34057" y="13049"/>
                    <a:pt x="33437" y="13049"/>
                  </a:cubicBezTo>
                  <a:cubicBezTo>
                    <a:pt x="32663" y="13049"/>
                    <a:pt x="31846" y="12988"/>
                    <a:pt x="30956" y="12710"/>
                  </a:cubicBezTo>
                  <a:cubicBezTo>
                    <a:pt x="27287" y="11609"/>
                    <a:pt x="24752" y="10508"/>
                    <a:pt x="23651" y="9074"/>
                  </a:cubicBezTo>
                  <a:cubicBezTo>
                    <a:pt x="22517" y="7639"/>
                    <a:pt x="23651" y="1"/>
                    <a:pt x="23651"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37" name="Google Shape;637;p31"/>
            <p:cNvSpPr/>
            <p:nvPr/>
          </p:nvSpPr>
          <p:spPr>
            <a:xfrm>
              <a:off x="6461404" y="3400438"/>
              <a:ext cx="248952" cy="176641"/>
            </a:xfrm>
            <a:custGeom>
              <a:avLst/>
              <a:gdLst/>
              <a:ahLst/>
              <a:cxnLst/>
              <a:rect l="l" t="t" r="r" b="b"/>
              <a:pathLst>
                <a:path w="11943" h="8474" extrusionOk="0">
                  <a:moveTo>
                    <a:pt x="11942" y="1"/>
                  </a:moveTo>
                  <a:lnTo>
                    <a:pt x="34" y="968"/>
                  </a:lnTo>
                  <a:cubicBezTo>
                    <a:pt x="34" y="968"/>
                    <a:pt x="0" y="3470"/>
                    <a:pt x="0" y="5738"/>
                  </a:cubicBezTo>
                  <a:cubicBezTo>
                    <a:pt x="868" y="6605"/>
                    <a:pt x="1868" y="7372"/>
                    <a:pt x="2936" y="8006"/>
                  </a:cubicBezTo>
                  <a:cubicBezTo>
                    <a:pt x="3531" y="8335"/>
                    <a:pt x="4253" y="8474"/>
                    <a:pt x="4994" y="8474"/>
                  </a:cubicBezTo>
                  <a:cubicBezTo>
                    <a:pt x="6661" y="8474"/>
                    <a:pt x="8427" y="7770"/>
                    <a:pt x="9073" y="6939"/>
                  </a:cubicBezTo>
                  <a:cubicBezTo>
                    <a:pt x="9540" y="6338"/>
                    <a:pt x="10508" y="5204"/>
                    <a:pt x="11542" y="3803"/>
                  </a:cubicBezTo>
                  <a:cubicBezTo>
                    <a:pt x="11675" y="1802"/>
                    <a:pt x="11942" y="1"/>
                    <a:pt x="1194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38" name="Google Shape;638;p31"/>
            <p:cNvSpPr/>
            <p:nvPr/>
          </p:nvSpPr>
          <p:spPr>
            <a:xfrm>
              <a:off x="6572654" y="3887169"/>
              <a:ext cx="672397" cy="597543"/>
            </a:xfrm>
            <a:custGeom>
              <a:avLst/>
              <a:gdLst/>
              <a:ahLst/>
              <a:cxnLst/>
              <a:rect l="l" t="t" r="r" b="b"/>
              <a:pathLst>
                <a:path w="32257" h="28666" extrusionOk="0">
                  <a:moveTo>
                    <a:pt x="32257" y="1"/>
                  </a:moveTo>
                  <a:lnTo>
                    <a:pt x="23817" y="1935"/>
                  </a:lnTo>
                  <a:cubicBezTo>
                    <a:pt x="21938" y="2369"/>
                    <a:pt x="19592" y="2513"/>
                    <a:pt x="17299" y="2513"/>
                  </a:cubicBezTo>
                  <a:cubicBezTo>
                    <a:pt x="12713" y="2513"/>
                    <a:pt x="8340" y="1935"/>
                    <a:pt x="8340" y="1935"/>
                  </a:cubicBezTo>
                  <a:cubicBezTo>
                    <a:pt x="8340" y="1935"/>
                    <a:pt x="7906" y="5171"/>
                    <a:pt x="6172" y="10908"/>
                  </a:cubicBezTo>
                  <a:cubicBezTo>
                    <a:pt x="4437" y="16679"/>
                    <a:pt x="0" y="28121"/>
                    <a:pt x="0" y="28121"/>
                  </a:cubicBezTo>
                  <a:cubicBezTo>
                    <a:pt x="0" y="28121"/>
                    <a:pt x="5961" y="28665"/>
                    <a:pt x="10020" y="28665"/>
                  </a:cubicBezTo>
                  <a:cubicBezTo>
                    <a:pt x="10340" y="28665"/>
                    <a:pt x="10649" y="28662"/>
                    <a:pt x="10942" y="28654"/>
                  </a:cubicBezTo>
                  <a:cubicBezTo>
                    <a:pt x="14944" y="28554"/>
                    <a:pt x="21216" y="25852"/>
                    <a:pt x="21216" y="25852"/>
                  </a:cubicBezTo>
                  <a:cubicBezTo>
                    <a:pt x="21216" y="25852"/>
                    <a:pt x="23284" y="17180"/>
                    <a:pt x="23918" y="13610"/>
                  </a:cubicBezTo>
                  <a:cubicBezTo>
                    <a:pt x="24585" y="10041"/>
                    <a:pt x="31056" y="1502"/>
                    <a:pt x="31056" y="1502"/>
                  </a:cubicBezTo>
                  <a:lnTo>
                    <a:pt x="32257" y="1"/>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39" name="Google Shape;639;p31"/>
            <p:cNvSpPr/>
            <p:nvPr/>
          </p:nvSpPr>
          <p:spPr>
            <a:xfrm>
              <a:off x="6939797" y="4058640"/>
              <a:ext cx="273966" cy="329184"/>
            </a:xfrm>
            <a:custGeom>
              <a:avLst/>
              <a:gdLst/>
              <a:ahLst/>
              <a:cxnLst/>
              <a:rect l="l" t="t" r="r" b="b"/>
              <a:pathLst>
                <a:path w="13143" h="15792" extrusionOk="0">
                  <a:moveTo>
                    <a:pt x="4242" y="1"/>
                  </a:moveTo>
                  <a:cubicBezTo>
                    <a:pt x="3786" y="1"/>
                    <a:pt x="3403" y="25"/>
                    <a:pt x="3136" y="81"/>
                  </a:cubicBezTo>
                  <a:cubicBezTo>
                    <a:pt x="1534" y="381"/>
                    <a:pt x="1034" y="1015"/>
                    <a:pt x="2335" y="1348"/>
                  </a:cubicBezTo>
                  <a:cubicBezTo>
                    <a:pt x="3636" y="1648"/>
                    <a:pt x="5838" y="1982"/>
                    <a:pt x="6772" y="2149"/>
                  </a:cubicBezTo>
                  <a:cubicBezTo>
                    <a:pt x="7872" y="2382"/>
                    <a:pt x="8940" y="2716"/>
                    <a:pt x="9974" y="3083"/>
                  </a:cubicBezTo>
                  <a:cubicBezTo>
                    <a:pt x="9974" y="3083"/>
                    <a:pt x="6471" y="3550"/>
                    <a:pt x="5037" y="3550"/>
                  </a:cubicBezTo>
                  <a:cubicBezTo>
                    <a:pt x="3603" y="3550"/>
                    <a:pt x="267" y="4984"/>
                    <a:pt x="100" y="5651"/>
                  </a:cubicBezTo>
                  <a:cubicBezTo>
                    <a:pt x="0" y="6018"/>
                    <a:pt x="67" y="6418"/>
                    <a:pt x="267" y="6752"/>
                  </a:cubicBezTo>
                  <a:cubicBezTo>
                    <a:pt x="167" y="7086"/>
                    <a:pt x="200" y="7419"/>
                    <a:pt x="300" y="7753"/>
                  </a:cubicBezTo>
                  <a:cubicBezTo>
                    <a:pt x="467" y="8386"/>
                    <a:pt x="4236" y="8086"/>
                    <a:pt x="5204" y="8253"/>
                  </a:cubicBezTo>
                  <a:cubicBezTo>
                    <a:pt x="6138" y="8386"/>
                    <a:pt x="8072" y="8853"/>
                    <a:pt x="8072" y="8853"/>
                  </a:cubicBezTo>
                  <a:cubicBezTo>
                    <a:pt x="8072" y="8853"/>
                    <a:pt x="7379" y="8816"/>
                    <a:pt x="6481" y="8816"/>
                  </a:cubicBezTo>
                  <a:cubicBezTo>
                    <a:pt x="4834" y="8816"/>
                    <a:pt x="2502" y="8942"/>
                    <a:pt x="2502" y="9654"/>
                  </a:cubicBezTo>
                  <a:cubicBezTo>
                    <a:pt x="2502" y="10499"/>
                    <a:pt x="3897" y="10597"/>
                    <a:pt x="4983" y="10597"/>
                  </a:cubicBezTo>
                  <a:cubicBezTo>
                    <a:pt x="5312" y="10597"/>
                    <a:pt x="5613" y="10588"/>
                    <a:pt x="5838" y="10588"/>
                  </a:cubicBezTo>
                  <a:cubicBezTo>
                    <a:pt x="6972" y="10721"/>
                    <a:pt x="8072" y="11155"/>
                    <a:pt x="9006" y="11889"/>
                  </a:cubicBezTo>
                  <a:cubicBezTo>
                    <a:pt x="9473" y="12356"/>
                    <a:pt x="9340" y="14858"/>
                    <a:pt x="10774" y="15325"/>
                  </a:cubicBezTo>
                  <a:cubicBezTo>
                    <a:pt x="11375" y="15558"/>
                    <a:pt x="12009" y="15725"/>
                    <a:pt x="12676" y="15792"/>
                  </a:cubicBezTo>
                  <a:lnTo>
                    <a:pt x="13143" y="11188"/>
                  </a:lnTo>
                  <a:cubicBezTo>
                    <a:pt x="13143" y="11188"/>
                    <a:pt x="12342" y="1181"/>
                    <a:pt x="11408" y="848"/>
                  </a:cubicBezTo>
                  <a:cubicBezTo>
                    <a:pt x="10603" y="598"/>
                    <a:pt x="6512" y="1"/>
                    <a:pt x="42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40" name="Google Shape;640;p31"/>
            <p:cNvSpPr/>
            <p:nvPr/>
          </p:nvSpPr>
          <p:spPr>
            <a:xfrm>
              <a:off x="6939797" y="4053345"/>
              <a:ext cx="273966" cy="334479"/>
            </a:xfrm>
            <a:custGeom>
              <a:avLst/>
              <a:gdLst/>
              <a:ahLst/>
              <a:cxnLst/>
              <a:rect l="l" t="t" r="r" b="b"/>
              <a:pathLst>
                <a:path w="13143" h="16046" fill="none" extrusionOk="0">
                  <a:moveTo>
                    <a:pt x="13143" y="11442"/>
                  </a:moveTo>
                  <a:cubicBezTo>
                    <a:pt x="13143" y="11442"/>
                    <a:pt x="12342" y="1435"/>
                    <a:pt x="11408" y="1102"/>
                  </a:cubicBezTo>
                  <a:cubicBezTo>
                    <a:pt x="10441" y="802"/>
                    <a:pt x="4737" y="1"/>
                    <a:pt x="3136" y="335"/>
                  </a:cubicBezTo>
                  <a:cubicBezTo>
                    <a:pt x="1534" y="635"/>
                    <a:pt x="1034" y="1269"/>
                    <a:pt x="2335" y="1602"/>
                  </a:cubicBezTo>
                  <a:cubicBezTo>
                    <a:pt x="3636" y="1902"/>
                    <a:pt x="5838" y="2236"/>
                    <a:pt x="6772" y="2403"/>
                  </a:cubicBezTo>
                  <a:cubicBezTo>
                    <a:pt x="7872" y="2636"/>
                    <a:pt x="8940" y="2970"/>
                    <a:pt x="9974" y="3337"/>
                  </a:cubicBezTo>
                  <a:cubicBezTo>
                    <a:pt x="9974" y="3337"/>
                    <a:pt x="6471" y="3804"/>
                    <a:pt x="5037" y="3804"/>
                  </a:cubicBezTo>
                  <a:cubicBezTo>
                    <a:pt x="3603" y="3804"/>
                    <a:pt x="267" y="5238"/>
                    <a:pt x="100" y="5905"/>
                  </a:cubicBezTo>
                  <a:cubicBezTo>
                    <a:pt x="0" y="6272"/>
                    <a:pt x="67" y="6672"/>
                    <a:pt x="267" y="7006"/>
                  </a:cubicBezTo>
                  <a:cubicBezTo>
                    <a:pt x="167" y="7340"/>
                    <a:pt x="200" y="7673"/>
                    <a:pt x="300" y="8007"/>
                  </a:cubicBezTo>
                  <a:cubicBezTo>
                    <a:pt x="467" y="8640"/>
                    <a:pt x="4236" y="8340"/>
                    <a:pt x="5204" y="8507"/>
                  </a:cubicBezTo>
                  <a:cubicBezTo>
                    <a:pt x="6138" y="8640"/>
                    <a:pt x="8072" y="9107"/>
                    <a:pt x="8072" y="9107"/>
                  </a:cubicBezTo>
                  <a:cubicBezTo>
                    <a:pt x="8072" y="9107"/>
                    <a:pt x="2502" y="8807"/>
                    <a:pt x="2502" y="9908"/>
                  </a:cubicBezTo>
                  <a:cubicBezTo>
                    <a:pt x="2502" y="11009"/>
                    <a:pt x="4870" y="10842"/>
                    <a:pt x="5838" y="10842"/>
                  </a:cubicBezTo>
                  <a:cubicBezTo>
                    <a:pt x="6972" y="10975"/>
                    <a:pt x="8072" y="11409"/>
                    <a:pt x="9006" y="12143"/>
                  </a:cubicBezTo>
                  <a:cubicBezTo>
                    <a:pt x="9473" y="12610"/>
                    <a:pt x="9340" y="15112"/>
                    <a:pt x="10774" y="15579"/>
                  </a:cubicBezTo>
                  <a:cubicBezTo>
                    <a:pt x="11375" y="15812"/>
                    <a:pt x="12009" y="15979"/>
                    <a:pt x="12676" y="16046"/>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41" name="Google Shape;641;p31"/>
            <p:cNvSpPr/>
            <p:nvPr/>
          </p:nvSpPr>
          <p:spPr>
            <a:xfrm>
              <a:off x="6945341" y="4169473"/>
              <a:ext cx="198903" cy="33394"/>
            </a:xfrm>
            <a:custGeom>
              <a:avLst/>
              <a:gdLst/>
              <a:ahLst/>
              <a:cxnLst/>
              <a:rect l="l" t="t" r="r" b="b"/>
              <a:pathLst>
                <a:path w="9542" h="1602" fill="none" extrusionOk="0">
                  <a:moveTo>
                    <a:pt x="1" y="1435"/>
                  </a:moveTo>
                  <a:cubicBezTo>
                    <a:pt x="1" y="1435"/>
                    <a:pt x="6372" y="1"/>
                    <a:pt x="9541" y="1602"/>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42" name="Google Shape;642;p31"/>
            <p:cNvSpPr/>
            <p:nvPr/>
          </p:nvSpPr>
          <p:spPr>
            <a:xfrm>
              <a:off x="6173535" y="4019973"/>
              <a:ext cx="56344" cy="493714"/>
            </a:xfrm>
            <a:custGeom>
              <a:avLst/>
              <a:gdLst/>
              <a:ahLst/>
              <a:cxnLst/>
              <a:rect l="l" t="t" r="r" b="b"/>
              <a:pathLst>
                <a:path w="2703" h="23685" fill="none" extrusionOk="0">
                  <a:moveTo>
                    <a:pt x="2536" y="1"/>
                  </a:moveTo>
                  <a:cubicBezTo>
                    <a:pt x="2536" y="1"/>
                    <a:pt x="0" y="8907"/>
                    <a:pt x="467" y="12109"/>
                  </a:cubicBezTo>
                  <a:cubicBezTo>
                    <a:pt x="968" y="15312"/>
                    <a:pt x="2369" y="18948"/>
                    <a:pt x="2536" y="19415"/>
                  </a:cubicBezTo>
                  <a:cubicBezTo>
                    <a:pt x="2702" y="19915"/>
                    <a:pt x="1969" y="23684"/>
                    <a:pt x="1969" y="23684"/>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43" name="Google Shape;643;p31"/>
            <p:cNvSpPr/>
            <p:nvPr/>
          </p:nvSpPr>
          <p:spPr>
            <a:xfrm>
              <a:off x="6057407" y="2612247"/>
              <a:ext cx="1053444" cy="865401"/>
            </a:xfrm>
            <a:custGeom>
              <a:avLst/>
              <a:gdLst/>
              <a:ahLst/>
              <a:cxnLst/>
              <a:rect l="l" t="t" r="r" b="b"/>
              <a:pathLst>
                <a:path w="50537" h="41516" extrusionOk="0">
                  <a:moveTo>
                    <a:pt x="22079" y="1"/>
                  </a:moveTo>
                  <a:cubicBezTo>
                    <a:pt x="21093" y="1"/>
                    <a:pt x="20294" y="466"/>
                    <a:pt x="19415" y="1253"/>
                  </a:cubicBezTo>
                  <a:cubicBezTo>
                    <a:pt x="19021" y="1586"/>
                    <a:pt x="18688" y="1702"/>
                    <a:pt x="18390" y="1702"/>
                  </a:cubicBezTo>
                  <a:cubicBezTo>
                    <a:pt x="17702" y="1702"/>
                    <a:pt x="17197" y="1086"/>
                    <a:pt x="16546" y="1086"/>
                  </a:cubicBezTo>
                  <a:cubicBezTo>
                    <a:pt x="15579" y="1086"/>
                    <a:pt x="14778" y="2521"/>
                    <a:pt x="14778" y="2521"/>
                  </a:cubicBezTo>
                  <a:cubicBezTo>
                    <a:pt x="14778" y="2521"/>
                    <a:pt x="14362" y="2481"/>
                    <a:pt x="13790" y="2481"/>
                  </a:cubicBezTo>
                  <a:cubicBezTo>
                    <a:pt x="12704" y="2481"/>
                    <a:pt x="11057" y="2624"/>
                    <a:pt x="10642" y="3455"/>
                  </a:cubicBezTo>
                  <a:cubicBezTo>
                    <a:pt x="10008" y="4756"/>
                    <a:pt x="10809" y="5556"/>
                    <a:pt x="9541" y="6023"/>
                  </a:cubicBezTo>
                  <a:cubicBezTo>
                    <a:pt x="8273" y="6490"/>
                    <a:pt x="6372" y="7124"/>
                    <a:pt x="6205" y="8892"/>
                  </a:cubicBezTo>
                  <a:cubicBezTo>
                    <a:pt x="6038" y="10626"/>
                    <a:pt x="6372" y="11427"/>
                    <a:pt x="5571" y="11727"/>
                  </a:cubicBezTo>
                  <a:cubicBezTo>
                    <a:pt x="4771" y="12061"/>
                    <a:pt x="3170" y="12861"/>
                    <a:pt x="3036" y="14429"/>
                  </a:cubicBezTo>
                  <a:cubicBezTo>
                    <a:pt x="2870" y="16030"/>
                    <a:pt x="4304" y="16831"/>
                    <a:pt x="2870" y="18265"/>
                  </a:cubicBezTo>
                  <a:cubicBezTo>
                    <a:pt x="1435" y="19700"/>
                    <a:pt x="1" y="20800"/>
                    <a:pt x="1268" y="21768"/>
                  </a:cubicBezTo>
                  <a:cubicBezTo>
                    <a:pt x="2536" y="22702"/>
                    <a:pt x="3804" y="23035"/>
                    <a:pt x="3637" y="24470"/>
                  </a:cubicBezTo>
                  <a:cubicBezTo>
                    <a:pt x="3503" y="25871"/>
                    <a:pt x="1869" y="27639"/>
                    <a:pt x="3170" y="28439"/>
                  </a:cubicBezTo>
                  <a:cubicBezTo>
                    <a:pt x="4471" y="29240"/>
                    <a:pt x="5705" y="29240"/>
                    <a:pt x="5705" y="30641"/>
                  </a:cubicBezTo>
                  <a:cubicBezTo>
                    <a:pt x="5705" y="32075"/>
                    <a:pt x="5271" y="34143"/>
                    <a:pt x="6672" y="34477"/>
                  </a:cubicBezTo>
                  <a:cubicBezTo>
                    <a:pt x="8073" y="34777"/>
                    <a:pt x="10175" y="34477"/>
                    <a:pt x="10175" y="35411"/>
                  </a:cubicBezTo>
                  <a:cubicBezTo>
                    <a:pt x="10175" y="36303"/>
                    <a:pt x="10317" y="37847"/>
                    <a:pt x="12064" y="37847"/>
                  </a:cubicBezTo>
                  <a:cubicBezTo>
                    <a:pt x="12212" y="37847"/>
                    <a:pt x="12371" y="37836"/>
                    <a:pt x="12543" y="37813"/>
                  </a:cubicBezTo>
                  <a:cubicBezTo>
                    <a:pt x="13782" y="37646"/>
                    <a:pt x="14580" y="37367"/>
                    <a:pt x="15125" y="37367"/>
                  </a:cubicBezTo>
                  <a:cubicBezTo>
                    <a:pt x="15563" y="37367"/>
                    <a:pt x="15837" y="37548"/>
                    <a:pt x="16046" y="38113"/>
                  </a:cubicBezTo>
                  <a:cubicBezTo>
                    <a:pt x="16508" y="39316"/>
                    <a:pt x="17485" y="40062"/>
                    <a:pt x="18631" y="40062"/>
                  </a:cubicBezTo>
                  <a:cubicBezTo>
                    <a:pt x="18725" y="40062"/>
                    <a:pt x="18819" y="40057"/>
                    <a:pt x="18914" y="40047"/>
                  </a:cubicBezTo>
                  <a:cubicBezTo>
                    <a:pt x="19400" y="39983"/>
                    <a:pt x="19960" y="39920"/>
                    <a:pt x="20527" y="39920"/>
                  </a:cubicBezTo>
                  <a:cubicBezTo>
                    <a:pt x="21440" y="39920"/>
                    <a:pt x="22372" y="40085"/>
                    <a:pt x="23051" y="40681"/>
                  </a:cubicBezTo>
                  <a:cubicBezTo>
                    <a:pt x="23584" y="41115"/>
                    <a:pt x="24251" y="41382"/>
                    <a:pt x="24952" y="41448"/>
                  </a:cubicBezTo>
                  <a:lnTo>
                    <a:pt x="24952" y="41515"/>
                  </a:lnTo>
                  <a:lnTo>
                    <a:pt x="25586" y="41515"/>
                  </a:lnTo>
                  <a:lnTo>
                    <a:pt x="25586" y="41448"/>
                  </a:lnTo>
                  <a:cubicBezTo>
                    <a:pt x="26286" y="41382"/>
                    <a:pt x="26953" y="41115"/>
                    <a:pt x="27487" y="40681"/>
                  </a:cubicBezTo>
                  <a:cubicBezTo>
                    <a:pt x="28169" y="40082"/>
                    <a:pt x="29108" y="39905"/>
                    <a:pt x="30025" y="39905"/>
                  </a:cubicBezTo>
                  <a:cubicBezTo>
                    <a:pt x="30587" y="39905"/>
                    <a:pt x="31142" y="39971"/>
                    <a:pt x="31623" y="40047"/>
                  </a:cubicBezTo>
                  <a:cubicBezTo>
                    <a:pt x="31735" y="40062"/>
                    <a:pt x="31845" y="40069"/>
                    <a:pt x="31954" y="40069"/>
                  </a:cubicBezTo>
                  <a:cubicBezTo>
                    <a:pt x="33080" y="40069"/>
                    <a:pt x="34036" y="39299"/>
                    <a:pt x="34492" y="38113"/>
                  </a:cubicBezTo>
                  <a:cubicBezTo>
                    <a:pt x="34700" y="37548"/>
                    <a:pt x="34975" y="37367"/>
                    <a:pt x="35413" y="37367"/>
                  </a:cubicBezTo>
                  <a:cubicBezTo>
                    <a:pt x="35958" y="37367"/>
                    <a:pt x="36756" y="37646"/>
                    <a:pt x="37995" y="37813"/>
                  </a:cubicBezTo>
                  <a:cubicBezTo>
                    <a:pt x="38166" y="37836"/>
                    <a:pt x="38325" y="37847"/>
                    <a:pt x="38473" y="37847"/>
                  </a:cubicBezTo>
                  <a:cubicBezTo>
                    <a:pt x="40221" y="37847"/>
                    <a:pt x="40363" y="36303"/>
                    <a:pt x="40363" y="35411"/>
                  </a:cubicBezTo>
                  <a:cubicBezTo>
                    <a:pt x="40363" y="34477"/>
                    <a:pt x="42431" y="34777"/>
                    <a:pt x="43865" y="34477"/>
                  </a:cubicBezTo>
                  <a:cubicBezTo>
                    <a:pt x="45300" y="34143"/>
                    <a:pt x="44833" y="32075"/>
                    <a:pt x="44833" y="30641"/>
                  </a:cubicBezTo>
                  <a:cubicBezTo>
                    <a:pt x="44833" y="29240"/>
                    <a:pt x="46100" y="29206"/>
                    <a:pt x="47368" y="28439"/>
                  </a:cubicBezTo>
                  <a:cubicBezTo>
                    <a:pt x="48636" y="27639"/>
                    <a:pt x="47034" y="25904"/>
                    <a:pt x="46868" y="24470"/>
                  </a:cubicBezTo>
                  <a:cubicBezTo>
                    <a:pt x="46734" y="23035"/>
                    <a:pt x="48002" y="22702"/>
                    <a:pt x="49269" y="21768"/>
                  </a:cubicBezTo>
                  <a:cubicBezTo>
                    <a:pt x="50537" y="20800"/>
                    <a:pt x="49103" y="19700"/>
                    <a:pt x="47668" y="18265"/>
                  </a:cubicBezTo>
                  <a:cubicBezTo>
                    <a:pt x="46267" y="16831"/>
                    <a:pt x="47668" y="16030"/>
                    <a:pt x="47535" y="14429"/>
                  </a:cubicBezTo>
                  <a:cubicBezTo>
                    <a:pt x="47368" y="12861"/>
                    <a:pt x="45767" y="12061"/>
                    <a:pt x="44966" y="11727"/>
                  </a:cubicBezTo>
                  <a:cubicBezTo>
                    <a:pt x="44166" y="11427"/>
                    <a:pt x="44499" y="10626"/>
                    <a:pt x="44332" y="8892"/>
                  </a:cubicBezTo>
                  <a:cubicBezTo>
                    <a:pt x="44199" y="7124"/>
                    <a:pt x="42264" y="6490"/>
                    <a:pt x="40997" y="6023"/>
                  </a:cubicBezTo>
                  <a:cubicBezTo>
                    <a:pt x="39729" y="5523"/>
                    <a:pt x="40530" y="4756"/>
                    <a:pt x="39896" y="3455"/>
                  </a:cubicBezTo>
                  <a:cubicBezTo>
                    <a:pt x="39481" y="2624"/>
                    <a:pt x="37834" y="2481"/>
                    <a:pt x="36748" y="2481"/>
                  </a:cubicBezTo>
                  <a:cubicBezTo>
                    <a:pt x="36176" y="2481"/>
                    <a:pt x="35760" y="2521"/>
                    <a:pt x="35760" y="2521"/>
                  </a:cubicBezTo>
                  <a:cubicBezTo>
                    <a:pt x="35760" y="2521"/>
                    <a:pt x="34959" y="1086"/>
                    <a:pt x="34025" y="1086"/>
                  </a:cubicBezTo>
                  <a:cubicBezTo>
                    <a:pt x="33351" y="1086"/>
                    <a:pt x="32838" y="1702"/>
                    <a:pt x="32160" y="1702"/>
                  </a:cubicBezTo>
                  <a:cubicBezTo>
                    <a:pt x="31866" y="1702"/>
                    <a:pt x="31540" y="1586"/>
                    <a:pt x="31156" y="1253"/>
                  </a:cubicBezTo>
                  <a:cubicBezTo>
                    <a:pt x="30277" y="466"/>
                    <a:pt x="29462" y="1"/>
                    <a:pt x="28466" y="1"/>
                  </a:cubicBezTo>
                  <a:cubicBezTo>
                    <a:pt x="28027" y="1"/>
                    <a:pt x="27552" y="91"/>
                    <a:pt x="27020" y="286"/>
                  </a:cubicBezTo>
                  <a:cubicBezTo>
                    <a:pt x="26453" y="519"/>
                    <a:pt x="25853" y="686"/>
                    <a:pt x="25286" y="853"/>
                  </a:cubicBezTo>
                  <a:cubicBezTo>
                    <a:pt x="24685" y="686"/>
                    <a:pt x="24085" y="519"/>
                    <a:pt x="23518" y="286"/>
                  </a:cubicBezTo>
                  <a:cubicBezTo>
                    <a:pt x="22986" y="91"/>
                    <a:pt x="22514" y="1"/>
                    <a:pt x="22079" y="1"/>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44" name="Google Shape;644;p31"/>
            <p:cNvSpPr/>
            <p:nvPr/>
          </p:nvSpPr>
          <p:spPr>
            <a:xfrm>
              <a:off x="6300085" y="3138896"/>
              <a:ext cx="101536" cy="159694"/>
            </a:xfrm>
            <a:custGeom>
              <a:avLst/>
              <a:gdLst/>
              <a:ahLst/>
              <a:cxnLst/>
              <a:rect l="l" t="t" r="r" b="b"/>
              <a:pathLst>
                <a:path w="4871" h="7661" extrusionOk="0">
                  <a:moveTo>
                    <a:pt x="1754" y="0"/>
                  </a:moveTo>
                  <a:cubicBezTo>
                    <a:pt x="1511" y="0"/>
                    <a:pt x="1277" y="98"/>
                    <a:pt x="1068" y="339"/>
                  </a:cubicBezTo>
                  <a:cubicBezTo>
                    <a:pt x="0" y="1606"/>
                    <a:pt x="367" y="4842"/>
                    <a:pt x="1802" y="6477"/>
                  </a:cubicBezTo>
                  <a:cubicBezTo>
                    <a:pt x="2669" y="7465"/>
                    <a:pt x="3610" y="7661"/>
                    <a:pt x="4218" y="7661"/>
                  </a:cubicBezTo>
                  <a:cubicBezTo>
                    <a:pt x="4615" y="7661"/>
                    <a:pt x="4871" y="7577"/>
                    <a:pt x="4871" y="7577"/>
                  </a:cubicBezTo>
                  <a:lnTo>
                    <a:pt x="3970" y="1773"/>
                  </a:lnTo>
                  <a:cubicBezTo>
                    <a:pt x="3970" y="1773"/>
                    <a:pt x="2788" y="0"/>
                    <a:pt x="17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45" name="Google Shape;645;p31"/>
            <p:cNvSpPr/>
            <p:nvPr/>
          </p:nvSpPr>
          <p:spPr>
            <a:xfrm>
              <a:off x="6300085" y="3119531"/>
              <a:ext cx="101536" cy="188439"/>
            </a:xfrm>
            <a:custGeom>
              <a:avLst/>
              <a:gdLst/>
              <a:ahLst/>
              <a:cxnLst/>
              <a:rect l="l" t="t" r="r" b="b"/>
              <a:pathLst>
                <a:path w="4871" h="9040" fill="none" extrusionOk="0">
                  <a:moveTo>
                    <a:pt x="3970" y="2702"/>
                  </a:moveTo>
                  <a:cubicBezTo>
                    <a:pt x="3970" y="2702"/>
                    <a:pt x="2169" y="0"/>
                    <a:pt x="1068" y="1268"/>
                  </a:cubicBezTo>
                  <a:cubicBezTo>
                    <a:pt x="0" y="2535"/>
                    <a:pt x="367" y="5771"/>
                    <a:pt x="1802" y="7406"/>
                  </a:cubicBezTo>
                  <a:cubicBezTo>
                    <a:pt x="3236" y="9040"/>
                    <a:pt x="4871" y="8506"/>
                    <a:pt x="4871" y="8506"/>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46" name="Google Shape;646;p31"/>
            <p:cNvSpPr/>
            <p:nvPr/>
          </p:nvSpPr>
          <p:spPr>
            <a:xfrm>
              <a:off x="6753442" y="3141231"/>
              <a:ext cx="115440" cy="153273"/>
            </a:xfrm>
            <a:custGeom>
              <a:avLst/>
              <a:gdLst/>
              <a:ahLst/>
              <a:cxnLst/>
              <a:rect l="l" t="t" r="r" b="b"/>
              <a:pathLst>
                <a:path w="5538" h="7353" extrusionOk="0">
                  <a:moveTo>
                    <a:pt x="3871" y="1"/>
                  </a:moveTo>
                  <a:cubicBezTo>
                    <a:pt x="2871" y="1"/>
                    <a:pt x="1568" y="1528"/>
                    <a:pt x="1568" y="1528"/>
                  </a:cubicBezTo>
                  <a:lnTo>
                    <a:pt x="0" y="7165"/>
                  </a:lnTo>
                  <a:cubicBezTo>
                    <a:pt x="0" y="7165"/>
                    <a:pt x="401" y="7353"/>
                    <a:pt x="1005" y="7353"/>
                  </a:cubicBezTo>
                  <a:cubicBezTo>
                    <a:pt x="1595" y="7353"/>
                    <a:pt x="2378" y="7174"/>
                    <a:pt x="3169" y="6465"/>
                  </a:cubicBezTo>
                  <a:cubicBezTo>
                    <a:pt x="4804" y="5030"/>
                    <a:pt x="5538" y="1828"/>
                    <a:pt x="4604" y="427"/>
                  </a:cubicBezTo>
                  <a:cubicBezTo>
                    <a:pt x="4407" y="120"/>
                    <a:pt x="4151" y="1"/>
                    <a:pt x="3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47" name="Google Shape;647;p31"/>
            <p:cNvSpPr/>
            <p:nvPr/>
          </p:nvSpPr>
          <p:spPr>
            <a:xfrm>
              <a:off x="6753442" y="3120907"/>
              <a:ext cx="115440" cy="184979"/>
            </a:xfrm>
            <a:custGeom>
              <a:avLst/>
              <a:gdLst/>
              <a:ahLst/>
              <a:cxnLst/>
              <a:rect l="l" t="t" r="r" b="b"/>
              <a:pathLst>
                <a:path w="5538" h="8874" fill="none" extrusionOk="0">
                  <a:moveTo>
                    <a:pt x="1568" y="2503"/>
                  </a:moveTo>
                  <a:cubicBezTo>
                    <a:pt x="1568" y="2503"/>
                    <a:pt x="3703" y="1"/>
                    <a:pt x="4604" y="1402"/>
                  </a:cubicBezTo>
                  <a:cubicBezTo>
                    <a:pt x="5538" y="2803"/>
                    <a:pt x="4804" y="6005"/>
                    <a:pt x="3169" y="7440"/>
                  </a:cubicBezTo>
                  <a:cubicBezTo>
                    <a:pt x="1568" y="8874"/>
                    <a:pt x="0" y="8140"/>
                    <a:pt x="0" y="814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48" name="Google Shape;648;p31"/>
            <p:cNvSpPr/>
            <p:nvPr/>
          </p:nvSpPr>
          <p:spPr>
            <a:xfrm>
              <a:off x="6355720" y="3034004"/>
              <a:ext cx="467282" cy="494402"/>
            </a:xfrm>
            <a:custGeom>
              <a:avLst/>
              <a:gdLst/>
              <a:ahLst/>
              <a:cxnLst/>
              <a:rect l="l" t="t" r="r" b="b"/>
              <a:pathLst>
                <a:path w="22417" h="23718" extrusionOk="0">
                  <a:moveTo>
                    <a:pt x="5704" y="0"/>
                  </a:moveTo>
                  <a:cubicBezTo>
                    <a:pt x="5704" y="0"/>
                    <a:pt x="4770" y="834"/>
                    <a:pt x="3803" y="834"/>
                  </a:cubicBezTo>
                  <a:cubicBezTo>
                    <a:pt x="3202" y="834"/>
                    <a:pt x="2602" y="801"/>
                    <a:pt x="2001" y="734"/>
                  </a:cubicBezTo>
                  <a:cubicBezTo>
                    <a:pt x="1768" y="868"/>
                    <a:pt x="1468" y="934"/>
                    <a:pt x="1168" y="968"/>
                  </a:cubicBezTo>
                  <a:lnTo>
                    <a:pt x="334" y="968"/>
                  </a:lnTo>
                  <a:cubicBezTo>
                    <a:pt x="334" y="968"/>
                    <a:pt x="0" y="8106"/>
                    <a:pt x="1168" y="13243"/>
                  </a:cubicBezTo>
                  <a:cubicBezTo>
                    <a:pt x="2368" y="18380"/>
                    <a:pt x="7005" y="22183"/>
                    <a:pt x="8940" y="23250"/>
                  </a:cubicBezTo>
                  <a:cubicBezTo>
                    <a:pt x="9525" y="23579"/>
                    <a:pt x="10239" y="23718"/>
                    <a:pt x="10976" y="23718"/>
                  </a:cubicBezTo>
                  <a:cubicBezTo>
                    <a:pt x="12635" y="23718"/>
                    <a:pt x="14408" y="23014"/>
                    <a:pt x="15077" y="22183"/>
                  </a:cubicBezTo>
                  <a:cubicBezTo>
                    <a:pt x="16011" y="20982"/>
                    <a:pt x="19080" y="17413"/>
                    <a:pt x="20481" y="14311"/>
                  </a:cubicBezTo>
                  <a:cubicBezTo>
                    <a:pt x="21916" y="11208"/>
                    <a:pt x="22416" y="2135"/>
                    <a:pt x="22416" y="1535"/>
                  </a:cubicBezTo>
                  <a:cubicBezTo>
                    <a:pt x="22416" y="968"/>
                    <a:pt x="20481" y="1668"/>
                    <a:pt x="19914" y="267"/>
                  </a:cubicBezTo>
                  <a:cubicBezTo>
                    <a:pt x="19361" y="738"/>
                    <a:pt x="18669" y="1001"/>
                    <a:pt x="17955" y="1001"/>
                  </a:cubicBezTo>
                  <a:cubicBezTo>
                    <a:pt x="17808" y="1001"/>
                    <a:pt x="17660" y="990"/>
                    <a:pt x="17513" y="968"/>
                  </a:cubicBezTo>
                  <a:cubicBezTo>
                    <a:pt x="16712" y="834"/>
                    <a:pt x="15945" y="601"/>
                    <a:pt x="15244" y="267"/>
                  </a:cubicBezTo>
                  <a:cubicBezTo>
                    <a:pt x="15244" y="267"/>
                    <a:pt x="14242" y="920"/>
                    <a:pt x="13290" y="920"/>
                  </a:cubicBezTo>
                  <a:cubicBezTo>
                    <a:pt x="13103" y="920"/>
                    <a:pt x="12918" y="894"/>
                    <a:pt x="12742" y="834"/>
                  </a:cubicBezTo>
                  <a:cubicBezTo>
                    <a:pt x="11675" y="501"/>
                    <a:pt x="10474" y="134"/>
                    <a:pt x="10474" y="134"/>
                  </a:cubicBezTo>
                  <a:cubicBezTo>
                    <a:pt x="9901" y="482"/>
                    <a:pt x="9235" y="664"/>
                    <a:pt x="8560" y="664"/>
                  </a:cubicBezTo>
                  <a:cubicBezTo>
                    <a:pt x="8331" y="664"/>
                    <a:pt x="8100" y="643"/>
                    <a:pt x="7872" y="601"/>
                  </a:cubicBezTo>
                  <a:cubicBezTo>
                    <a:pt x="6204" y="367"/>
                    <a:pt x="5704" y="0"/>
                    <a:pt x="5704"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49" name="Google Shape;649;p31"/>
            <p:cNvSpPr/>
            <p:nvPr/>
          </p:nvSpPr>
          <p:spPr>
            <a:xfrm>
              <a:off x="6430116" y="3611119"/>
              <a:ext cx="308047" cy="477017"/>
            </a:xfrm>
            <a:custGeom>
              <a:avLst/>
              <a:gdLst/>
              <a:ahLst/>
              <a:cxnLst/>
              <a:rect l="l" t="t" r="r" b="b"/>
              <a:pathLst>
                <a:path w="14778" h="22884" fill="none" extrusionOk="0">
                  <a:moveTo>
                    <a:pt x="14777" y="1"/>
                  </a:moveTo>
                  <a:lnTo>
                    <a:pt x="5471" y="22884"/>
                  </a:lnTo>
                  <a:lnTo>
                    <a:pt x="0" y="935"/>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50" name="Google Shape;650;p31"/>
            <p:cNvSpPr/>
            <p:nvPr/>
          </p:nvSpPr>
          <p:spPr>
            <a:xfrm>
              <a:off x="6519812" y="4083258"/>
              <a:ext cx="63994" cy="54697"/>
            </a:xfrm>
            <a:custGeom>
              <a:avLst/>
              <a:gdLst/>
              <a:ahLst/>
              <a:cxnLst/>
              <a:rect l="l" t="t" r="r" b="b"/>
              <a:pathLst>
                <a:path w="3070" h="2624" extrusionOk="0">
                  <a:moveTo>
                    <a:pt x="1301" y="0"/>
                  </a:moveTo>
                  <a:cubicBezTo>
                    <a:pt x="567" y="0"/>
                    <a:pt x="0" y="601"/>
                    <a:pt x="0" y="1301"/>
                  </a:cubicBezTo>
                  <a:cubicBezTo>
                    <a:pt x="0" y="2093"/>
                    <a:pt x="644" y="2624"/>
                    <a:pt x="1319" y="2624"/>
                  </a:cubicBezTo>
                  <a:cubicBezTo>
                    <a:pt x="1639" y="2624"/>
                    <a:pt x="1967" y="2504"/>
                    <a:pt x="2235" y="2235"/>
                  </a:cubicBezTo>
                  <a:cubicBezTo>
                    <a:pt x="3069" y="1401"/>
                    <a:pt x="2469" y="0"/>
                    <a:pt x="1301"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51" name="Google Shape;651;p31"/>
            <p:cNvSpPr/>
            <p:nvPr/>
          </p:nvSpPr>
          <p:spPr>
            <a:xfrm>
              <a:off x="5928773" y="4497677"/>
              <a:ext cx="749586" cy="22950"/>
            </a:xfrm>
            <a:custGeom>
              <a:avLst/>
              <a:gdLst/>
              <a:ahLst/>
              <a:cxnLst/>
              <a:rect l="l" t="t" r="r" b="b"/>
              <a:pathLst>
                <a:path w="35960" h="1101" extrusionOk="0">
                  <a:moveTo>
                    <a:pt x="1" y="0"/>
                  </a:moveTo>
                  <a:lnTo>
                    <a:pt x="1" y="1101"/>
                  </a:lnTo>
                  <a:lnTo>
                    <a:pt x="35960" y="1101"/>
                  </a:lnTo>
                  <a:lnTo>
                    <a:pt x="35960" y="0"/>
                  </a:lnTo>
                  <a:close/>
                </a:path>
              </a:pathLst>
            </a:custGeom>
            <a:solidFill>
              <a:srgbClr val="80808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52" name="Google Shape;652;p31"/>
            <p:cNvSpPr/>
            <p:nvPr/>
          </p:nvSpPr>
          <p:spPr>
            <a:xfrm>
              <a:off x="5382258" y="4010238"/>
              <a:ext cx="904631" cy="510390"/>
            </a:xfrm>
            <a:custGeom>
              <a:avLst/>
              <a:gdLst/>
              <a:ahLst/>
              <a:cxnLst/>
              <a:rect l="l" t="t" r="r" b="b"/>
              <a:pathLst>
                <a:path w="43398" h="24485" extrusionOk="0">
                  <a:moveTo>
                    <a:pt x="0" y="1"/>
                  </a:moveTo>
                  <a:lnTo>
                    <a:pt x="7305" y="24485"/>
                  </a:lnTo>
                  <a:lnTo>
                    <a:pt x="43398" y="24485"/>
                  </a:lnTo>
                  <a:lnTo>
                    <a:pt x="36092" y="1"/>
                  </a:lnTo>
                  <a:close/>
                </a:path>
              </a:pathLst>
            </a:custGeom>
            <a:solidFill>
              <a:srgbClr val="80808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653" name="Google Shape;653;p31"/>
          <p:cNvGrpSpPr/>
          <p:nvPr/>
        </p:nvGrpSpPr>
        <p:grpSpPr>
          <a:xfrm>
            <a:off x="6239315" y="1378124"/>
            <a:ext cx="292556" cy="406656"/>
            <a:chOff x="5768686" y="1207417"/>
            <a:chExt cx="322660" cy="448501"/>
          </a:xfrm>
        </p:grpSpPr>
        <p:sp>
          <p:nvSpPr>
            <p:cNvPr id="654" name="Google Shape;654;p31"/>
            <p:cNvSpPr/>
            <p:nvPr/>
          </p:nvSpPr>
          <p:spPr>
            <a:xfrm>
              <a:off x="5768686" y="1207417"/>
              <a:ext cx="322660" cy="448501"/>
            </a:xfrm>
            <a:custGeom>
              <a:avLst/>
              <a:gdLst/>
              <a:ahLst/>
              <a:cxnLst/>
              <a:rect l="l" t="t" r="r" b="b"/>
              <a:pathLst>
                <a:path w="15479" h="21516" extrusionOk="0">
                  <a:moveTo>
                    <a:pt x="1" y="1"/>
                  </a:moveTo>
                  <a:lnTo>
                    <a:pt x="1" y="21516"/>
                  </a:lnTo>
                  <a:lnTo>
                    <a:pt x="15478" y="21516"/>
                  </a:lnTo>
                  <a:lnTo>
                    <a:pt x="15478" y="4470"/>
                  </a:lnTo>
                  <a:lnTo>
                    <a:pt x="10975" y="1"/>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55" name="Google Shape;655;p31"/>
            <p:cNvSpPr/>
            <p:nvPr/>
          </p:nvSpPr>
          <p:spPr>
            <a:xfrm>
              <a:off x="5997460" y="1207417"/>
              <a:ext cx="93886" cy="91801"/>
            </a:xfrm>
            <a:custGeom>
              <a:avLst/>
              <a:gdLst/>
              <a:ahLst/>
              <a:cxnLst/>
              <a:rect l="l" t="t" r="r" b="b"/>
              <a:pathLst>
                <a:path w="4504" h="4404" extrusionOk="0">
                  <a:moveTo>
                    <a:pt x="0" y="1"/>
                  </a:moveTo>
                  <a:lnTo>
                    <a:pt x="0" y="4404"/>
                  </a:lnTo>
                  <a:lnTo>
                    <a:pt x="4503" y="4404"/>
                  </a:lnTo>
                  <a:lnTo>
                    <a:pt x="0" y="1"/>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56" name="Google Shape;656;p31"/>
            <p:cNvSpPr/>
            <p:nvPr/>
          </p:nvSpPr>
          <p:spPr>
            <a:xfrm>
              <a:off x="5818756" y="1358314"/>
              <a:ext cx="222520" cy="21"/>
            </a:xfrm>
            <a:custGeom>
              <a:avLst/>
              <a:gdLst/>
              <a:ahLst/>
              <a:cxnLst/>
              <a:rect l="l" t="t" r="r" b="b"/>
              <a:pathLst>
                <a:path w="10675" h="1" fill="none" extrusionOk="0">
                  <a:moveTo>
                    <a:pt x="0" y="0"/>
                  </a:moveTo>
                  <a:lnTo>
                    <a:pt x="10675"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57" name="Google Shape;657;p31"/>
            <p:cNvSpPr/>
            <p:nvPr/>
          </p:nvSpPr>
          <p:spPr>
            <a:xfrm>
              <a:off x="5818756" y="1419494"/>
              <a:ext cx="222520" cy="21"/>
            </a:xfrm>
            <a:custGeom>
              <a:avLst/>
              <a:gdLst/>
              <a:ahLst/>
              <a:cxnLst/>
              <a:rect l="l" t="t" r="r" b="b"/>
              <a:pathLst>
                <a:path w="10675" h="1" fill="none" extrusionOk="0">
                  <a:moveTo>
                    <a:pt x="0" y="1"/>
                  </a:moveTo>
                  <a:lnTo>
                    <a:pt x="10675"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58" name="Google Shape;658;p31"/>
            <p:cNvSpPr/>
            <p:nvPr/>
          </p:nvSpPr>
          <p:spPr>
            <a:xfrm>
              <a:off x="5818756" y="1479986"/>
              <a:ext cx="222520" cy="21"/>
            </a:xfrm>
            <a:custGeom>
              <a:avLst/>
              <a:gdLst/>
              <a:ahLst/>
              <a:cxnLst/>
              <a:rect l="l" t="t" r="r" b="b"/>
              <a:pathLst>
                <a:path w="10675" h="1" fill="none" extrusionOk="0">
                  <a:moveTo>
                    <a:pt x="0" y="1"/>
                  </a:moveTo>
                  <a:lnTo>
                    <a:pt x="10675"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59" name="Google Shape;659;p31"/>
            <p:cNvSpPr/>
            <p:nvPr/>
          </p:nvSpPr>
          <p:spPr>
            <a:xfrm>
              <a:off x="5818756" y="1541187"/>
              <a:ext cx="222520" cy="21"/>
            </a:xfrm>
            <a:custGeom>
              <a:avLst/>
              <a:gdLst/>
              <a:ahLst/>
              <a:cxnLst/>
              <a:rect l="l" t="t" r="r" b="b"/>
              <a:pathLst>
                <a:path w="10675" h="1" fill="none" extrusionOk="0">
                  <a:moveTo>
                    <a:pt x="0" y="0"/>
                  </a:moveTo>
                  <a:lnTo>
                    <a:pt x="10675"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660" name="Google Shape;660;p31"/>
          <p:cNvGrpSpPr/>
          <p:nvPr/>
        </p:nvGrpSpPr>
        <p:grpSpPr>
          <a:xfrm>
            <a:off x="5673803" y="832317"/>
            <a:ext cx="292556" cy="406675"/>
            <a:chOff x="5144983" y="773528"/>
            <a:chExt cx="322660" cy="448522"/>
          </a:xfrm>
        </p:grpSpPr>
        <p:sp>
          <p:nvSpPr>
            <p:cNvPr id="661" name="Google Shape;661;p31"/>
            <p:cNvSpPr/>
            <p:nvPr/>
          </p:nvSpPr>
          <p:spPr>
            <a:xfrm>
              <a:off x="5357060" y="1018290"/>
              <a:ext cx="13237" cy="21"/>
            </a:xfrm>
            <a:custGeom>
              <a:avLst/>
              <a:gdLst/>
              <a:ahLst/>
              <a:cxnLst/>
              <a:rect l="l" t="t" r="r" b="b"/>
              <a:pathLst>
                <a:path w="635" h="1" fill="none" extrusionOk="0">
                  <a:moveTo>
                    <a:pt x="634" y="0"/>
                  </a:moveTo>
                  <a:lnTo>
                    <a:pt x="0"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62" name="Google Shape;662;p31"/>
            <p:cNvSpPr/>
            <p:nvPr/>
          </p:nvSpPr>
          <p:spPr>
            <a:xfrm>
              <a:off x="5144983" y="773528"/>
              <a:ext cx="322660" cy="448522"/>
            </a:xfrm>
            <a:custGeom>
              <a:avLst/>
              <a:gdLst/>
              <a:ahLst/>
              <a:cxnLst/>
              <a:rect l="l" t="t" r="r" b="b"/>
              <a:pathLst>
                <a:path w="15479" h="21517" extrusionOk="0">
                  <a:moveTo>
                    <a:pt x="0" y="1"/>
                  </a:moveTo>
                  <a:lnTo>
                    <a:pt x="0" y="21516"/>
                  </a:lnTo>
                  <a:lnTo>
                    <a:pt x="15478" y="21516"/>
                  </a:lnTo>
                  <a:lnTo>
                    <a:pt x="15478" y="4471"/>
                  </a:lnTo>
                  <a:lnTo>
                    <a:pt x="10975" y="1"/>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63" name="Google Shape;663;p31"/>
            <p:cNvSpPr/>
            <p:nvPr/>
          </p:nvSpPr>
          <p:spPr>
            <a:xfrm>
              <a:off x="5373736" y="773528"/>
              <a:ext cx="93907" cy="91113"/>
            </a:xfrm>
            <a:custGeom>
              <a:avLst/>
              <a:gdLst/>
              <a:ahLst/>
              <a:cxnLst/>
              <a:rect l="l" t="t" r="r" b="b"/>
              <a:pathLst>
                <a:path w="4505" h="4371" extrusionOk="0">
                  <a:moveTo>
                    <a:pt x="1" y="1"/>
                  </a:moveTo>
                  <a:lnTo>
                    <a:pt x="1" y="4370"/>
                  </a:lnTo>
                  <a:lnTo>
                    <a:pt x="4504" y="4370"/>
                  </a:lnTo>
                  <a:lnTo>
                    <a:pt x="1" y="1"/>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64" name="Google Shape;664;p31"/>
            <p:cNvSpPr/>
            <p:nvPr/>
          </p:nvSpPr>
          <p:spPr>
            <a:xfrm>
              <a:off x="5194344" y="924425"/>
              <a:ext cx="223229" cy="21"/>
            </a:xfrm>
            <a:custGeom>
              <a:avLst/>
              <a:gdLst/>
              <a:ahLst/>
              <a:cxnLst/>
              <a:rect l="l" t="t" r="r" b="b"/>
              <a:pathLst>
                <a:path w="10709" h="1" fill="none" extrusionOk="0">
                  <a:moveTo>
                    <a:pt x="1" y="0"/>
                  </a:moveTo>
                  <a:lnTo>
                    <a:pt x="10708"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65" name="Google Shape;665;p31"/>
            <p:cNvSpPr/>
            <p:nvPr/>
          </p:nvSpPr>
          <p:spPr>
            <a:xfrm>
              <a:off x="5194344" y="984917"/>
              <a:ext cx="223229" cy="21"/>
            </a:xfrm>
            <a:custGeom>
              <a:avLst/>
              <a:gdLst/>
              <a:ahLst/>
              <a:cxnLst/>
              <a:rect l="l" t="t" r="r" b="b"/>
              <a:pathLst>
                <a:path w="10709" h="1" fill="none" extrusionOk="0">
                  <a:moveTo>
                    <a:pt x="1" y="0"/>
                  </a:moveTo>
                  <a:lnTo>
                    <a:pt x="10708"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66" name="Google Shape;666;p31"/>
            <p:cNvSpPr/>
            <p:nvPr/>
          </p:nvSpPr>
          <p:spPr>
            <a:xfrm>
              <a:off x="5194344" y="1046097"/>
              <a:ext cx="223229" cy="21"/>
            </a:xfrm>
            <a:custGeom>
              <a:avLst/>
              <a:gdLst/>
              <a:ahLst/>
              <a:cxnLst/>
              <a:rect l="l" t="t" r="r" b="b"/>
              <a:pathLst>
                <a:path w="10709" h="1" fill="none" extrusionOk="0">
                  <a:moveTo>
                    <a:pt x="1" y="1"/>
                  </a:moveTo>
                  <a:lnTo>
                    <a:pt x="10708"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67" name="Google Shape;667;p31"/>
            <p:cNvSpPr/>
            <p:nvPr/>
          </p:nvSpPr>
          <p:spPr>
            <a:xfrm>
              <a:off x="5194344" y="1106590"/>
              <a:ext cx="223229" cy="21"/>
            </a:xfrm>
            <a:custGeom>
              <a:avLst/>
              <a:gdLst/>
              <a:ahLst/>
              <a:cxnLst/>
              <a:rect l="l" t="t" r="r" b="b"/>
              <a:pathLst>
                <a:path w="10709" h="1" fill="none" extrusionOk="0">
                  <a:moveTo>
                    <a:pt x="1" y="1"/>
                  </a:moveTo>
                  <a:lnTo>
                    <a:pt x="10708"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668" name="Google Shape;668;p31"/>
          <p:cNvGrpSpPr/>
          <p:nvPr/>
        </p:nvGrpSpPr>
        <p:grpSpPr>
          <a:xfrm>
            <a:off x="5095043" y="3039554"/>
            <a:ext cx="292556" cy="406656"/>
            <a:chOff x="4506667" y="3207891"/>
            <a:chExt cx="322660" cy="448501"/>
          </a:xfrm>
        </p:grpSpPr>
        <p:sp>
          <p:nvSpPr>
            <p:cNvPr id="669" name="Google Shape;669;p31"/>
            <p:cNvSpPr/>
            <p:nvPr/>
          </p:nvSpPr>
          <p:spPr>
            <a:xfrm>
              <a:off x="4506667" y="3207891"/>
              <a:ext cx="322660" cy="448501"/>
            </a:xfrm>
            <a:custGeom>
              <a:avLst/>
              <a:gdLst/>
              <a:ahLst/>
              <a:cxnLst/>
              <a:rect l="l" t="t" r="r" b="b"/>
              <a:pathLst>
                <a:path w="15479" h="21516" extrusionOk="0">
                  <a:moveTo>
                    <a:pt x="1" y="0"/>
                  </a:moveTo>
                  <a:lnTo>
                    <a:pt x="1" y="21516"/>
                  </a:lnTo>
                  <a:lnTo>
                    <a:pt x="15478" y="21516"/>
                  </a:lnTo>
                  <a:lnTo>
                    <a:pt x="15478" y="4470"/>
                  </a:lnTo>
                  <a:lnTo>
                    <a:pt x="10975" y="0"/>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70" name="Google Shape;670;p31"/>
            <p:cNvSpPr/>
            <p:nvPr/>
          </p:nvSpPr>
          <p:spPr>
            <a:xfrm>
              <a:off x="4735441" y="3207891"/>
              <a:ext cx="93886" cy="91801"/>
            </a:xfrm>
            <a:custGeom>
              <a:avLst/>
              <a:gdLst/>
              <a:ahLst/>
              <a:cxnLst/>
              <a:rect l="l" t="t" r="r" b="b"/>
              <a:pathLst>
                <a:path w="4504" h="4404" extrusionOk="0">
                  <a:moveTo>
                    <a:pt x="0" y="0"/>
                  </a:moveTo>
                  <a:lnTo>
                    <a:pt x="0" y="4403"/>
                  </a:lnTo>
                  <a:lnTo>
                    <a:pt x="4503" y="4403"/>
                  </a:lnTo>
                  <a:lnTo>
                    <a:pt x="0" y="0"/>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71" name="Google Shape;671;p31"/>
            <p:cNvSpPr/>
            <p:nvPr/>
          </p:nvSpPr>
          <p:spPr>
            <a:xfrm>
              <a:off x="4556028" y="3358767"/>
              <a:ext cx="223229" cy="21"/>
            </a:xfrm>
            <a:custGeom>
              <a:avLst/>
              <a:gdLst/>
              <a:ahLst/>
              <a:cxnLst/>
              <a:rect l="l" t="t" r="r" b="b"/>
              <a:pathLst>
                <a:path w="10709" h="1" fill="none" extrusionOk="0">
                  <a:moveTo>
                    <a:pt x="1" y="1"/>
                  </a:moveTo>
                  <a:lnTo>
                    <a:pt x="10709"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72" name="Google Shape;672;p31"/>
            <p:cNvSpPr/>
            <p:nvPr/>
          </p:nvSpPr>
          <p:spPr>
            <a:xfrm>
              <a:off x="4556028" y="3419968"/>
              <a:ext cx="223229" cy="21"/>
            </a:xfrm>
            <a:custGeom>
              <a:avLst/>
              <a:gdLst/>
              <a:ahLst/>
              <a:cxnLst/>
              <a:rect l="l" t="t" r="r" b="b"/>
              <a:pathLst>
                <a:path w="10709" h="1" fill="none" extrusionOk="0">
                  <a:moveTo>
                    <a:pt x="1" y="0"/>
                  </a:moveTo>
                  <a:lnTo>
                    <a:pt x="10709"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73" name="Google Shape;673;p31"/>
            <p:cNvSpPr/>
            <p:nvPr/>
          </p:nvSpPr>
          <p:spPr>
            <a:xfrm>
              <a:off x="4556028" y="3480460"/>
              <a:ext cx="223229" cy="21"/>
            </a:xfrm>
            <a:custGeom>
              <a:avLst/>
              <a:gdLst/>
              <a:ahLst/>
              <a:cxnLst/>
              <a:rect l="l" t="t" r="r" b="b"/>
              <a:pathLst>
                <a:path w="10709" h="1" fill="none" extrusionOk="0">
                  <a:moveTo>
                    <a:pt x="1" y="0"/>
                  </a:moveTo>
                  <a:lnTo>
                    <a:pt x="10709"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74" name="Google Shape;674;p31"/>
            <p:cNvSpPr/>
            <p:nvPr/>
          </p:nvSpPr>
          <p:spPr>
            <a:xfrm>
              <a:off x="4556028" y="3541640"/>
              <a:ext cx="223229" cy="21"/>
            </a:xfrm>
            <a:custGeom>
              <a:avLst/>
              <a:gdLst/>
              <a:ahLst/>
              <a:cxnLst/>
              <a:rect l="l" t="t" r="r" b="b"/>
              <a:pathLst>
                <a:path w="10709" h="1" fill="none" extrusionOk="0">
                  <a:moveTo>
                    <a:pt x="1" y="1"/>
                  </a:moveTo>
                  <a:lnTo>
                    <a:pt x="10709"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675" name="Google Shape;675;p31"/>
          <p:cNvGrpSpPr/>
          <p:nvPr/>
        </p:nvGrpSpPr>
        <p:grpSpPr>
          <a:xfrm>
            <a:off x="5095043" y="1960203"/>
            <a:ext cx="292556" cy="406675"/>
            <a:chOff x="4506667" y="2017474"/>
            <a:chExt cx="322660" cy="448522"/>
          </a:xfrm>
        </p:grpSpPr>
        <p:sp>
          <p:nvSpPr>
            <p:cNvPr id="676" name="Google Shape;676;p31"/>
            <p:cNvSpPr/>
            <p:nvPr/>
          </p:nvSpPr>
          <p:spPr>
            <a:xfrm>
              <a:off x="4506667" y="2017474"/>
              <a:ext cx="322660" cy="448522"/>
            </a:xfrm>
            <a:custGeom>
              <a:avLst/>
              <a:gdLst/>
              <a:ahLst/>
              <a:cxnLst/>
              <a:rect l="l" t="t" r="r" b="b"/>
              <a:pathLst>
                <a:path w="15479" h="21517" extrusionOk="0">
                  <a:moveTo>
                    <a:pt x="1" y="1"/>
                  </a:moveTo>
                  <a:lnTo>
                    <a:pt x="1" y="21516"/>
                  </a:lnTo>
                  <a:lnTo>
                    <a:pt x="15478" y="21516"/>
                  </a:lnTo>
                  <a:lnTo>
                    <a:pt x="15478" y="4471"/>
                  </a:lnTo>
                  <a:lnTo>
                    <a:pt x="10975" y="1"/>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77" name="Google Shape;677;p31"/>
            <p:cNvSpPr/>
            <p:nvPr/>
          </p:nvSpPr>
          <p:spPr>
            <a:xfrm>
              <a:off x="4735441" y="2017474"/>
              <a:ext cx="93886" cy="91113"/>
            </a:xfrm>
            <a:custGeom>
              <a:avLst/>
              <a:gdLst/>
              <a:ahLst/>
              <a:cxnLst/>
              <a:rect l="l" t="t" r="r" b="b"/>
              <a:pathLst>
                <a:path w="4504" h="4371" extrusionOk="0">
                  <a:moveTo>
                    <a:pt x="0" y="1"/>
                  </a:moveTo>
                  <a:lnTo>
                    <a:pt x="0" y="4371"/>
                  </a:lnTo>
                  <a:lnTo>
                    <a:pt x="4503" y="4371"/>
                  </a:lnTo>
                  <a:lnTo>
                    <a:pt x="0" y="1"/>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78" name="Google Shape;678;p31"/>
            <p:cNvSpPr/>
            <p:nvPr/>
          </p:nvSpPr>
          <p:spPr>
            <a:xfrm>
              <a:off x="4556028" y="2168371"/>
              <a:ext cx="223229" cy="21"/>
            </a:xfrm>
            <a:custGeom>
              <a:avLst/>
              <a:gdLst/>
              <a:ahLst/>
              <a:cxnLst/>
              <a:rect l="l" t="t" r="r" b="b"/>
              <a:pathLst>
                <a:path w="10709" h="1" fill="none" extrusionOk="0">
                  <a:moveTo>
                    <a:pt x="1" y="0"/>
                  </a:moveTo>
                  <a:lnTo>
                    <a:pt x="10709"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79" name="Google Shape;679;p31"/>
            <p:cNvSpPr/>
            <p:nvPr/>
          </p:nvSpPr>
          <p:spPr>
            <a:xfrm>
              <a:off x="4556028" y="2228864"/>
              <a:ext cx="223229" cy="21"/>
            </a:xfrm>
            <a:custGeom>
              <a:avLst/>
              <a:gdLst/>
              <a:ahLst/>
              <a:cxnLst/>
              <a:rect l="l" t="t" r="r" b="b"/>
              <a:pathLst>
                <a:path w="10709" h="1" fill="none" extrusionOk="0">
                  <a:moveTo>
                    <a:pt x="1" y="0"/>
                  </a:moveTo>
                  <a:lnTo>
                    <a:pt x="10709"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80" name="Google Shape;680;p31"/>
            <p:cNvSpPr/>
            <p:nvPr/>
          </p:nvSpPr>
          <p:spPr>
            <a:xfrm>
              <a:off x="4556028" y="2290044"/>
              <a:ext cx="223229" cy="21"/>
            </a:xfrm>
            <a:custGeom>
              <a:avLst/>
              <a:gdLst/>
              <a:ahLst/>
              <a:cxnLst/>
              <a:rect l="l" t="t" r="r" b="b"/>
              <a:pathLst>
                <a:path w="10709" h="1" fill="none" extrusionOk="0">
                  <a:moveTo>
                    <a:pt x="1" y="1"/>
                  </a:moveTo>
                  <a:lnTo>
                    <a:pt x="10709"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81" name="Google Shape;681;p31"/>
            <p:cNvSpPr/>
            <p:nvPr/>
          </p:nvSpPr>
          <p:spPr>
            <a:xfrm>
              <a:off x="4556028" y="2350536"/>
              <a:ext cx="223229" cy="21"/>
            </a:xfrm>
            <a:custGeom>
              <a:avLst/>
              <a:gdLst/>
              <a:ahLst/>
              <a:cxnLst/>
              <a:rect l="l" t="t" r="r" b="b"/>
              <a:pathLst>
                <a:path w="10709" h="1" fill="none" extrusionOk="0">
                  <a:moveTo>
                    <a:pt x="1" y="1"/>
                  </a:moveTo>
                  <a:lnTo>
                    <a:pt x="10709"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682" name="Google Shape;682;p31"/>
          <p:cNvSpPr txBox="1">
            <a:spLocks noGrp="1"/>
          </p:cNvSpPr>
          <p:nvPr>
            <p:ph type="title"/>
          </p:nvPr>
        </p:nvSpPr>
        <p:spPr>
          <a:xfrm>
            <a:off x="1129405" y="2238976"/>
            <a:ext cx="3118500" cy="115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Latar</a:t>
            </a:r>
            <a:br>
              <a:rPr lang="id-ID" dirty="0"/>
            </a:br>
            <a:r>
              <a:rPr lang="id-ID" dirty="0"/>
              <a:t>Belakang Data</a:t>
            </a:r>
            <a:endParaRPr dirty="0"/>
          </a:p>
        </p:txBody>
      </p:sp>
      <p:sp>
        <p:nvSpPr>
          <p:cNvPr id="683" name="Google Shape;683;p31"/>
          <p:cNvSpPr txBox="1">
            <a:spLocks noGrp="1"/>
          </p:cNvSpPr>
          <p:nvPr>
            <p:ph type="title" idx="2"/>
          </p:nvPr>
        </p:nvSpPr>
        <p:spPr>
          <a:xfrm>
            <a:off x="1170450" y="832334"/>
            <a:ext cx="2067600" cy="6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8"/>
                                        </p:tgtEl>
                                        <p:attrNameLst>
                                          <p:attrName>style.visibility</p:attrName>
                                        </p:attrNameLst>
                                      </p:cBhvr>
                                      <p:to>
                                        <p:strVal val="visible"/>
                                      </p:to>
                                    </p:set>
                                    <p:animEffect transition="in" filter="fade">
                                      <p:cBhvr>
                                        <p:cTn id="7" dur="500"/>
                                        <p:tgtEl>
                                          <p:spTgt spid="668"/>
                                        </p:tgtEl>
                                      </p:cBhvr>
                                    </p:animEffect>
                                  </p:childTnLst>
                                </p:cTn>
                              </p:par>
                            </p:childTnLst>
                          </p:cTn>
                        </p:par>
                        <p:par>
                          <p:cTn id="8" fill="hold">
                            <p:stCondLst>
                              <p:cond delay="500"/>
                            </p:stCondLst>
                            <p:childTnLst>
                              <p:par>
                                <p:cTn id="9" presetID="1" presetClass="exit" presetSubtype="0" fill="hold" nodeType="afterEffect">
                                  <p:stCondLst>
                                    <p:cond delay="0"/>
                                  </p:stCondLst>
                                  <p:childTnLst>
                                    <p:set>
                                      <p:cBhvr>
                                        <p:cTn id="10" dur="1" fill="hold">
                                          <p:stCondLst>
                                            <p:cond delay="800"/>
                                          </p:stCondLst>
                                        </p:cTn>
                                        <p:tgtEl>
                                          <p:spTgt spid="668"/>
                                        </p:tgtEl>
                                        <p:attrNameLst>
                                          <p:attrName>style.visibility</p:attrName>
                                        </p:attrNameLst>
                                      </p:cBhvr>
                                      <p:to>
                                        <p:strVal val="hidden"/>
                                      </p:to>
                                    </p:set>
                                  </p:childTnLst>
                                </p:cTn>
                              </p:par>
                            </p:childTnLst>
                          </p:cTn>
                        </p:par>
                        <p:par>
                          <p:cTn id="11" fill="hold">
                            <p:stCondLst>
                              <p:cond delay="1300"/>
                            </p:stCondLst>
                            <p:childTnLst>
                              <p:par>
                                <p:cTn id="12" presetID="10" presetClass="entr" presetSubtype="0" fill="hold" nodeType="afterEffect">
                                  <p:stCondLst>
                                    <p:cond delay="0"/>
                                  </p:stCondLst>
                                  <p:childTnLst>
                                    <p:set>
                                      <p:cBhvr>
                                        <p:cTn id="13" dur="1" fill="hold">
                                          <p:stCondLst>
                                            <p:cond delay="0"/>
                                          </p:stCondLst>
                                        </p:cTn>
                                        <p:tgtEl>
                                          <p:spTgt spid="675"/>
                                        </p:tgtEl>
                                        <p:attrNameLst>
                                          <p:attrName>style.visibility</p:attrName>
                                        </p:attrNameLst>
                                      </p:cBhvr>
                                      <p:to>
                                        <p:strVal val="visible"/>
                                      </p:to>
                                    </p:set>
                                    <p:animEffect transition="in" filter="fade">
                                      <p:cBhvr>
                                        <p:cTn id="14" dur="500"/>
                                        <p:tgtEl>
                                          <p:spTgt spid="675"/>
                                        </p:tgtEl>
                                      </p:cBhvr>
                                    </p:animEffect>
                                  </p:childTnLst>
                                </p:cTn>
                              </p:par>
                            </p:childTnLst>
                          </p:cTn>
                        </p:par>
                        <p:par>
                          <p:cTn id="15" fill="hold">
                            <p:stCondLst>
                              <p:cond delay="1800"/>
                            </p:stCondLst>
                            <p:childTnLst>
                              <p:par>
                                <p:cTn id="16" presetID="1" presetClass="exit" presetSubtype="0" fill="hold" nodeType="afterEffect">
                                  <p:stCondLst>
                                    <p:cond delay="0"/>
                                  </p:stCondLst>
                                  <p:childTnLst>
                                    <p:set>
                                      <p:cBhvr>
                                        <p:cTn id="17" dur="1" fill="hold">
                                          <p:stCondLst>
                                            <p:cond delay="800"/>
                                          </p:stCondLst>
                                        </p:cTn>
                                        <p:tgtEl>
                                          <p:spTgt spid="675"/>
                                        </p:tgtEl>
                                        <p:attrNameLst>
                                          <p:attrName>style.visibility</p:attrName>
                                        </p:attrNameLst>
                                      </p:cBhvr>
                                      <p:to>
                                        <p:strVal val="hidden"/>
                                      </p:to>
                                    </p:set>
                                  </p:childTnLst>
                                </p:cTn>
                              </p:par>
                            </p:childTnLst>
                          </p:cTn>
                        </p:par>
                        <p:par>
                          <p:cTn id="18" fill="hold">
                            <p:stCondLst>
                              <p:cond delay="2600"/>
                            </p:stCondLst>
                            <p:childTnLst>
                              <p:par>
                                <p:cTn id="19" presetID="10" presetClass="entr" presetSubtype="0" fill="hold" nodeType="afterEffect">
                                  <p:stCondLst>
                                    <p:cond delay="0"/>
                                  </p:stCondLst>
                                  <p:childTnLst>
                                    <p:set>
                                      <p:cBhvr>
                                        <p:cTn id="20" dur="1" fill="hold">
                                          <p:stCondLst>
                                            <p:cond delay="0"/>
                                          </p:stCondLst>
                                        </p:cTn>
                                        <p:tgtEl>
                                          <p:spTgt spid="660"/>
                                        </p:tgtEl>
                                        <p:attrNameLst>
                                          <p:attrName>style.visibility</p:attrName>
                                        </p:attrNameLst>
                                      </p:cBhvr>
                                      <p:to>
                                        <p:strVal val="visible"/>
                                      </p:to>
                                    </p:set>
                                    <p:animEffect transition="in" filter="fade">
                                      <p:cBhvr>
                                        <p:cTn id="21" dur="500"/>
                                        <p:tgtEl>
                                          <p:spTgt spid="660"/>
                                        </p:tgtEl>
                                      </p:cBhvr>
                                    </p:animEffect>
                                  </p:childTnLst>
                                </p:cTn>
                              </p:par>
                            </p:childTnLst>
                          </p:cTn>
                        </p:par>
                        <p:par>
                          <p:cTn id="22" fill="hold">
                            <p:stCondLst>
                              <p:cond delay="3100"/>
                            </p:stCondLst>
                            <p:childTnLst>
                              <p:par>
                                <p:cTn id="23" presetID="1" presetClass="exit" presetSubtype="0" fill="hold" nodeType="afterEffect">
                                  <p:stCondLst>
                                    <p:cond delay="0"/>
                                  </p:stCondLst>
                                  <p:childTnLst>
                                    <p:set>
                                      <p:cBhvr>
                                        <p:cTn id="24" dur="1" fill="hold">
                                          <p:stCondLst>
                                            <p:cond delay="800"/>
                                          </p:stCondLst>
                                        </p:cTn>
                                        <p:tgtEl>
                                          <p:spTgt spid="660"/>
                                        </p:tgtEl>
                                        <p:attrNameLst>
                                          <p:attrName>style.visibility</p:attrName>
                                        </p:attrNameLst>
                                      </p:cBhvr>
                                      <p:to>
                                        <p:strVal val="hidden"/>
                                      </p:to>
                                    </p:set>
                                  </p:childTnLst>
                                </p:cTn>
                              </p:par>
                            </p:childTnLst>
                          </p:cTn>
                        </p:par>
                        <p:par>
                          <p:cTn id="25" fill="hold">
                            <p:stCondLst>
                              <p:cond delay="3900"/>
                            </p:stCondLst>
                            <p:childTnLst>
                              <p:par>
                                <p:cTn id="26" presetID="10" presetClass="entr" presetSubtype="0" fill="hold" nodeType="afterEffect">
                                  <p:stCondLst>
                                    <p:cond delay="0"/>
                                  </p:stCondLst>
                                  <p:childTnLst>
                                    <p:set>
                                      <p:cBhvr>
                                        <p:cTn id="27" dur="1" fill="hold">
                                          <p:stCondLst>
                                            <p:cond delay="0"/>
                                          </p:stCondLst>
                                        </p:cTn>
                                        <p:tgtEl>
                                          <p:spTgt spid="653"/>
                                        </p:tgtEl>
                                        <p:attrNameLst>
                                          <p:attrName>style.visibility</p:attrName>
                                        </p:attrNameLst>
                                      </p:cBhvr>
                                      <p:to>
                                        <p:strVal val="visible"/>
                                      </p:to>
                                    </p:set>
                                    <p:animEffect transition="in" filter="fade">
                                      <p:cBhvr>
                                        <p:cTn id="28" dur="500"/>
                                        <p:tgtEl>
                                          <p:spTgt spid="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682" name="Google Shape;682;p31"/>
          <p:cNvSpPr txBox="1">
            <a:spLocks noGrp="1"/>
          </p:cNvSpPr>
          <p:nvPr>
            <p:ph type="title"/>
          </p:nvPr>
        </p:nvSpPr>
        <p:spPr>
          <a:xfrm>
            <a:off x="1088481" y="1386759"/>
            <a:ext cx="4283237" cy="115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4400" dirty="0"/>
              <a:t>Rekomendasi</a:t>
            </a:r>
            <a:endParaRPr sz="4400" dirty="0"/>
          </a:p>
        </p:txBody>
      </p:sp>
      <p:sp>
        <p:nvSpPr>
          <p:cNvPr id="683" name="Google Shape;683;p31"/>
          <p:cNvSpPr txBox="1">
            <a:spLocks noGrp="1"/>
          </p:cNvSpPr>
          <p:nvPr>
            <p:ph type="title" idx="2"/>
          </p:nvPr>
        </p:nvSpPr>
        <p:spPr>
          <a:xfrm>
            <a:off x="1170450" y="832334"/>
            <a:ext cx="2067600" cy="6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id-ID" dirty="0"/>
              <a:t>5</a:t>
            </a:r>
            <a:endParaRPr dirty="0"/>
          </a:p>
        </p:txBody>
      </p:sp>
      <p:grpSp>
        <p:nvGrpSpPr>
          <p:cNvPr id="269" name="Google Shape;4441;p61">
            <a:extLst>
              <a:ext uri="{FF2B5EF4-FFF2-40B4-BE49-F238E27FC236}">
                <a16:creationId xmlns:a16="http://schemas.microsoft.com/office/drawing/2014/main" id="{2F308745-C8FF-4259-9CD6-DDBC10AB730E}"/>
              </a:ext>
            </a:extLst>
          </p:cNvPr>
          <p:cNvGrpSpPr/>
          <p:nvPr/>
        </p:nvGrpSpPr>
        <p:grpSpPr>
          <a:xfrm>
            <a:off x="5609800" y="1291066"/>
            <a:ext cx="2704860" cy="2866264"/>
            <a:chOff x="3443276" y="1468440"/>
            <a:chExt cx="1445089" cy="1424326"/>
          </a:xfrm>
        </p:grpSpPr>
        <p:sp>
          <p:nvSpPr>
            <p:cNvPr id="270" name="Google Shape;4442;p61">
              <a:extLst>
                <a:ext uri="{FF2B5EF4-FFF2-40B4-BE49-F238E27FC236}">
                  <a16:creationId xmlns:a16="http://schemas.microsoft.com/office/drawing/2014/main" id="{1D3FF497-F587-4735-B5D6-89EEFAA5BA4C}"/>
                </a:ext>
              </a:extLst>
            </p:cNvPr>
            <p:cNvSpPr/>
            <p:nvPr/>
          </p:nvSpPr>
          <p:spPr>
            <a:xfrm>
              <a:off x="4356597" y="1468440"/>
              <a:ext cx="152631" cy="80452"/>
            </a:xfrm>
            <a:custGeom>
              <a:avLst/>
              <a:gdLst/>
              <a:ahLst/>
              <a:cxnLst/>
              <a:rect l="l" t="t" r="r" b="b"/>
              <a:pathLst>
                <a:path w="34887" h="18389" extrusionOk="0">
                  <a:moveTo>
                    <a:pt x="17522" y="0"/>
                  </a:moveTo>
                  <a:cubicBezTo>
                    <a:pt x="13455" y="0"/>
                    <a:pt x="9385" y="899"/>
                    <a:pt x="6285" y="2685"/>
                  </a:cubicBezTo>
                  <a:cubicBezTo>
                    <a:pt x="34" y="6281"/>
                    <a:pt x="1" y="12095"/>
                    <a:pt x="6185" y="15691"/>
                  </a:cubicBezTo>
                  <a:cubicBezTo>
                    <a:pt x="9277" y="17489"/>
                    <a:pt x="13335" y="18388"/>
                    <a:pt x="17397" y="18388"/>
                  </a:cubicBezTo>
                  <a:cubicBezTo>
                    <a:pt x="21460" y="18388"/>
                    <a:pt x="25526" y="17489"/>
                    <a:pt x="28635" y="15691"/>
                  </a:cubicBezTo>
                  <a:cubicBezTo>
                    <a:pt x="34819" y="12095"/>
                    <a:pt x="34886" y="6281"/>
                    <a:pt x="28702" y="2685"/>
                  </a:cubicBezTo>
                  <a:cubicBezTo>
                    <a:pt x="25618" y="891"/>
                    <a:pt x="21571" y="0"/>
                    <a:pt x="17522" y="0"/>
                  </a:cubicBezTo>
                  <a:close/>
                </a:path>
              </a:pathLst>
            </a:custGeom>
            <a:solidFill>
              <a:srgbClr val="BC8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4443;p61">
              <a:extLst>
                <a:ext uri="{FF2B5EF4-FFF2-40B4-BE49-F238E27FC236}">
                  <a16:creationId xmlns:a16="http://schemas.microsoft.com/office/drawing/2014/main" id="{FBFAB4C9-3E52-49A2-9E77-9031758C527B}"/>
                </a:ext>
              </a:extLst>
            </p:cNvPr>
            <p:cNvGrpSpPr/>
            <p:nvPr/>
          </p:nvGrpSpPr>
          <p:grpSpPr>
            <a:xfrm>
              <a:off x="3443276" y="1508418"/>
              <a:ext cx="1445089" cy="1384348"/>
              <a:chOff x="3443276" y="1508418"/>
              <a:chExt cx="1445089" cy="1384348"/>
            </a:xfrm>
          </p:grpSpPr>
          <p:sp>
            <p:nvSpPr>
              <p:cNvPr id="272" name="Google Shape;4444;p61">
                <a:extLst>
                  <a:ext uri="{FF2B5EF4-FFF2-40B4-BE49-F238E27FC236}">
                    <a16:creationId xmlns:a16="http://schemas.microsoft.com/office/drawing/2014/main" id="{F9AE2CFD-E951-4E8B-B673-149B387E0567}"/>
                  </a:ext>
                </a:extLst>
              </p:cNvPr>
              <p:cNvSpPr/>
              <p:nvPr/>
            </p:nvSpPr>
            <p:spPr>
              <a:xfrm>
                <a:off x="3613411" y="2848758"/>
                <a:ext cx="76169" cy="44008"/>
              </a:xfrm>
              <a:custGeom>
                <a:avLst/>
                <a:gdLst/>
                <a:ahLst/>
                <a:cxnLst/>
                <a:rect l="l" t="t" r="r" b="b"/>
                <a:pathLst>
                  <a:path w="17410" h="10059" extrusionOk="0">
                    <a:moveTo>
                      <a:pt x="12171" y="0"/>
                    </a:moveTo>
                    <a:cubicBezTo>
                      <a:pt x="10672" y="0"/>
                      <a:pt x="8566" y="347"/>
                      <a:pt x="5949" y="1655"/>
                    </a:cubicBezTo>
                    <a:cubicBezTo>
                      <a:pt x="1427" y="3903"/>
                      <a:pt x="330" y="4122"/>
                      <a:pt x="75" y="4122"/>
                    </a:cubicBezTo>
                    <a:cubicBezTo>
                      <a:pt x="13" y="4122"/>
                      <a:pt x="1" y="4109"/>
                      <a:pt x="1" y="4109"/>
                    </a:cubicBezTo>
                    <a:lnTo>
                      <a:pt x="1" y="8848"/>
                    </a:lnTo>
                    <a:cubicBezTo>
                      <a:pt x="1" y="8848"/>
                      <a:pt x="773" y="10058"/>
                      <a:pt x="2773" y="10058"/>
                    </a:cubicBezTo>
                    <a:cubicBezTo>
                      <a:pt x="3541" y="10058"/>
                      <a:pt x="4490" y="9880"/>
                      <a:pt x="5647" y="9385"/>
                    </a:cubicBezTo>
                    <a:cubicBezTo>
                      <a:pt x="9814" y="7604"/>
                      <a:pt x="17410" y="4109"/>
                      <a:pt x="14788" y="446"/>
                    </a:cubicBezTo>
                    <a:cubicBezTo>
                      <a:pt x="14788" y="446"/>
                      <a:pt x="13869" y="0"/>
                      <a:pt x="12171" y="0"/>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445;p61">
                <a:extLst>
                  <a:ext uri="{FF2B5EF4-FFF2-40B4-BE49-F238E27FC236}">
                    <a16:creationId xmlns:a16="http://schemas.microsoft.com/office/drawing/2014/main" id="{F88BF786-0CE0-4562-8918-D8B71A37515B}"/>
                  </a:ext>
                </a:extLst>
              </p:cNvPr>
              <p:cNvSpPr/>
              <p:nvPr/>
            </p:nvSpPr>
            <p:spPr>
              <a:xfrm>
                <a:off x="3443276" y="1936819"/>
                <a:ext cx="1445089" cy="818597"/>
              </a:xfrm>
              <a:custGeom>
                <a:avLst/>
                <a:gdLst/>
                <a:ahLst/>
                <a:cxnLst/>
                <a:rect l="l" t="t" r="r" b="b"/>
                <a:pathLst>
                  <a:path w="330306" h="187108" extrusionOk="0">
                    <a:moveTo>
                      <a:pt x="196598" y="0"/>
                    </a:moveTo>
                    <a:cubicBezTo>
                      <a:pt x="187402" y="0"/>
                      <a:pt x="178193" y="2025"/>
                      <a:pt x="171169" y="6075"/>
                    </a:cubicBezTo>
                    <a:lnTo>
                      <a:pt x="14116" y="96751"/>
                    </a:lnTo>
                    <a:cubicBezTo>
                      <a:pt x="68" y="104851"/>
                      <a:pt x="0" y="118059"/>
                      <a:pt x="13948" y="126159"/>
                    </a:cubicBezTo>
                    <a:lnTo>
                      <a:pt x="108321" y="181008"/>
                    </a:lnTo>
                    <a:cubicBezTo>
                      <a:pt x="115312" y="185075"/>
                      <a:pt x="124495" y="187108"/>
                      <a:pt x="133687" y="187108"/>
                    </a:cubicBezTo>
                    <a:cubicBezTo>
                      <a:pt x="142879" y="187108"/>
                      <a:pt x="152079" y="185075"/>
                      <a:pt x="159104" y="181008"/>
                    </a:cubicBezTo>
                    <a:lnTo>
                      <a:pt x="316190" y="90332"/>
                    </a:lnTo>
                    <a:cubicBezTo>
                      <a:pt x="330239" y="82232"/>
                      <a:pt x="330306" y="69058"/>
                      <a:pt x="316325" y="60924"/>
                    </a:cubicBezTo>
                    <a:lnTo>
                      <a:pt x="221952" y="6075"/>
                    </a:lnTo>
                    <a:cubicBezTo>
                      <a:pt x="214978" y="2025"/>
                      <a:pt x="205794" y="0"/>
                      <a:pt x="196598" y="0"/>
                    </a:cubicBezTo>
                    <a:close/>
                  </a:path>
                </a:pathLst>
              </a:custGeom>
              <a:solidFill>
                <a:srgbClr val="DB9B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446;p61">
                <a:extLst>
                  <a:ext uri="{FF2B5EF4-FFF2-40B4-BE49-F238E27FC236}">
                    <a16:creationId xmlns:a16="http://schemas.microsoft.com/office/drawing/2014/main" id="{6A2A8B6C-D1CE-41C2-8885-249006573F87}"/>
                  </a:ext>
                </a:extLst>
              </p:cNvPr>
              <p:cNvSpPr/>
              <p:nvPr/>
            </p:nvSpPr>
            <p:spPr>
              <a:xfrm>
                <a:off x="3458716" y="2267350"/>
                <a:ext cx="1414652" cy="621390"/>
              </a:xfrm>
              <a:custGeom>
                <a:avLst/>
                <a:gdLst/>
                <a:ahLst/>
                <a:cxnLst/>
                <a:rect l="l" t="t" r="r" b="b"/>
                <a:pathLst>
                  <a:path w="323349" h="142032" extrusionOk="0">
                    <a:moveTo>
                      <a:pt x="0" y="36030"/>
                    </a:moveTo>
                    <a:cubicBezTo>
                      <a:pt x="0" y="36035"/>
                      <a:pt x="0" y="36041"/>
                      <a:pt x="0" y="36046"/>
                    </a:cubicBezTo>
                    <a:lnTo>
                      <a:pt x="0" y="36046"/>
                    </a:lnTo>
                    <a:lnTo>
                      <a:pt x="0" y="36030"/>
                    </a:lnTo>
                    <a:close/>
                    <a:moveTo>
                      <a:pt x="323248" y="1"/>
                    </a:moveTo>
                    <a:cubicBezTo>
                      <a:pt x="323248" y="5345"/>
                      <a:pt x="319719" y="10722"/>
                      <a:pt x="312661" y="14789"/>
                    </a:cubicBezTo>
                    <a:lnTo>
                      <a:pt x="155608" y="105465"/>
                    </a:lnTo>
                    <a:cubicBezTo>
                      <a:pt x="153894" y="106440"/>
                      <a:pt x="152046" y="107313"/>
                      <a:pt x="150130" y="108053"/>
                    </a:cubicBezTo>
                    <a:cubicBezTo>
                      <a:pt x="149828" y="108154"/>
                      <a:pt x="149525" y="108254"/>
                      <a:pt x="149223" y="108355"/>
                    </a:cubicBezTo>
                    <a:cubicBezTo>
                      <a:pt x="147643" y="108927"/>
                      <a:pt x="145963" y="109431"/>
                      <a:pt x="144249" y="109868"/>
                    </a:cubicBezTo>
                    <a:cubicBezTo>
                      <a:pt x="143912" y="109935"/>
                      <a:pt x="143576" y="110036"/>
                      <a:pt x="143240" y="110103"/>
                    </a:cubicBezTo>
                    <a:cubicBezTo>
                      <a:pt x="141358" y="110540"/>
                      <a:pt x="139409" y="110876"/>
                      <a:pt x="137460" y="111111"/>
                    </a:cubicBezTo>
                    <a:cubicBezTo>
                      <a:pt x="137157" y="111145"/>
                      <a:pt x="136855" y="111178"/>
                      <a:pt x="136552" y="111212"/>
                    </a:cubicBezTo>
                    <a:cubicBezTo>
                      <a:pt x="134603" y="111414"/>
                      <a:pt x="132586" y="111515"/>
                      <a:pt x="130603" y="111548"/>
                    </a:cubicBezTo>
                    <a:lnTo>
                      <a:pt x="129629" y="111548"/>
                    </a:lnTo>
                    <a:cubicBezTo>
                      <a:pt x="127612" y="111515"/>
                      <a:pt x="125596" y="111414"/>
                      <a:pt x="123613" y="111212"/>
                    </a:cubicBezTo>
                    <a:cubicBezTo>
                      <a:pt x="123243" y="111178"/>
                      <a:pt x="122907" y="111111"/>
                      <a:pt x="122537" y="111044"/>
                    </a:cubicBezTo>
                    <a:cubicBezTo>
                      <a:pt x="121059" y="110876"/>
                      <a:pt x="119613" y="110607"/>
                      <a:pt x="118168" y="110305"/>
                    </a:cubicBezTo>
                    <a:cubicBezTo>
                      <a:pt x="116958" y="110036"/>
                      <a:pt x="115748" y="109733"/>
                      <a:pt x="114572" y="109397"/>
                    </a:cubicBezTo>
                    <a:cubicBezTo>
                      <a:pt x="113429" y="109095"/>
                      <a:pt x="112287" y="108759"/>
                      <a:pt x="111211" y="108389"/>
                    </a:cubicBezTo>
                    <a:cubicBezTo>
                      <a:pt x="110741" y="108221"/>
                      <a:pt x="110270" y="108019"/>
                      <a:pt x="109800" y="107851"/>
                    </a:cubicBezTo>
                    <a:cubicBezTo>
                      <a:pt x="108052" y="107145"/>
                      <a:pt x="106372" y="106372"/>
                      <a:pt x="104792" y="105465"/>
                    </a:cubicBezTo>
                    <a:lnTo>
                      <a:pt x="10419" y="50616"/>
                    </a:lnTo>
                    <a:cubicBezTo>
                      <a:pt x="9915" y="50347"/>
                      <a:pt x="9512" y="50044"/>
                      <a:pt x="9041" y="49742"/>
                    </a:cubicBezTo>
                    <a:cubicBezTo>
                      <a:pt x="8604" y="49473"/>
                      <a:pt x="8167" y="49170"/>
                      <a:pt x="7764" y="48902"/>
                    </a:cubicBezTo>
                    <a:cubicBezTo>
                      <a:pt x="7428" y="48633"/>
                      <a:pt x="7092" y="48364"/>
                      <a:pt x="6756" y="48095"/>
                    </a:cubicBezTo>
                    <a:cubicBezTo>
                      <a:pt x="6386" y="47793"/>
                      <a:pt x="6016" y="47490"/>
                      <a:pt x="5680" y="47188"/>
                    </a:cubicBezTo>
                    <a:cubicBezTo>
                      <a:pt x="5445" y="46986"/>
                      <a:pt x="5277" y="46818"/>
                      <a:pt x="5075" y="46616"/>
                    </a:cubicBezTo>
                    <a:cubicBezTo>
                      <a:pt x="4538" y="46078"/>
                      <a:pt x="4033" y="45541"/>
                      <a:pt x="3563" y="44969"/>
                    </a:cubicBezTo>
                    <a:cubicBezTo>
                      <a:pt x="3361" y="44734"/>
                      <a:pt x="3160" y="44499"/>
                      <a:pt x="2992" y="44230"/>
                    </a:cubicBezTo>
                    <a:cubicBezTo>
                      <a:pt x="2655" y="43827"/>
                      <a:pt x="2387" y="43423"/>
                      <a:pt x="2118" y="42986"/>
                    </a:cubicBezTo>
                    <a:cubicBezTo>
                      <a:pt x="1950" y="42718"/>
                      <a:pt x="1782" y="42449"/>
                      <a:pt x="1647" y="42180"/>
                    </a:cubicBezTo>
                    <a:cubicBezTo>
                      <a:pt x="1446" y="41810"/>
                      <a:pt x="1277" y="41440"/>
                      <a:pt x="1109" y="41071"/>
                    </a:cubicBezTo>
                    <a:cubicBezTo>
                      <a:pt x="1009" y="40768"/>
                      <a:pt x="874" y="40499"/>
                      <a:pt x="740" y="40197"/>
                    </a:cubicBezTo>
                    <a:cubicBezTo>
                      <a:pt x="639" y="39827"/>
                      <a:pt x="538" y="39491"/>
                      <a:pt x="437" y="39121"/>
                    </a:cubicBezTo>
                    <a:cubicBezTo>
                      <a:pt x="370" y="38819"/>
                      <a:pt x="269" y="38517"/>
                      <a:pt x="202" y="38214"/>
                    </a:cubicBezTo>
                    <a:cubicBezTo>
                      <a:pt x="135" y="37811"/>
                      <a:pt x="135" y="37441"/>
                      <a:pt x="101" y="37071"/>
                    </a:cubicBezTo>
                    <a:cubicBezTo>
                      <a:pt x="68" y="36708"/>
                      <a:pt x="3" y="36377"/>
                      <a:pt x="0" y="36046"/>
                    </a:cubicBezTo>
                    <a:lnTo>
                      <a:pt x="0" y="36046"/>
                    </a:lnTo>
                    <a:lnTo>
                      <a:pt x="101" y="66513"/>
                    </a:lnTo>
                    <a:cubicBezTo>
                      <a:pt x="101" y="66613"/>
                      <a:pt x="101" y="66714"/>
                      <a:pt x="101" y="66815"/>
                    </a:cubicBezTo>
                    <a:cubicBezTo>
                      <a:pt x="101" y="67084"/>
                      <a:pt x="168" y="67319"/>
                      <a:pt x="168" y="67554"/>
                    </a:cubicBezTo>
                    <a:cubicBezTo>
                      <a:pt x="202" y="67958"/>
                      <a:pt x="236" y="68327"/>
                      <a:pt x="303" y="68697"/>
                    </a:cubicBezTo>
                    <a:cubicBezTo>
                      <a:pt x="303" y="68764"/>
                      <a:pt x="303" y="68832"/>
                      <a:pt x="336" y="68899"/>
                    </a:cubicBezTo>
                    <a:cubicBezTo>
                      <a:pt x="370" y="69134"/>
                      <a:pt x="471" y="69369"/>
                      <a:pt x="538" y="69605"/>
                    </a:cubicBezTo>
                    <a:cubicBezTo>
                      <a:pt x="639" y="69974"/>
                      <a:pt x="706" y="70344"/>
                      <a:pt x="841" y="70680"/>
                    </a:cubicBezTo>
                    <a:cubicBezTo>
                      <a:pt x="874" y="70781"/>
                      <a:pt x="874" y="70848"/>
                      <a:pt x="908" y="70915"/>
                    </a:cubicBezTo>
                    <a:cubicBezTo>
                      <a:pt x="975" y="71151"/>
                      <a:pt x="1109" y="71352"/>
                      <a:pt x="1210" y="71554"/>
                    </a:cubicBezTo>
                    <a:cubicBezTo>
                      <a:pt x="1378" y="71957"/>
                      <a:pt x="1546" y="72327"/>
                      <a:pt x="1748" y="72697"/>
                    </a:cubicBezTo>
                    <a:cubicBezTo>
                      <a:pt x="1782" y="72764"/>
                      <a:pt x="1815" y="72865"/>
                      <a:pt x="1849" y="72965"/>
                    </a:cubicBezTo>
                    <a:cubicBezTo>
                      <a:pt x="1950" y="73133"/>
                      <a:pt x="2118" y="73301"/>
                      <a:pt x="2219" y="73503"/>
                    </a:cubicBezTo>
                    <a:cubicBezTo>
                      <a:pt x="2487" y="73906"/>
                      <a:pt x="2756" y="74343"/>
                      <a:pt x="3059" y="74747"/>
                    </a:cubicBezTo>
                    <a:cubicBezTo>
                      <a:pt x="3160" y="74847"/>
                      <a:pt x="3227" y="74982"/>
                      <a:pt x="3294" y="75116"/>
                    </a:cubicBezTo>
                    <a:cubicBezTo>
                      <a:pt x="3395" y="75217"/>
                      <a:pt x="3529" y="75352"/>
                      <a:pt x="3630" y="75452"/>
                    </a:cubicBezTo>
                    <a:cubicBezTo>
                      <a:pt x="4101" y="76024"/>
                      <a:pt x="4605" y="76562"/>
                      <a:pt x="5176" y="77099"/>
                    </a:cubicBezTo>
                    <a:cubicBezTo>
                      <a:pt x="5311" y="77234"/>
                      <a:pt x="5411" y="77368"/>
                      <a:pt x="5546" y="77503"/>
                    </a:cubicBezTo>
                    <a:cubicBezTo>
                      <a:pt x="5613" y="77570"/>
                      <a:pt x="5680" y="77637"/>
                      <a:pt x="5747" y="77671"/>
                    </a:cubicBezTo>
                    <a:cubicBezTo>
                      <a:pt x="6084" y="78007"/>
                      <a:pt x="6487" y="78276"/>
                      <a:pt x="6857" y="78578"/>
                    </a:cubicBezTo>
                    <a:cubicBezTo>
                      <a:pt x="7193" y="78847"/>
                      <a:pt x="7495" y="79116"/>
                      <a:pt x="7865" y="79385"/>
                    </a:cubicBezTo>
                    <a:cubicBezTo>
                      <a:pt x="8268" y="79687"/>
                      <a:pt x="8705" y="79956"/>
                      <a:pt x="9142" y="80225"/>
                    </a:cubicBezTo>
                    <a:cubicBezTo>
                      <a:pt x="9444" y="80460"/>
                      <a:pt x="9747" y="80662"/>
                      <a:pt x="10049" y="80863"/>
                    </a:cubicBezTo>
                    <a:cubicBezTo>
                      <a:pt x="10217" y="80931"/>
                      <a:pt x="10352" y="81031"/>
                      <a:pt x="10486" y="81132"/>
                    </a:cubicBezTo>
                    <a:lnTo>
                      <a:pt x="104893" y="135982"/>
                    </a:lnTo>
                    <a:cubicBezTo>
                      <a:pt x="106439" y="136889"/>
                      <a:pt x="108153" y="137628"/>
                      <a:pt x="109901" y="138334"/>
                    </a:cubicBezTo>
                    <a:cubicBezTo>
                      <a:pt x="110371" y="138536"/>
                      <a:pt x="110808" y="138704"/>
                      <a:pt x="111278" y="138872"/>
                    </a:cubicBezTo>
                    <a:cubicBezTo>
                      <a:pt x="111783" y="139040"/>
                      <a:pt x="112253" y="139275"/>
                      <a:pt x="112757" y="139410"/>
                    </a:cubicBezTo>
                    <a:cubicBezTo>
                      <a:pt x="113362" y="139611"/>
                      <a:pt x="114034" y="139712"/>
                      <a:pt x="114673" y="139914"/>
                    </a:cubicBezTo>
                    <a:cubicBezTo>
                      <a:pt x="115849" y="140216"/>
                      <a:pt x="117026" y="140552"/>
                      <a:pt x="118269" y="140788"/>
                    </a:cubicBezTo>
                    <a:cubicBezTo>
                      <a:pt x="118706" y="140888"/>
                      <a:pt x="119109" y="141023"/>
                      <a:pt x="119546" y="141124"/>
                    </a:cubicBezTo>
                    <a:cubicBezTo>
                      <a:pt x="120554" y="141292"/>
                      <a:pt x="121596" y="141426"/>
                      <a:pt x="122638" y="141561"/>
                    </a:cubicBezTo>
                    <a:cubicBezTo>
                      <a:pt x="122974" y="141594"/>
                      <a:pt x="123344" y="141661"/>
                      <a:pt x="123680" y="141695"/>
                    </a:cubicBezTo>
                    <a:cubicBezTo>
                      <a:pt x="123848" y="141695"/>
                      <a:pt x="123983" y="141729"/>
                      <a:pt x="124151" y="141762"/>
                    </a:cubicBezTo>
                    <a:cubicBezTo>
                      <a:pt x="125461" y="141897"/>
                      <a:pt x="126772" y="141964"/>
                      <a:pt x="128116" y="142031"/>
                    </a:cubicBezTo>
                    <a:lnTo>
                      <a:pt x="131813" y="142031"/>
                    </a:lnTo>
                    <a:cubicBezTo>
                      <a:pt x="132990" y="141998"/>
                      <a:pt x="134166" y="141930"/>
                      <a:pt x="135342" y="141863"/>
                    </a:cubicBezTo>
                    <a:cubicBezTo>
                      <a:pt x="135779" y="141796"/>
                      <a:pt x="136216" y="141762"/>
                      <a:pt x="136653" y="141695"/>
                    </a:cubicBezTo>
                    <a:cubicBezTo>
                      <a:pt x="136955" y="141661"/>
                      <a:pt x="137258" y="141628"/>
                      <a:pt x="137560" y="141594"/>
                    </a:cubicBezTo>
                    <a:cubicBezTo>
                      <a:pt x="137964" y="141561"/>
                      <a:pt x="138401" y="141527"/>
                      <a:pt x="138838" y="141460"/>
                    </a:cubicBezTo>
                    <a:cubicBezTo>
                      <a:pt x="140047" y="141292"/>
                      <a:pt x="141224" y="141090"/>
                      <a:pt x="142400" y="140855"/>
                    </a:cubicBezTo>
                    <a:cubicBezTo>
                      <a:pt x="142703" y="140788"/>
                      <a:pt x="143005" y="140687"/>
                      <a:pt x="143308" y="140620"/>
                    </a:cubicBezTo>
                    <a:cubicBezTo>
                      <a:pt x="143677" y="140519"/>
                      <a:pt x="144013" y="140452"/>
                      <a:pt x="144349" y="140351"/>
                    </a:cubicBezTo>
                    <a:cubicBezTo>
                      <a:pt x="144954" y="140216"/>
                      <a:pt x="145559" y="140082"/>
                      <a:pt x="146131" y="139914"/>
                    </a:cubicBezTo>
                    <a:cubicBezTo>
                      <a:pt x="147240" y="139611"/>
                      <a:pt x="148282" y="139208"/>
                      <a:pt x="149323" y="138838"/>
                    </a:cubicBezTo>
                    <a:cubicBezTo>
                      <a:pt x="149626" y="138738"/>
                      <a:pt x="149928" y="138670"/>
                      <a:pt x="150197" y="138536"/>
                    </a:cubicBezTo>
                    <a:cubicBezTo>
                      <a:pt x="150298" y="138502"/>
                      <a:pt x="150399" y="138469"/>
                      <a:pt x="150500" y="138435"/>
                    </a:cubicBezTo>
                    <a:cubicBezTo>
                      <a:pt x="152315" y="137729"/>
                      <a:pt x="154062" y="136889"/>
                      <a:pt x="155675" y="135948"/>
                    </a:cubicBezTo>
                    <a:lnTo>
                      <a:pt x="312762" y="45272"/>
                    </a:lnTo>
                    <a:cubicBezTo>
                      <a:pt x="319820" y="41205"/>
                      <a:pt x="323349" y="35828"/>
                      <a:pt x="323315" y="30484"/>
                    </a:cubicBezTo>
                    <a:lnTo>
                      <a:pt x="323248" y="1"/>
                    </a:lnTo>
                    <a:close/>
                  </a:path>
                </a:pathLst>
              </a:custGeom>
              <a:solidFill>
                <a:srgbClr val="C76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447;p61">
                <a:extLst>
                  <a:ext uri="{FF2B5EF4-FFF2-40B4-BE49-F238E27FC236}">
                    <a16:creationId xmlns:a16="http://schemas.microsoft.com/office/drawing/2014/main" id="{E59E3A0A-3FD6-4B76-B4DC-7BA10C4B17DC}"/>
                  </a:ext>
                </a:extLst>
              </p:cNvPr>
              <p:cNvSpPr/>
              <p:nvPr/>
            </p:nvSpPr>
            <p:spPr>
              <a:xfrm>
                <a:off x="3503270" y="1972439"/>
                <a:ext cx="1325402" cy="755506"/>
              </a:xfrm>
              <a:custGeom>
                <a:avLst/>
                <a:gdLst/>
                <a:ahLst/>
                <a:cxnLst/>
                <a:rect l="l" t="t" r="r" b="b"/>
                <a:pathLst>
                  <a:path w="302949" h="172687" extrusionOk="0">
                    <a:moveTo>
                      <a:pt x="182890" y="1"/>
                    </a:moveTo>
                    <a:cubicBezTo>
                      <a:pt x="176891" y="1"/>
                      <a:pt x="170884" y="1328"/>
                      <a:pt x="166296" y="3983"/>
                    </a:cubicBezTo>
                    <a:lnTo>
                      <a:pt x="9210" y="94660"/>
                    </a:lnTo>
                    <a:cubicBezTo>
                      <a:pt x="34" y="99970"/>
                      <a:pt x="1" y="108540"/>
                      <a:pt x="9142" y="113850"/>
                    </a:cubicBezTo>
                    <a:lnTo>
                      <a:pt x="103515" y="168699"/>
                    </a:lnTo>
                    <a:cubicBezTo>
                      <a:pt x="108093" y="171359"/>
                      <a:pt x="114096" y="172686"/>
                      <a:pt x="120100" y="172686"/>
                    </a:cubicBezTo>
                    <a:cubicBezTo>
                      <a:pt x="126086" y="172686"/>
                      <a:pt x="132073" y="171367"/>
                      <a:pt x="136653" y="168733"/>
                    </a:cubicBezTo>
                    <a:lnTo>
                      <a:pt x="293740" y="78023"/>
                    </a:lnTo>
                    <a:cubicBezTo>
                      <a:pt x="302915" y="72747"/>
                      <a:pt x="302949" y="64143"/>
                      <a:pt x="293807" y="58833"/>
                    </a:cubicBezTo>
                    <a:lnTo>
                      <a:pt x="199434" y="3983"/>
                    </a:lnTo>
                    <a:cubicBezTo>
                      <a:pt x="194880" y="1328"/>
                      <a:pt x="188890" y="1"/>
                      <a:pt x="182890" y="1"/>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448;p61">
                <a:extLst>
                  <a:ext uri="{FF2B5EF4-FFF2-40B4-BE49-F238E27FC236}">
                    <a16:creationId xmlns:a16="http://schemas.microsoft.com/office/drawing/2014/main" id="{D7D55D11-A131-4033-B93C-944521156D71}"/>
                  </a:ext>
                </a:extLst>
              </p:cNvPr>
              <p:cNvSpPr/>
              <p:nvPr/>
            </p:nvSpPr>
            <p:spPr>
              <a:xfrm>
                <a:off x="4177785" y="1657383"/>
                <a:ext cx="140866" cy="473025"/>
              </a:xfrm>
              <a:custGeom>
                <a:avLst/>
                <a:gdLst/>
                <a:ahLst/>
                <a:cxnLst/>
                <a:rect l="l" t="t" r="r" b="b"/>
                <a:pathLst>
                  <a:path w="32198" h="108120" extrusionOk="0">
                    <a:moveTo>
                      <a:pt x="31727" y="0"/>
                    </a:moveTo>
                    <a:lnTo>
                      <a:pt x="31728" y="98"/>
                    </a:lnTo>
                    <a:lnTo>
                      <a:pt x="31728" y="98"/>
                    </a:lnTo>
                    <a:cubicBezTo>
                      <a:pt x="31728" y="66"/>
                      <a:pt x="31728" y="33"/>
                      <a:pt x="31727" y="0"/>
                    </a:cubicBezTo>
                    <a:close/>
                    <a:moveTo>
                      <a:pt x="1" y="101"/>
                    </a:moveTo>
                    <a:cubicBezTo>
                      <a:pt x="1" y="111"/>
                      <a:pt x="1" y="122"/>
                      <a:pt x="1" y="132"/>
                    </a:cubicBezTo>
                    <a:lnTo>
                      <a:pt x="1" y="132"/>
                    </a:lnTo>
                    <a:lnTo>
                      <a:pt x="1" y="101"/>
                    </a:lnTo>
                    <a:close/>
                    <a:moveTo>
                      <a:pt x="31728" y="98"/>
                    </a:moveTo>
                    <a:cubicBezTo>
                      <a:pt x="31716" y="2419"/>
                      <a:pt x="30138" y="4764"/>
                      <a:pt x="27055" y="6520"/>
                    </a:cubicBezTo>
                    <a:cubicBezTo>
                      <a:pt x="26316" y="6957"/>
                      <a:pt x="25509" y="7361"/>
                      <a:pt x="24636" y="7663"/>
                    </a:cubicBezTo>
                    <a:cubicBezTo>
                      <a:pt x="24535" y="7730"/>
                      <a:pt x="24400" y="7764"/>
                      <a:pt x="24266" y="7797"/>
                    </a:cubicBezTo>
                    <a:cubicBezTo>
                      <a:pt x="23560" y="8066"/>
                      <a:pt x="22821" y="8302"/>
                      <a:pt x="22048" y="8470"/>
                    </a:cubicBezTo>
                    <a:cubicBezTo>
                      <a:pt x="21913" y="8503"/>
                      <a:pt x="21745" y="8570"/>
                      <a:pt x="21611" y="8604"/>
                    </a:cubicBezTo>
                    <a:cubicBezTo>
                      <a:pt x="20771" y="8772"/>
                      <a:pt x="19897" y="8940"/>
                      <a:pt x="19057" y="9041"/>
                    </a:cubicBezTo>
                    <a:cubicBezTo>
                      <a:pt x="18922" y="9041"/>
                      <a:pt x="18788" y="9075"/>
                      <a:pt x="18653" y="9075"/>
                    </a:cubicBezTo>
                    <a:cubicBezTo>
                      <a:pt x="17779" y="9175"/>
                      <a:pt x="16906" y="9209"/>
                      <a:pt x="16032" y="9209"/>
                    </a:cubicBezTo>
                    <a:cubicBezTo>
                      <a:pt x="15976" y="9220"/>
                      <a:pt x="15924" y="9224"/>
                      <a:pt x="15874" y="9224"/>
                    </a:cubicBezTo>
                    <a:cubicBezTo>
                      <a:pt x="15774" y="9224"/>
                      <a:pt x="15685" y="9209"/>
                      <a:pt x="15595" y="9209"/>
                    </a:cubicBezTo>
                    <a:cubicBezTo>
                      <a:pt x="14687" y="9209"/>
                      <a:pt x="13814" y="9175"/>
                      <a:pt x="12906" y="9075"/>
                    </a:cubicBezTo>
                    <a:cubicBezTo>
                      <a:pt x="12772" y="9075"/>
                      <a:pt x="12637" y="9041"/>
                      <a:pt x="12469" y="9007"/>
                    </a:cubicBezTo>
                    <a:cubicBezTo>
                      <a:pt x="11797" y="8940"/>
                      <a:pt x="11159" y="8806"/>
                      <a:pt x="10520" y="8671"/>
                    </a:cubicBezTo>
                    <a:cubicBezTo>
                      <a:pt x="9982" y="8570"/>
                      <a:pt x="9445" y="8436"/>
                      <a:pt x="8940" y="8302"/>
                    </a:cubicBezTo>
                    <a:cubicBezTo>
                      <a:pt x="8537" y="8167"/>
                      <a:pt x="8134" y="8066"/>
                      <a:pt x="7730" y="7932"/>
                    </a:cubicBezTo>
                    <a:cubicBezTo>
                      <a:pt x="6621" y="7529"/>
                      <a:pt x="5580" y="7092"/>
                      <a:pt x="4605" y="6554"/>
                    </a:cubicBezTo>
                    <a:cubicBezTo>
                      <a:pt x="4235" y="6319"/>
                      <a:pt x="3966" y="6083"/>
                      <a:pt x="3630" y="5848"/>
                    </a:cubicBezTo>
                    <a:cubicBezTo>
                      <a:pt x="3261" y="5579"/>
                      <a:pt x="2857" y="5310"/>
                      <a:pt x="2521" y="5042"/>
                    </a:cubicBezTo>
                    <a:cubicBezTo>
                      <a:pt x="2017" y="4571"/>
                      <a:pt x="1614" y="4134"/>
                      <a:pt x="1278" y="3630"/>
                    </a:cubicBezTo>
                    <a:cubicBezTo>
                      <a:pt x="1210" y="3563"/>
                      <a:pt x="1143" y="3462"/>
                      <a:pt x="1076" y="3395"/>
                    </a:cubicBezTo>
                    <a:cubicBezTo>
                      <a:pt x="774" y="2891"/>
                      <a:pt x="505" y="2420"/>
                      <a:pt x="337" y="1916"/>
                    </a:cubicBezTo>
                    <a:cubicBezTo>
                      <a:pt x="303" y="1849"/>
                      <a:pt x="303" y="1782"/>
                      <a:pt x="303" y="1748"/>
                    </a:cubicBezTo>
                    <a:cubicBezTo>
                      <a:pt x="138" y="1220"/>
                      <a:pt x="6" y="661"/>
                      <a:pt x="1" y="132"/>
                    </a:cubicBezTo>
                    <a:lnTo>
                      <a:pt x="1" y="132"/>
                    </a:lnTo>
                    <a:lnTo>
                      <a:pt x="471" y="98978"/>
                    </a:lnTo>
                    <a:lnTo>
                      <a:pt x="471" y="99146"/>
                    </a:lnTo>
                    <a:cubicBezTo>
                      <a:pt x="471" y="99448"/>
                      <a:pt x="505" y="99751"/>
                      <a:pt x="572" y="100053"/>
                    </a:cubicBezTo>
                    <a:cubicBezTo>
                      <a:pt x="605" y="100221"/>
                      <a:pt x="673" y="100423"/>
                      <a:pt x="740" y="100625"/>
                    </a:cubicBezTo>
                    <a:cubicBezTo>
                      <a:pt x="740" y="100692"/>
                      <a:pt x="740" y="100725"/>
                      <a:pt x="774" y="100793"/>
                    </a:cubicBezTo>
                    <a:cubicBezTo>
                      <a:pt x="807" y="100826"/>
                      <a:pt x="807" y="100893"/>
                      <a:pt x="807" y="100927"/>
                    </a:cubicBezTo>
                    <a:cubicBezTo>
                      <a:pt x="942" y="101230"/>
                      <a:pt x="1076" y="101532"/>
                      <a:pt x="1244" y="101834"/>
                    </a:cubicBezTo>
                    <a:cubicBezTo>
                      <a:pt x="1311" y="102003"/>
                      <a:pt x="1446" y="102137"/>
                      <a:pt x="1547" y="102271"/>
                    </a:cubicBezTo>
                    <a:cubicBezTo>
                      <a:pt x="1580" y="102372"/>
                      <a:pt x="1647" y="102439"/>
                      <a:pt x="1715" y="102540"/>
                    </a:cubicBezTo>
                    <a:cubicBezTo>
                      <a:pt x="1782" y="102607"/>
                      <a:pt x="1815" y="102708"/>
                      <a:pt x="1883" y="102776"/>
                    </a:cubicBezTo>
                    <a:cubicBezTo>
                      <a:pt x="2151" y="103145"/>
                      <a:pt x="2488" y="103515"/>
                      <a:pt x="2857" y="103851"/>
                    </a:cubicBezTo>
                    <a:cubicBezTo>
                      <a:pt x="2891" y="103851"/>
                      <a:pt x="2924" y="103885"/>
                      <a:pt x="2958" y="103918"/>
                    </a:cubicBezTo>
                    <a:cubicBezTo>
                      <a:pt x="3294" y="104221"/>
                      <a:pt x="3697" y="104456"/>
                      <a:pt x="4067" y="104725"/>
                    </a:cubicBezTo>
                    <a:cubicBezTo>
                      <a:pt x="4336" y="104926"/>
                      <a:pt x="4571" y="105128"/>
                      <a:pt x="4874" y="105330"/>
                    </a:cubicBezTo>
                    <a:cubicBezTo>
                      <a:pt x="4941" y="105363"/>
                      <a:pt x="5008" y="105397"/>
                      <a:pt x="5075" y="105431"/>
                    </a:cubicBezTo>
                    <a:cubicBezTo>
                      <a:pt x="6016" y="106002"/>
                      <a:pt x="7058" y="106439"/>
                      <a:pt x="8167" y="106809"/>
                    </a:cubicBezTo>
                    <a:cubicBezTo>
                      <a:pt x="8302" y="106842"/>
                      <a:pt x="8403" y="106909"/>
                      <a:pt x="8537" y="106977"/>
                    </a:cubicBezTo>
                    <a:cubicBezTo>
                      <a:pt x="8806" y="107044"/>
                      <a:pt x="9108" y="107077"/>
                      <a:pt x="9377" y="107178"/>
                    </a:cubicBezTo>
                    <a:cubicBezTo>
                      <a:pt x="9915" y="107313"/>
                      <a:pt x="10419" y="107447"/>
                      <a:pt x="10957" y="107582"/>
                    </a:cubicBezTo>
                    <a:cubicBezTo>
                      <a:pt x="11159" y="107615"/>
                      <a:pt x="11327" y="107682"/>
                      <a:pt x="11528" y="107716"/>
                    </a:cubicBezTo>
                    <a:cubicBezTo>
                      <a:pt x="11999" y="107783"/>
                      <a:pt x="12469" y="107850"/>
                      <a:pt x="12906" y="107884"/>
                    </a:cubicBezTo>
                    <a:cubicBezTo>
                      <a:pt x="13074" y="107918"/>
                      <a:pt x="13209" y="107951"/>
                      <a:pt x="13377" y="107951"/>
                    </a:cubicBezTo>
                    <a:cubicBezTo>
                      <a:pt x="13444" y="107951"/>
                      <a:pt x="13478" y="107985"/>
                      <a:pt x="13545" y="107985"/>
                    </a:cubicBezTo>
                    <a:cubicBezTo>
                      <a:pt x="14116" y="108052"/>
                      <a:pt x="14721" y="108086"/>
                      <a:pt x="15292" y="108119"/>
                    </a:cubicBezTo>
                    <a:lnTo>
                      <a:pt x="16939" y="108119"/>
                    </a:lnTo>
                    <a:cubicBezTo>
                      <a:pt x="17443" y="108119"/>
                      <a:pt x="17981" y="108086"/>
                      <a:pt x="18485" y="108018"/>
                    </a:cubicBezTo>
                    <a:cubicBezTo>
                      <a:pt x="18687" y="108018"/>
                      <a:pt x="18889" y="107985"/>
                      <a:pt x="19090" y="107951"/>
                    </a:cubicBezTo>
                    <a:cubicBezTo>
                      <a:pt x="19225" y="107951"/>
                      <a:pt x="19359" y="107951"/>
                      <a:pt x="19494" y="107918"/>
                    </a:cubicBezTo>
                    <a:cubicBezTo>
                      <a:pt x="19662" y="107884"/>
                      <a:pt x="19863" y="107884"/>
                      <a:pt x="20031" y="107850"/>
                    </a:cubicBezTo>
                    <a:cubicBezTo>
                      <a:pt x="20569" y="107783"/>
                      <a:pt x="21107" y="107682"/>
                      <a:pt x="21611" y="107582"/>
                    </a:cubicBezTo>
                    <a:cubicBezTo>
                      <a:pt x="21779" y="107548"/>
                      <a:pt x="21913" y="107514"/>
                      <a:pt x="22048" y="107481"/>
                    </a:cubicBezTo>
                    <a:cubicBezTo>
                      <a:pt x="22182" y="107447"/>
                      <a:pt x="22350" y="107414"/>
                      <a:pt x="22485" y="107346"/>
                    </a:cubicBezTo>
                    <a:cubicBezTo>
                      <a:pt x="22754" y="107279"/>
                      <a:pt x="23022" y="107245"/>
                      <a:pt x="23291" y="107178"/>
                    </a:cubicBezTo>
                    <a:cubicBezTo>
                      <a:pt x="23762" y="107044"/>
                      <a:pt x="24232" y="106842"/>
                      <a:pt x="24703" y="106674"/>
                    </a:cubicBezTo>
                    <a:cubicBezTo>
                      <a:pt x="24837" y="106641"/>
                      <a:pt x="24972" y="106607"/>
                      <a:pt x="25106" y="106573"/>
                    </a:cubicBezTo>
                    <a:cubicBezTo>
                      <a:pt x="25140" y="106540"/>
                      <a:pt x="25173" y="106540"/>
                      <a:pt x="25207" y="106506"/>
                    </a:cubicBezTo>
                    <a:cubicBezTo>
                      <a:pt x="26014" y="106204"/>
                      <a:pt x="26787" y="105834"/>
                      <a:pt x="27526" y="105431"/>
                    </a:cubicBezTo>
                    <a:cubicBezTo>
                      <a:pt x="30652" y="103616"/>
                      <a:pt x="32198" y="101230"/>
                      <a:pt x="32198" y="98877"/>
                    </a:cubicBezTo>
                    <a:lnTo>
                      <a:pt x="31728" y="98"/>
                    </a:lnTo>
                    <a:close/>
                  </a:path>
                </a:pathLst>
              </a:custGeom>
              <a:solidFill>
                <a:srgbClr val="934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449;p61">
                <a:extLst>
                  <a:ext uri="{FF2B5EF4-FFF2-40B4-BE49-F238E27FC236}">
                    <a16:creationId xmlns:a16="http://schemas.microsoft.com/office/drawing/2014/main" id="{E721FFDC-A0B5-46BC-8F4C-E4E44A507F72}"/>
                  </a:ext>
                </a:extLst>
              </p:cNvPr>
              <p:cNvSpPr/>
              <p:nvPr/>
            </p:nvSpPr>
            <p:spPr>
              <a:xfrm>
                <a:off x="4170872" y="1617401"/>
                <a:ext cx="152779" cy="80456"/>
              </a:xfrm>
              <a:custGeom>
                <a:avLst/>
                <a:gdLst/>
                <a:ahLst/>
                <a:cxnLst/>
                <a:rect l="l" t="t" r="r" b="b"/>
                <a:pathLst>
                  <a:path w="34921" h="18390" extrusionOk="0">
                    <a:moveTo>
                      <a:pt x="17552" y="1"/>
                    </a:moveTo>
                    <a:cubicBezTo>
                      <a:pt x="13480" y="1"/>
                      <a:pt x="9402" y="900"/>
                      <a:pt x="6286" y="2685"/>
                    </a:cubicBezTo>
                    <a:cubicBezTo>
                      <a:pt x="68" y="6282"/>
                      <a:pt x="1" y="12096"/>
                      <a:pt x="6185" y="15692"/>
                    </a:cubicBezTo>
                    <a:cubicBezTo>
                      <a:pt x="9277" y="17490"/>
                      <a:pt x="13344" y="18389"/>
                      <a:pt x="17414" y="18389"/>
                    </a:cubicBezTo>
                    <a:cubicBezTo>
                      <a:pt x="21485" y="18389"/>
                      <a:pt x="25560" y="17490"/>
                      <a:pt x="28669" y="15692"/>
                    </a:cubicBezTo>
                    <a:cubicBezTo>
                      <a:pt x="34853" y="12096"/>
                      <a:pt x="34920" y="6282"/>
                      <a:pt x="28736" y="2685"/>
                    </a:cubicBezTo>
                    <a:cubicBezTo>
                      <a:pt x="25652" y="892"/>
                      <a:pt x="21605" y="1"/>
                      <a:pt x="17552" y="1"/>
                    </a:cubicBezTo>
                    <a:close/>
                  </a:path>
                </a:pathLst>
              </a:custGeom>
              <a:solidFill>
                <a:srgbClr val="BC8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450;p61">
                <a:extLst>
                  <a:ext uri="{FF2B5EF4-FFF2-40B4-BE49-F238E27FC236}">
                    <a16:creationId xmlns:a16="http://schemas.microsoft.com/office/drawing/2014/main" id="{44CF6D4F-7EE1-4D9B-9EFD-DB3F7826AE8D}"/>
                  </a:ext>
                </a:extLst>
              </p:cNvPr>
              <p:cNvSpPr/>
              <p:nvPr/>
            </p:nvSpPr>
            <p:spPr>
              <a:xfrm>
                <a:off x="4363361" y="1508418"/>
                <a:ext cx="141011" cy="729754"/>
              </a:xfrm>
              <a:custGeom>
                <a:avLst/>
                <a:gdLst/>
                <a:ahLst/>
                <a:cxnLst/>
                <a:rect l="l" t="t" r="r" b="b"/>
                <a:pathLst>
                  <a:path w="32231" h="166801" extrusionOk="0">
                    <a:moveTo>
                      <a:pt x="31761" y="1"/>
                    </a:moveTo>
                    <a:cubicBezTo>
                      <a:pt x="31761" y="2353"/>
                      <a:pt x="30215" y="4739"/>
                      <a:pt x="27089" y="6554"/>
                    </a:cubicBezTo>
                    <a:cubicBezTo>
                      <a:pt x="26316" y="6991"/>
                      <a:pt x="25510" y="7361"/>
                      <a:pt x="24669" y="7697"/>
                    </a:cubicBezTo>
                    <a:cubicBezTo>
                      <a:pt x="24535" y="7731"/>
                      <a:pt x="24400" y="7764"/>
                      <a:pt x="24266" y="7831"/>
                    </a:cubicBezTo>
                    <a:cubicBezTo>
                      <a:pt x="23560" y="8067"/>
                      <a:pt x="22821" y="8302"/>
                      <a:pt x="22081" y="8504"/>
                    </a:cubicBezTo>
                    <a:cubicBezTo>
                      <a:pt x="21913" y="8537"/>
                      <a:pt x="21779" y="8571"/>
                      <a:pt x="21611" y="8604"/>
                    </a:cubicBezTo>
                    <a:cubicBezTo>
                      <a:pt x="20771" y="8773"/>
                      <a:pt x="19930" y="8941"/>
                      <a:pt x="19057" y="9041"/>
                    </a:cubicBezTo>
                    <a:cubicBezTo>
                      <a:pt x="18922" y="9041"/>
                      <a:pt x="18788" y="9075"/>
                      <a:pt x="18653" y="9075"/>
                    </a:cubicBezTo>
                    <a:cubicBezTo>
                      <a:pt x="17780" y="9176"/>
                      <a:pt x="16906" y="9243"/>
                      <a:pt x="16032" y="9243"/>
                    </a:cubicBezTo>
                    <a:lnTo>
                      <a:pt x="15595" y="9243"/>
                    </a:lnTo>
                    <a:cubicBezTo>
                      <a:pt x="14721" y="9209"/>
                      <a:pt x="13814" y="9176"/>
                      <a:pt x="12940" y="9075"/>
                    </a:cubicBezTo>
                    <a:cubicBezTo>
                      <a:pt x="12772" y="9075"/>
                      <a:pt x="12637" y="9041"/>
                      <a:pt x="12469" y="9008"/>
                    </a:cubicBezTo>
                    <a:cubicBezTo>
                      <a:pt x="11831" y="8941"/>
                      <a:pt x="11159" y="8806"/>
                      <a:pt x="10520" y="8705"/>
                    </a:cubicBezTo>
                    <a:cubicBezTo>
                      <a:pt x="9982" y="8571"/>
                      <a:pt x="9478" y="8436"/>
                      <a:pt x="8940" y="8302"/>
                    </a:cubicBezTo>
                    <a:cubicBezTo>
                      <a:pt x="8537" y="8168"/>
                      <a:pt x="8134" y="8067"/>
                      <a:pt x="7731" y="7932"/>
                    </a:cubicBezTo>
                    <a:cubicBezTo>
                      <a:pt x="6621" y="7563"/>
                      <a:pt x="5580" y="7092"/>
                      <a:pt x="4639" y="6554"/>
                    </a:cubicBezTo>
                    <a:cubicBezTo>
                      <a:pt x="4235" y="6353"/>
                      <a:pt x="3966" y="6084"/>
                      <a:pt x="3630" y="5849"/>
                    </a:cubicBezTo>
                    <a:cubicBezTo>
                      <a:pt x="3261" y="5580"/>
                      <a:pt x="2857" y="5311"/>
                      <a:pt x="2521" y="5042"/>
                    </a:cubicBezTo>
                    <a:cubicBezTo>
                      <a:pt x="2051" y="4605"/>
                      <a:pt x="1614" y="4135"/>
                      <a:pt x="1278" y="3664"/>
                    </a:cubicBezTo>
                    <a:cubicBezTo>
                      <a:pt x="1210" y="3563"/>
                      <a:pt x="1143" y="3496"/>
                      <a:pt x="1110" y="3395"/>
                    </a:cubicBezTo>
                    <a:cubicBezTo>
                      <a:pt x="774" y="2925"/>
                      <a:pt x="505" y="2420"/>
                      <a:pt x="337" y="1916"/>
                    </a:cubicBezTo>
                    <a:cubicBezTo>
                      <a:pt x="337" y="1849"/>
                      <a:pt x="303" y="1816"/>
                      <a:pt x="303" y="1748"/>
                    </a:cubicBezTo>
                    <a:cubicBezTo>
                      <a:pt x="135" y="1211"/>
                      <a:pt x="34" y="673"/>
                      <a:pt x="1" y="135"/>
                    </a:cubicBezTo>
                    <a:lnTo>
                      <a:pt x="1" y="135"/>
                    </a:lnTo>
                    <a:lnTo>
                      <a:pt x="471" y="157693"/>
                    </a:lnTo>
                    <a:cubicBezTo>
                      <a:pt x="471" y="157726"/>
                      <a:pt x="471" y="157793"/>
                      <a:pt x="471" y="157827"/>
                    </a:cubicBezTo>
                    <a:cubicBezTo>
                      <a:pt x="471" y="158129"/>
                      <a:pt x="505" y="158432"/>
                      <a:pt x="572" y="158734"/>
                    </a:cubicBezTo>
                    <a:cubicBezTo>
                      <a:pt x="606" y="158936"/>
                      <a:pt x="673" y="159138"/>
                      <a:pt x="740" y="159306"/>
                    </a:cubicBezTo>
                    <a:cubicBezTo>
                      <a:pt x="740" y="159373"/>
                      <a:pt x="774" y="159440"/>
                      <a:pt x="774" y="159507"/>
                    </a:cubicBezTo>
                    <a:cubicBezTo>
                      <a:pt x="807" y="159541"/>
                      <a:pt x="807" y="159575"/>
                      <a:pt x="841" y="159642"/>
                    </a:cubicBezTo>
                    <a:cubicBezTo>
                      <a:pt x="942" y="159944"/>
                      <a:pt x="1076" y="160247"/>
                      <a:pt x="1244" y="160549"/>
                    </a:cubicBezTo>
                    <a:cubicBezTo>
                      <a:pt x="1345" y="160684"/>
                      <a:pt x="1446" y="160818"/>
                      <a:pt x="1547" y="160953"/>
                    </a:cubicBezTo>
                    <a:cubicBezTo>
                      <a:pt x="1614" y="161053"/>
                      <a:pt x="1647" y="161121"/>
                      <a:pt x="1715" y="161221"/>
                    </a:cubicBezTo>
                    <a:cubicBezTo>
                      <a:pt x="1782" y="161322"/>
                      <a:pt x="1815" y="161389"/>
                      <a:pt x="1883" y="161490"/>
                    </a:cubicBezTo>
                    <a:cubicBezTo>
                      <a:pt x="2185" y="161826"/>
                      <a:pt x="2488" y="162196"/>
                      <a:pt x="2857" y="162532"/>
                    </a:cubicBezTo>
                    <a:cubicBezTo>
                      <a:pt x="2891" y="162566"/>
                      <a:pt x="2958" y="162599"/>
                      <a:pt x="2992" y="162599"/>
                    </a:cubicBezTo>
                    <a:cubicBezTo>
                      <a:pt x="3294" y="162902"/>
                      <a:pt x="3698" y="163171"/>
                      <a:pt x="4101" y="163440"/>
                    </a:cubicBezTo>
                    <a:cubicBezTo>
                      <a:pt x="4370" y="163641"/>
                      <a:pt x="4571" y="163843"/>
                      <a:pt x="4874" y="164011"/>
                    </a:cubicBezTo>
                    <a:cubicBezTo>
                      <a:pt x="4941" y="164045"/>
                      <a:pt x="5008" y="164112"/>
                      <a:pt x="5075" y="164145"/>
                    </a:cubicBezTo>
                    <a:cubicBezTo>
                      <a:pt x="6017" y="164683"/>
                      <a:pt x="7092" y="165120"/>
                      <a:pt x="8201" y="165490"/>
                    </a:cubicBezTo>
                    <a:cubicBezTo>
                      <a:pt x="8302" y="165557"/>
                      <a:pt x="8403" y="165624"/>
                      <a:pt x="8537" y="165658"/>
                    </a:cubicBezTo>
                    <a:cubicBezTo>
                      <a:pt x="8806" y="165759"/>
                      <a:pt x="9109" y="165792"/>
                      <a:pt x="9377" y="165859"/>
                    </a:cubicBezTo>
                    <a:cubicBezTo>
                      <a:pt x="9915" y="166027"/>
                      <a:pt x="10419" y="166162"/>
                      <a:pt x="10991" y="166263"/>
                    </a:cubicBezTo>
                    <a:cubicBezTo>
                      <a:pt x="11159" y="166296"/>
                      <a:pt x="11360" y="166364"/>
                      <a:pt x="11528" y="166397"/>
                    </a:cubicBezTo>
                    <a:cubicBezTo>
                      <a:pt x="11999" y="166498"/>
                      <a:pt x="12469" y="166532"/>
                      <a:pt x="12940" y="166599"/>
                    </a:cubicBezTo>
                    <a:cubicBezTo>
                      <a:pt x="13074" y="166632"/>
                      <a:pt x="13242" y="166632"/>
                      <a:pt x="13377" y="166666"/>
                    </a:cubicBezTo>
                    <a:cubicBezTo>
                      <a:pt x="13444" y="166666"/>
                      <a:pt x="13511" y="166666"/>
                      <a:pt x="13545" y="166700"/>
                    </a:cubicBezTo>
                    <a:cubicBezTo>
                      <a:pt x="14150" y="166733"/>
                      <a:pt x="14721" y="166767"/>
                      <a:pt x="15326" y="166800"/>
                    </a:cubicBezTo>
                    <a:lnTo>
                      <a:pt x="16939" y="166800"/>
                    </a:lnTo>
                    <a:cubicBezTo>
                      <a:pt x="17477" y="166800"/>
                      <a:pt x="17981" y="166767"/>
                      <a:pt x="18519" y="166733"/>
                    </a:cubicBezTo>
                    <a:cubicBezTo>
                      <a:pt x="18721" y="166700"/>
                      <a:pt x="18922" y="166666"/>
                      <a:pt x="19124" y="166666"/>
                    </a:cubicBezTo>
                    <a:cubicBezTo>
                      <a:pt x="19258" y="166632"/>
                      <a:pt x="19359" y="166632"/>
                      <a:pt x="19494" y="166599"/>
                    </a:cubicBezTo>
                    <a:cubicBezTo>
                      <a:pt x="19695" y="166599"/>
                      <a:pt x="19863" y="166565"/>
                      <a:pt x="20065" y="166532"/>
                    </a:cubicBezTo>
                    <a:cubicBezTo>
                      <a:pt x="20603" y="166464"/>
                      <a:pt x="21107" y="166397"/>
                      <a:pt x="21645" y="166263"/>
                    </a:cubicBezTo>
                    <a:cubicBezTo>
                      <a:pt x="21779" y="166229"/>
                      <a:pt x="21913" y="166196"/>
                      <a:pt x="22048" y="166162"/>
                    </a:cubicBezTo>
                    <a:cubicBezTo>
                      <a:pt x="22216" y="166128"/>
                      <a:pt x="22350" y="166095"/>
                      <a:pt x="22518" y="166061"/>
                    </a:cubicBezTo>
                    <a:cubicBezTo>
                      <a:pt x="22787" y="165994"/>
                      <a:pt x="23056" y="165927"/>
                      <a:pt x="23291" y="165859"/>
                    </a:cubicBezTo>
                    <a:cubicBezTo>
                      <a:pt x="23795" y="165725"/>
                      <a:pt x="24266" y="165557"/>
                      <a:pt x="24737" y="165389"/>
                    </a:cubicBezTo>
                    <a:cubicBezTo>
                      <a:pt x="24837" y="165355"/>
                      <a:pt x="24972" y="165322"/>
                      <a:pt x="25106" y="165254"/>
                    </a:cubicBezTo>
                    <a:cubicBezTo>
                      <a:pt x="25140" y="165254"/>
                      <a:pt x="25207" y="165221"/>
                      <a:pt x="25241" y="165221"/>
                    </a:cubicBezTo>
                    <a:cubicBezTo>
                      <a:pt x="26047" y="164885"/>
                      <a:pt x="26820" y="164515"/>
                      <a:pt x="27526" y="164112"/>
                    </a:cubicBezTo>
                    <a:cubicBezTo>
                      <a:pt x="30652" y="162297"/>
                      <a:pt x="32231" y="159944"/>
                      <a:pt x="32198" y="157558"/>
                    </a:cubicBezTo>
                    <a:lnTo>
                      <a:pt x="31761" y="1"/>
                    </a:lnTo>
                    <a:close/>
                  </a:path>
                </a:pathLst>
              </a:custGeom>
              <a:solidFill>
                <a:srgbClr val="934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451;p61">
                <a:extLst>
                  <a:ext uri="{FF2B5EF4-FFF2-40B4-BE49-F238E27FC236}">
                    <a16:creationId xmlns:a16="http://schemas.microsoft.com/office/drawing/2014/main" id="{0B94642E-A294-44C7-A919-06B5B5EA2606}"/>
                  </a:ext>
                </a:extLst>
              </p:cNvPr>
              <p:cNvSpPr/>
              <p:nvPr/>
            </p:nvSpPr>
            <p:spPr>
              <a:xfrm>
                <a:off x="4548936" y="1916635"/>
                <a:ext cx="140866" cy="429354"/>
              </a:xfrm>
              <a:custGeom>
                <a:avLst/>
                <a:gdLst/>
                <a:ahLst/>
                <a:cxnLst/>
                <a:rect l="l" t="t" r="r" b="b"/>
                <a:pathLst>
                  <a:path w="32198" h="98138" extrusionOk="0">
                    <a:moveTo>
                      <a:pt x="1" y="68"/>
                    </a:moveTo>
                    <a:cubicBezTo>
                      <a:pt x="1" y="83"/>
                      <a:pt x="1" y="99"/>
                      <a:pt x="1" y="115"/>
                    </a:cubicBezTo>
                    <a:lnTo>
                      <a:pt x="1" y="115"/>
                    </a:lnTo>
                    <a:lnTo>
                      <a:pt x="1" y="68"/>
                    </a:lnTo>
                    <a:close/>
                    <a:moveTo>
                      <a:pt x="31761" y="0"/>
                    </a:moveTo>
                    <a:cubicBezTo>
                      <a:pt x="31761" y="2353"/>
                      <a:pt x="30215" y="4739"/>
                      <a:pt x="27089" y="6520"/>
                    </a:cubicBezTo>
                    <a:cubicBezTo>
                      <a:pt x="26350" y="6957"/>
                      <a:pt x="25543" y="7327"/>
                      <a:pt x="24669" y="7663"/>
                    </a:cubicBezTo>
                    <a:cubicBezTo>
                      <a:pt x="24535" y="7730"/>
                      <a:pt x="24401" y="7764"/>
                      <a:pt x="24266" y="7798"/>
                    </a:cubicBezTo>
                    <a:cubicBezTo>
                      <a:pt x="23560" y="8066"/>
                      <a:pt x="22821" y="8268"/>
                      <a:pt x="22082" y="8470"/>
                    </a:cubicBezTo>
                    <a:cubicBezTo>
                      <a:pt x="21913" y="8503"/>
                      <a:pt x="21779" y="8537"/>
                      <a:pt x="21611" y="8571"/>
                    </a:cubicBezTo>
                    <a:cubicBezTo>
                      <a:pt x="20804" y="8772"/>
                      <a:pt x="19931" y="8907"/>
                      <a:pt x="19057" y="9007"/>
                    </a:cubicBezTo>
                    <a:cubicBezTo>
                      <a:pt x="18922" y="9041"/>
                      <a:pt x="18821" y="9041"/>
                      <a:pt x="18687" y="9075"/>
                    </a:cubicBezTo>
                    <a:cubicBezTo>
                      <a:pt x="17813" y="9142"/>
                      <a:pt x="16906" y="9209"/>
                      <a:pt x="16032" y="9209"/>
                    </a:cubicBezTo>
                    <a:lnTo>
                      <a:pt x="15595" y="9209"/>
                    </a:lnTo>
                    <a:cubicBezTo>
                      <a:pt x="14688" y="9209"/>
                      <a:pt x="13814" y="9142"/>
                      <a:pt x="12940" y="9075"/>
                    </a:cubicBezTo>
                    <a:cubicBezTo>
                      <a:pt x="12772" y="9041"/>
                      <a:pt x="12604" y="9007"/>
                      <a:pt x="12469" y="9007"/>
                    </a:cubicBezTo>
                    <a:cubicBezTo>
                      <a:pt x="11797" y="8907"/>
                      <a:pt x="11159" y="8806"/>
                      <a:pt x="10520" y="8671"/>
                    </a:cubicBezTo>
                    <a:cubicBezTo>
                      <a:pt x="9982" y="8537"/>
                      <a:pt x="9445" y="8402"/>
                      <a:pt x="8941" y="8268"/>
                    </a:cubicBezTo>
                    <a:cubicBezTo>
                      <a:pt x="8504" y="8167"/>
                      <a:pt x="8134" y="8033"/>
                      <a:pt x="7731" y="7898"/>
                    </a:cubicBezTo>
                    <a:cubicBezTo>
                      <a:pt x="6622" y="7529"/>
                      <a:pt x="5546" y="7092"/>
                      <a:pt x="4605" y="6520"/>
                    </a:cubicBezTo>
                    <a:cubicBezTo>
                      <a:pt x="4235" y="6319"/>
                      <a:pt x="3966" y="6050"/>
                      <a:pt x="3630" y="5848"/>
                    </a:cubicBezTo>
                    <a:cubicBezTo>
                      <a:pt x="3227" y="5546"/>
                      <a:pt x="2824" y="5310"/>
                      <a:pt x="2521" y="5008"/>
                    </a:cubicBezTo>
                    <a:cubicBezTo>
                      <a:pt x="2017" y="4571"/>
                      <a:pt x="1614" y="4101"/>
                      <a:pt x="1244" y="3630"/>
                    </a:cubicBezTo>
                    <a:cubicBezTo>
                      <a:pt x="1211" y="3529"/>
                      <a:pt x="1143" y="3462"/>
                      <a:pt x="1076" y="3361"/>
                    </a:cubicBezTo>
                    <a:cubicBezTo>
                      <a:pt x="774" y="2891"/>
                      <a:pt x="505" y="2387"/>
                      <a:pt x="337" y="1882"/>
                    </a:cubicBezTo>
                    <a:cubicBezTo>
                      <a:pt x="303" y="1815"/>
                      <a:pt x="303" y="1782"/>
                      <a:pt x="270" y="1714"/>
                    </a:cubicBezTo>
                    <a:cubicBezTo>
                      <a:pt x="106" y="1192"/>
                      <a:pt x="6" y="669"/>
                      <a:pt x="1" y="115"/>
                    </a:cubicBezTo>
                    <a:lnTo>
                      <a:pt x="1" y="115"/>
                    </a:lnTo>
                    <a:lnTo>
                      <a:pt x="438" y="89030"/>
                    </a:lnTo>
                    <a:lnTo>
                      <a:pt x="438" y="89164"/>
                    </a:lnTo>
                    <a:cubicBezTo>
                      <a:pt x="471" y="89467"/>
                      <a:pt x="505" y="89769"/>
                      <a:pt x="538" y="90072"/>
                    </a:cubicBezTo>
                    <a:cubicBezTo>
                      <a:pt x="606" y="90240"/>
                      <a:pt x="673" y="90441"/>
                      <a:pt x="706" y="90643"/>
                    </a:cubicBezTo>
                    <a:cubicBezTo>
                      <a:pt x="740" y="90710"/>
                      <a:pt x="740" y="90744"/>
                      <a:pt x="774" y="90811"/>
                    </a:cubicBezTo>
                    <a:cubicBezTo>
                      <a:pt x="774" y="90878"/>
                      <a:pt x="807" y="90912"/>
                      <a:pt x="807" y="90945"/>
                    </a:cubicBezTo>
                    <a:cubicBezTo>
                      <a:pt x="942" y="91248"/>
                      <a:pt x="1076" y="91550"/>
                      <a:pt x="1244" y="91853"/>
                    </a:cubicBezTo>
                    <a:cubicBezTo>
                      <a:pt x="1311" y="92021"/>
                      <a:pt x="1412" y="92155"/>
                      <a:pt x="1513" y="92290"/>
                    </a:cubicBezTo>
                    <a:cubicBezTo>
                      <a:pt x="1580" y="92391"/>
                      <a:pt x="1647" y="92458"/>
                      <a:pt x="1715" y="92559"/>
                    </a:cubicBezTo>
                    <a:cubicBezTo>
                      <a:pt x="1748" y="92626"/>
                      <a:pt x="1816" y="92727"/>
                      <a:pt x="1883" y="92794"/>
                    </a:cubicBezTo>
                    <a:cubicBezTo>
                      <a:pt x="2152" y="93164"/>
                      <a:pt x="2488" y="93533"/>
                      <a:pt x="2857" y="93869"/>
                    </a:cubicBezTo>
                    <a:cubicBezTo>
                      <a:pt x="2891" y="93869"/>
                      <a:pt x="2925" y="93903"/>
                      <a:pt x="2958" y="93937"/>
                    </a:cubicBezTo>
                    <a:cubicBezTo>
                      <a:pt x="3294" y="94239"/>
                      <a:pt x="3698" y="94474"/>
                      <a:pt x="4067" y="94743"/>
                    </a:cubicBezTo>
                    <a:cubicBezTo>
                      <a:pt x="4336" y="94945"/>
                      <a:pt x="4571" y="95146"/>
                      <a:pt x="4874" y="95348"/>
                    </a:cubicBezTo>
                    <a:cubicBezTo>
                      <a:pt x="4908" y="95382"/>
                      <a:pt x="4975" y="95415"/>
                      <a:pt x="5042" y="95449"/>
                    </a:cubicBezTo>
                    <a:cubicBezTo>
                      <a:pt x="6017" y="96020"/>
                      <a:pt x="7058" y="96457"/>
                      <a:pt x="8168" y="96827"/>
                    </a:cubicBezTo>
                    <a:cubicBezTo>
                      <a:pt x="8302" y="96860"/>
                      <a:pt x="8403" y="96928"/>
                      <a:pt x="8537" y="96995"/>
                    </a:cubicBezTo>
                    <a:cubicBezTo>
                      <a:pt x="8806" y="97062"/>
                      <a:pt x="9109" y="97096"/>
                      <a:pt x="9377" y="97197"/>
                    </a:cubicBezTo>
                    <a:cubicBezTo>
                      <a:pt x="9882" y="97331"/>
                      <a:pt x="10419" y="97465"/>
                      <a:pt x="10957" y="97600"/>
                    </a:cubicBezTo>
                    <a:cubicBezTo>
                      <a:pt x="11159" y="97633"/>
                      <a:pt x="11327" y="97701"/>
                      <a:pt x="11528" y="97734"/>
                    </a:cubicBezTo>
                    <a:cubicBezTo>
                      <a:pt x="11999" y="97802"/>
                      <a:pt x="12436" y="97869"/>
                      <a:pt x="12906" y="97936"/>
                    </a:cubicBezTo>
                    <a:cubicBezTo>
                      <a:pt x="13074" y="97936"/>
                      <a:pt x="13209" y="97970"/>
                      <a:pt x="13377" y="98003"/>
                    </a:cubicBezTo>
                    <a:lnTo>
                      <a:pt x="13579" y="98003"/>
                    </a:lnTo>
                    <a:cubicBezTo>
                      <a:pt x="14150" y="98070"/>
                      <a:pt x="14755" y="98104"/>
                      <a:pt x="15326" y="98138"/>
                    </a:cubicBezTo>
                    <a:lnTo>
                      <a:pt x="16973" y="98138"/>
                    </a:lnTo>
                    <a:cubicBezTo>
                      <a:pt x="17511" y="98138"/>
                      <a:pt x="18015" y="98104"/>
                      <a:pt x="18553" y="98070"/>
                    </a:cubicBezTo>
                    <a:cubicBezTo>
                      <a:pt x="18721" y="98037"/>
                      <a:pt x="18922" y="98003"/>
                      <a:pt x="19124" y="98003"/>
                    </a:cubicBezTo>
                    <a:cubicBezTo>
                      <a:pt x="19258" y="97970"/>
                      <a:pt x="19393" y="97970"/>
                      <a:pt x="19527" y="97936"/>
                    </a:cubicBezTo>
                    <a:cubicBezTo>
                      <a:pt x="19695" y="97936"/>
                      <a:pt x="19897" y="97902"/>
                      <a:pt x="20099" y="97902"/>
                    </a:cubicBezTo>
                    <a:cubicBezTo>
                      <a:pt x="20636" y="97802"/>
                      <a:pt x="21140" y="97734"/>
                      <a:pt x="21678" y="97600"/>
                    </a:cubicBezTo>
                    <a:cubicBezTo>
                      <a:pt x="21813" y="97600"/>
                      <a:pt x="21947" y="97533"/>
                      <a:pt x="22082" y="97533"/>
                    </a:cubicBezTo>
                    <a:cubicBezTo>
                      <a:pt x="22216" y="97499"/>
                      <a:pt x="22384" y="97432"/>
                      <a:pt x="22518" y="97398"/>
                    </a:cubicBezTo>
                    <a:cubicBezTo>
                      <a:pt x="22787" y="97331"/>
                      <a:pt x="23056" y="97297"/>
                      <a:pt x="23325" y="97197"/>
                    </a:cubicBezTo>
                    <a:cubicBezTo>
                      <a:pt x="23796" y="97062"/>
                      <a:pt x="24266" y="96894"/>
                      <a:pt x="24737" y="96726"/>
                    </a:cubicBezTo>
                    <a:cubicBezTo>
                      <a:pt x="24871" y="96692"/>
                      <a:pt x="25005" y="96659"/>
                      <a:pt x="25140" y="96592"/>
                    </a:cubicBezTo>
                    <a:cubicBezTo>
                      <a:pt x="25174" y="96592"/>
                      <a:pt x="25207" y="96592"/>
                      <a:pt x="25241" y="96558"/>
                    </a:cubicBezTo>
                    <a:cubicBezTo>
                      <a:pt x="26047" y="96256"/>
                      <a:pt x="26820" y="95886"/>
                      <a:pt x="27526" y="95449"/>
                    </a:cubicBezTo>
                    <a:cubicBezTo>
                      <a:pt x="30652" y="93668"/>
                      <a:pt x="32198" y="91315"/>
                      <a:pt x="32198" y="88929"/>
                    </a:cubicBezTo>
                    <a:lnTo>
                      <a:pt x="31761" y="0"/>
                    </a:lnTo>
                    <a:close/>
                  </a:path>
                </a:pathLst>
              </a:custGeom>
              <a:solidFill>
                <a:srgbClr val="934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452;p61">
                <a:extLst>
                  <a:ext uri="{FF2B5EF4-FFF2-40B4-BE49-F238E27FC236}">
                    <a16:creationId xmlns:a16="http://schemas.microsoft.com/office/drawing/2014/main" id="{8EEB9ED4-24AD-42B2-94F1-21AF76491301}"/>
                  </a:ext>
                </a:extLst>
              </p:cNvPr>
              <p:cNvSpPr/>
              <p:nvPr/>
            </p:nvSpPr>
            <p:spPr>
              <a:xfrm>
                <a:off x="4542028" y="1876359"/>
                <a:ext cx="152775" cy="80452"/>
              </a:xfrm>
              <a:custGeom>
                <a:avLst/>
                <a:gdLst/>
                <a:ahLst/>
                <a:cxnLst/>
                <a:rect l="l" t="t" r="r" b="b"/>
                <a:pathLst>
                  <a:path w="34920" h="18389" extrusionOk="0">
                    <a:moveTo>
                      <a:pt x="17539" y="1"/>
                    </a:moveTo>
                    <a:cubicBezTo>
                      <a:pt x="13463" y="1"/>
                      <a:pt x="9384" y="900"/>
                      <a:pt x="6285" y="2685"/>
                    </a:cubicBezTo>
                    <a:cubicBezTo>
                      <a:pt x="67" y="6281"/>
                      <a:pt x="0" y="12096"/>
                      <a:pt x="6184" y="15692"/>
                    </a:cubicBezTo>
                    <a:cubicBezTo>
                      <a:pt x="9276" y="17490"/>
                      <a:pt x="13343" y="18389"/>
                      <a:pt x="17414" y="18389"/>
                    </a:cubicBezTo>
                    <a:cubicBezTo>
                      <a:pt x="21484" y="18389"/>
                      <a:pt x="25559" y="17490"/>
                      <a:pt x="28668" y="15692"/>
                    </a:cubicBezTo>
                    <a:cubicBezTo>
                      <a:pt x="34886" y="12129"/>
                      <a:pt x="34919" y="6281"/>
                      <a:pt x="28735" y="2685"/>
                    </a:cubicBezTo>
                    <a:cubicBezTo>
                      <a:pt x="25651" y="891"/>
                      <a:pt x="21596" y="1"/>
                      <a:pt x="17539" y="1"/>
                    </a:cubicBezTo>
                    <a:close/>
                  </a:path>
                </a:pathLst>
              </a:custGeom>
              <a:solidFill>
                <a:srgbClr val="BC8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453;p61">
                <a:extLst>
                  <a:ext uri="{FF2B5EF4-FFF2-40B4-BE49-F238E27FC236}">
                    <a16:creationId xmlns:a16="http://schemas.microsoft.com/office/drawing/2014/main" id="{FE0D2BAA-CCB1-428D-A8E6-C548C7F2A635}"/>
                  </a:ext>
                </a:extLst>
              </p:cNvPr>
              <p:cNvSpPr/>
              <p:nvPr/>
            </p:nvSpPr>
            <p:spPr>
              <a:xfrm>
                <a:off x="3993680" y="1853108"/>
                <a:ext cx="140866" cy="390241"/>
              </a:xfrm>
              <a:custGeom>
                <a:avLst/>
                <a:gdLst/>
                <a:ahLst/>
                <a:cxnLst/>
                <a:rect l="l" t="t" r="r" b="b"/>
                <a:pathLst>
                  <a:path w="32198" h="89198" extrusionOk="0">
                    <a:moveTo>
                      <a:pt x="1" y="135"/>
                    </a:moveTo>
                    <a:cubicBezTo>
                      <a:pt x="1" y="151"/>
                      <a:pt x="1" y="166"/>
                      <a:pt x="1" y="182"/>
                    </a:cubicBezTo>
                    <a:lnTo>
                      <a:pt x="1" y="182"/>
                    </a:lnTo>
                    <a:lnTo>
                      <a:pt x="1" y="135"/>
                    </a:lnTo>
                    <a:close/>
                    <a:moveTo>
                      <a:pt x="31727" y="0"/>
                    </a:moveTo>
                    <a:cubicBezTo>
                      <a:pt x="31727" y="2387"/>
                      <a:pt x="30181" y="4773"/>
                      <a:pt x="27055" y="6554"/>
                    </a:cubicBezTo>
                    <a:cubicBezTo>
                      <a:pt x="26316" y="6991"/>
                      <a:pt x="25476" y="7361"/>
                      <a:pt x="24636" y="7697"/>
                    </a:cubicBezTo>
                    <a:cubicBezTo>
                      <a:pt x="24501" y="7730"/>
                      <a:pt x="24367" y="7798"/>
                      <a:pt x="24266" y="7831"/>
                    </a:cubicBezTo>
                    <a:cubicBezTo>
                      <a:pt x="23560" y="8100"/>
                      <a:pt x="22821" y="8302"/>
                      <a:pt x="22048" y="8503"/>
                    </a:cubicBezTo>
                    <a:cubicBezTo>
                      <a:pt x="21880" y="8537"/>
                      <a:pt x="21745" y="8571"/>
                      <a:pt x="21577" y="8604"/>
                    </a:cubicBezTo>
                    <a:cubicBezTo>
                      <a:pt x="20771" y="8806"/>
                      <a:pt x="19897" y="8940"/>
                      <a:pt x="19023" y="9041"/>
                    </a:cubicBezTo>
                    <a:cubicBezTo>
                      <a:pt x="18922" y="9075"/>
                      <a:pt x="18788" y="9075"/>
                      <a:pt x="18653" y="9108"/>
                    </a:cubicBezTo>
                    <a:cubicBezTo>
                      <a:pt x="17779" y="9176"/>
                      <a:pt x="16906" y="9243"/>
                      <a:pt x="15998" y="9243"/>
                    </a:cubicBezTo>
                    <a:lnTo>
                      <a:pt x="15595" y="9243"/>
                    </a:lnTo>
                    <a:cubicBezTo>
                      <a:pt x="14687" y="9243"/>
                      <a:pt x="13780" y="9176"/>
                      <a:pt x="12906" y="9108"/>
                    </a:cubicBezTo>
                    <a:cubicBezTo>
                      <a:pt x="12772" y="9075"/>
                      <a:pt x="12604" y="9041"/>
                      <a:pt x="12469" y="9041"/>
                    </a:cubicBezTo>
                    <a:cubicBezTo>
                      <a:pt x="11797" y="8940"/>
                      <a:pt x="11159" y="8839"/>
                      <a:pt x="10520" y="8705"/>
                    </a:cubicBezTo>
                    <a:cubicBezTo>
                      <a:pt x="9982" y="8571"/>
                      <a:pt x="9445" y="8436"/>
                      <a:pt x="8940" y="8302"/>
                    </a:cubicBezTo>
                    <a:cubicBezTo>
                      <a:pt x="8537" y="8201"/>
                      <a:pt x="8100" y="8066"/>
                      <a:pt x="7730" y="7932"/>
                    </a:cubicBezTo>
                    <a:cubicBezTo>
                      <a:pt x="6621" y="7562"/>
                      <a:pt x="5546" y="7125"/>
                      <a:pt x="4605" y="6554"/>
                    </a:cubicBezTo>
                    <a:cubicBezTo>
                      <a:pt x="4235" y="6352"/>
                      <a:pt x="3966" y="6117"/>
                      <a:pt x="3630" y="5882"/>
                    </a:cubicBezTo>
                    <a:cubicBezTo>
                      <a:pt x="3227" y="5613"/>
                      <a:pt x="2824" y="5344"/>
                      <a:pt x="2521" y="5042"/>
                    </a:cubicBezTo>
                    <a:cubicBezTo>
                      <a:pt x="2017" y="4605"/>
                      <a:pt x="1614" y="4134"/>
                      <a:pt x="1244" y="3664"/>
                    </a:cubicBezTo>
                    <a:cubicBezTo>
                      <a:pt x="1210" y="3563"/>
                      <a:pt x="1143" y="3496"/>
                      <a:pt x="1076" y="3395"/>
                    </a:cubicBezTo>
                    <a:cubicBezTo>
                      <a:pt x="774" y="2924"/>
                      <a:pt x="505" y="2420"/>
                      <a:pt x="337" y="1916"/>
                    </a:cubicBezTo>
                    <a:cubicBezTo>
                      <a:pt x="303" y="1882"/>
                      <a:pt x="303" y="1815"/>
                      <a:pt x="269" y="1748"/>
                    </a:cubicBezTo>
                    <a:cubicBezTo>
                      <a:pt x="106" y="1226"/>
                      <a:pt x="6" y="704"/>
                      <a:pt x="1" y="182"/>
                    </a:cubicBezTo>
                    <a:lnTo>
                      <a:pt x="1" y="182"/>
                    </a:lnTo>
                    <a:lnTo>
                      <a:pt x="437" y="80090"/>
                    </a:lnTo>
                    <a:cubicBezTo>
                      <a:pt x="437" y="80123"/>
                      <a:pt x="437" y="80157"/>
                      <a:pt x="437" y="80224"/>
                    </a:cubicBezTo>
                    <a:cubicBezTo>
                      <a:pt x="471" y="80527"/>
                      <a:pt x="505" y="80829"/>
                      <a:pt x="538" y="81132"/>
                    </a:cubicBezTo>
                    <a:cubicBezTo>
                      <a:pt x="605" y="81300"/>
                      <a:pt x="673" y="81501"/>
                      <a:pt x="706" y="81703"/>
                    </a:cubicBezTo>
                    <a:cubicBezTo>
                      <a:pt x="740" y="81770"/>
                      <a:pt x="740" y="81804"/>
                      <a:pt x="774" y="81871"/>
                    </a:cubicBezTo>
                    <a:cubicBezTo>
                      <a:pt x="774" y="81905"/>
                      <a:pt x="807" y="81972"/>
                      <a:pt x="807" y="82006"/>
                    </a:cubicBezTo>
                    <a:cubicBezTo>
                      <a:pt x="942" y="82342"/>
                      <a:pt x="1076" y="82610"/>
                      <a:pt x="1244" y="82913"/>
                    </a:cubicBezTo>
                    <a:cubicBezTo>
                      <a:pt x="1311" y="83081"/>
                      <a:pt x="1412" y="83215"/>
                      <a:pt x="1513" y="83350"/>
                    </a:cubicBezTo>
                    <a:cubicBezTo>
                      <a:pt x="1580" y="83451"/>
                      <a:pt x="1647" y="83518"/>
                      <a:pt x="1715" y="83619"/>
                    </a:cubicBezTo>
                    <a:cubicBezTo>
                      <a:pt x="1748" y="83686"/>
                      <a:pt x="1815" y="83787"/>
                      <a:pt x="1883" y="83854"/>
                    </a:cubicBezTo>
                    <a:cubicBezTo>
                      <a:pt x="2151" y="84224"/>
                      <a:pt x="2488" y="84560"/>
                      <a:pt x="2857" y="84929"/>
                    </a:cubicBezTo>
                    <a:cubicBezTo>
                      <a:pt x="2891" y="84929"/>
                      <a:pt x="2924" y="84963"/>
                      <a:pt x="2958" y="84997"/>
                    </a:cubicBezTo>
                    <a:cubicBezTo>
                      <a:pt x="3294" y="85266"/>
                      <a:pt x="3697" y="85534"/>
                      <a:pt x="4067" y="85803"/>
                    </a:cubicBezTo>
                    <a:cubicBezTo>
                      <a:pt x="4336" y="86005"/>
                      <a:pt x="4571" y="86207"/>
                      <a:pt x="4874" y="86408"/>
                    </a:cubicBezTo>
                    <a:cubicBezTo>
                      <a:pt x="4907" y="86442"/>
                      <a:pt x="4975" y="86475"/>
                      <a:pt x="5042" y="86509"/>
                    </a:cubicBezTo>
                    <a:cubicBezTo>
                      <a:pt x="6016" y="87080"/>
                      <a:pt x="7058" y="87484"/>
                      <a:pt x="8167" y="87887"/>
                    </a:cubicBezTo>
                    <a:cubicBezTo>
                      <a:pt x="8302" y="87921"/>
                      <a:pt x="8403" y="87988"/>
                      <a:pt x="8537" y="88021"/>
                    </a:cubicBezTo>
                    <a:cubicBezTo>
                      <a:pt x="8806" y="88122"/>
                      <a:pt x="9075" y="88156"/>
                      <a:pt x="9377" y="88257"/>
                    </a:cubicBezTo>
                    <a:cubicBezTo>
                      <a:pt x="9881" y="88391"/>
                      <a:pt x="10419" y="88526"/>
                      <a:pt x="10957" y="88626"/>
                    </a:cubicBezTo>
                    <a:cubicBezTo>
                      <a:pt x="11159" y="88694"/>
                      <a:pt x="11327" y="88761"/>
                      <a:pt x="11528" y="88794"/>
                    </a:cubicBezTo>
                    <a:cubicBezTo>
                      <a:pt x="11965" y="88862"/>
                      <a:pt x="12436" y="88929"/>
                      <a:pt x="12906" y="88963"/>
                    </a:cubicBezTo>
                    <a:cubicBezTo>
                      <a:pt x="13074" y="88996"/>
                      <a:pt x="13209" y="89030"/>
                      <a:pt x="13343" y="89030"/>
                    </a:cubicBezTo>
                    <a:cubicBezTo>
                      <a:pt x="13410" y="89030"/>
                      <a:pt x="13478" y="89063"/>
                      <a:pt x="13545" y="89063"/>
                    </a:cubicBezTo>
                    <a:cubicBezTo>
                      <a:pt x="14116" y="89131"/>
                      <a:pt x="14721" y="89164"/>
                      <a:pt x="15292" y="89164"/>
                    </a:cubicBezTo>
                    <a:cubicBezTo>
                      <a:pt x="15561" y="89198"/>
                      <a:pt x="15797" y="89198"/>
                      <a:pt x="16032" y="89198"/>
                    </a:cubicBezTo>
                    <a:lnTo>
                      <a:pt x="16939" y="89198"/>
                    </a:lnTo>
                    <a:cubicBezTo>
                      <a:pt x="17443" y="89164"/>
                      <a:pt x="17981" y="89131"/>
                      <a:pt x="18485" y="89097"/>
                    </a:cubicBezTo>
                    <a:cubicBezTo>
                      <a:pt x="18687" y="89097"/>
                      <a:pt x="18889" y="89063"/>
                      <a:pt x="19090" y="89030"/>
                    </a:cubicBezTo>
                    <a:cubicBezTo>
                      <a:pt x="19225" y="89030"/>
                      <a:pt x="19359" y="88996"/>
                      <a:pt x="19494" y="88996"/>
                    </a:cubicBezTo>
                    <a:cubicBezTo>
                      <a:pt x="19662" y="88963"/>
                      <a:pt x="19863" y="88963"/>
                      <a:pt x="20031" y="88929"/>
                    </a:cubicBezTo>
                    <a:cubicBezTo>
                      <a:pt x="20569" y="88862"/>
                      <a:pt x="21107" y="88761"/>
                      <a:pt x="21611" y="88660"/>
                    </a:cubicBezTo>
                    <a:cubicBezTo>
                      <a:pt x="21745" y="88626"/>
                      <a:pt x="21880" y="88593"/>
                      <a:pt x="22048" y="88559"/>
                    </a:cubicBezTo>
                    <a:cubicBezTo>
                      <a:pt x="22182" y="88526"/>
                      <a:pt x="22350" y="88458"/>
                      <a:pt x="22485" y="88425"/>
                    </a:cubicBezTo>
                    <a:cubicBezTo>
                      <a:pt x="22754" y="88358"/>
                      <a:pt x="23022" y="88324"/>
                      <a:pt x="23291" y="88257"/>
                    </a:cubicBezTo>
                    <a:cubicBezTo>
                      <a:pt x="23762" y="88089"/>
                      <a:pt x="24232" y="87921"/>
                      <a:pt x="24703" y="87753"/>
                    </a:cubicBezTo>
                    <a:cubicBezTo>
                      <a:pt x="24837" y="87719"/>
                      <a:pt x="24972" y="87685"/>
                      <a:pt x="25073" y="87618"/>
                    </a:cubicBezTo>
                    <a:cubicBezTo>
                      <a:pt x="25140" y="87618"/>
                      <a:pt x="25173" y="87618"/>
                      <a:pt x="25207" y="87585"/>
                    </a:cubicBezTo>
                    <a:cubicBezTo>
                      <a:pt x="26014" y="87282"/>
                      <a:pt x="26787" y="86912"/>
                      <a:pt x="27492" y="86475"/>
                    </a:cubicBezTo>
                    <a:cubicBezTo>
                      <a:pt x="30618" y="84694"/>
                      <a:pt x="32198" y="82308"/>
                      <a:pt x="32198" y="79955"/>
                    </a:cubicBezTo>
                    <a:lnTo>
                      <a:pt x="31727" y="0"/>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454;p61">
                <a:extLst>
                  <a:ext uri="{FF2B5EF4-FFF2-40B4-BE49-F238E27FC236}">
                    <a16:creationId xmlns:a16="http://schemas.microsoft.com/office/drawing/2014/main" id="{05168DDB-CCBD-4621-ACF4-D4182B9551B0}"/>
                  </a:ext>
                </a:extLst>
              </p:cNvPr>
              <p:cNvSpPr/>
              <p:nvPr/>
            </p:nvSpPr>
            <p:spPr>
              <a:xfrm>
                <a:off x="3986767" y="1812925"/>
                <a:ext cx="152631" cy="80434"/>
              </a:xfrm>
              <a:custGeom>
                <a:avLst/>
                <a:gdLst/>
                <a:ahLst/>
                <a:cxnLst/>
                <a:rect l="l" t="t" r="r" b="b"/>
                <a:pathLst>
                  <a:path w="34887" h="18385" extrusionOk="0">
                    <a:moveTo>
                      <a:pt x="17511" y="1"/>
                    </a:moveTo>
                    <a:cubicBezTo>
                      <a:pt x="13444" y="1"/>
                      <a:pt x="9378" y="900"/>
                      <a:pt x="6286" y="2698"/>
                    </a:cubicBezTo>
                    <a:cubicBezTo>
                      <a:pt x="68" y="6294"/>
                      <a:pt x="1" y="12108"/>
                      <a:pt x="6185" y="15704"/>
                    </a:cubicBezTo>
                    <a:cubicBezTo>
                      <a:pt x="9262" y="17494"/>
                      <a:pt x="13297" y="18385"/>
                      <a:pt x="17341" y="18385"/>
                    </a:cubicBezTo>
                    <a:cubicBezTo>
                      <a:pt x="21422" y="18385"/>
                      <a:pt x="25512" y="17477"/>
                      <a:pt x="28635" y="15671"/>
                    </a:cubicBezTo>
                    <a:cubicBezTo>
                      <a:pt x="34853" y="12108"/>
                      <a:pt x="34887" y="6294"/>
                      <a:pt x="28736" y="2698"/>
                    </a:cubicBezTo>
                    <a:cubicBezTo>
                      <a:pt x="25644" y="900"/>
                      <a:pt x="21578" y="1"/>
                      <a:pt x="17511" y="1"/>
                    </a:cubicBezTo>
                    <a:close/>
                  </a:path>
                </a:pathLst>
              </a:custGeom>
              <a:solidFill>
                <a:srgbClr val="4834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455;p61">
                <a:extLst>
                  <a:ext uri="{FF2B5EF4-FFF2-40B4-BE49-F238E27FC236}">
                    <a16:creationId xmlns:a16="http://schemas.microsoft.com/office/drawing/2014/main" id="{79012AFF-BA95-4C7F-937B-187E1E54BECA}"/>
                  </a:ext>
                </a:extLst>
              </p:cNvPr>
              <p:cNvSpPr/>
              <p:nvPr/>
            </p:nvSpPr>
            <p:spPr>
              <a:xfrm>
                <a:off x="4179255" y="1856197"/>
                <a:ext cx="140866" cy="494931"/>
              </a:xfrm>
              <a:custGeom>
                <a:avLst/>
                <a:gdLst/>
                <a:ahLst/>
                <a:cxnLst/>
                <a:rect l="l" t="t" r="r" b="b"/>
                <a:pathLst>
                  <a:path w="32198" h="113127" extrusionOk="0">
                    <a:moveTo>
                      <a:pt x="1" y="135"/>
                    </a:moveTo>
                    <a:cubicBezTo>
                      <a:pt x="1" y="143"/>
                      <a:pt x="1" y="152"/>
                      <a:pt x="1" y="160"/>
                    </a:cubicBezTo>
                    <a:lnTo>
                      <a:pt x="1" y="160"/>
                    </a:lnTo>
                    <a:lnTo>
                      <a:pt x="1" y="135"/>
                    </a:lnTo>
                    <a:close/>
                    <a:moveTo>
                      <a:pt x="31761" y="0"/>
                    </a:moveTo>
                    <a:cubicBezTo>
                      <a:pt x="31761" y="2353"/>
                      <a:pt x="30181" y="4739"/>
                      <a:pt x="27089" y="6554"/>
                    </a:cubicBezTo>
                    <a:cubicBezTo>
                      <a:pt x="26316" y="6991"/>
                      <a:pt x="25510" y="7360"/>
                      <a:pt x="24669" y="7697"/>
                    </a:cubicBezTo>
                    <a:cubicBezTo>
                      <a:pt x="24535" y="7730"/>
                      <a:pt x="24400" y="7764"/>
                      <a:pt x="24266" y="7797"/>
                    </a:cubicBezTo>
                    <a:cubicBezTo>
                      <a:pt x="23560" y="8066"/>
                      <a:pt x="22821" y="8301"/>
                      <a:pt x="22048" y="8470"/>
                    </a:cubicBezTo>
                    <a:cubicBezTo>
                      <a:pt x="21913" y="8537"/>
                      <a:pt x="21745" y="8570"/>
                      <a:pt x="21611" y="8604"/>
                    </a:cubicBezTo>
                    <a:cubicBezTo>
                      <a:pt x="20771" y="8772"/>
                      <a:pt x="19931" y="8940"/>
                      <a:pt x="19057" y="9041"/>
                    </a:cubicBezTo>
                    <a:cubicBezTo>
                      <a:pt x="18922" y="9041"/>
                      <a:pt x="18788" y="9074"/>
                      <a:pt x="18653" y="9074"/>
                    </a:cubicBezTo>
                    <a:cubicBezTo>
                      <a:pt x="17780" y="9175"/>
                      <a:pt x="16906" y="9209"/>
                      <a:pt x="16032" y="9243"/>
                    </a:cubicBezTo>
                    <a:cubicBezTo>
                      <a:pt x="15864" y="9243"/>
                      <a:pt x="15729" y="9209"/>
                      <a:pt x="15595" y="9209"/>
                    </a:cubicBezTo>
                    <a:cubicBezTo>
                      <a:pt x="14688" y="9209"/>
                      <a:pt x="13814" y="9175"/>
                      <a:pt x="12906" y="9074"/>
                    </a:cubicBezTo>
                    <a:cubicBezTo>
                      <a:pt x="12772" y="9074"/>
                      <a:pt x="12637" y="9041"/>
                      <a:pt x="12469" y="9007"/>
                    </a:cubicBezTo>
                    <a:cubicBezTo>
                      <a:pt x="11797" y="8940"/>
                      <a:pt x="11159" y="8806"/>
                      <a:pt x="10520" y="8671"/>
                    </a:cubicBezTo>
                    <a:cubicBezTo>
                      <a:pt x="9982" y="8570"/>
                      <a:pt x="9445" y="8436"/>
                      <a:pt x="8940" y="8268"/>
                    </a:cubicBezTo>
                    <a:cubicBezTo>
                      <a:pt x="8537" y="8167"/>
                      <a:pt x="8134" y="8066"/>
                      <a:pt x="7731" y="7932"/>
                    </a:cubicBezTo>
                    <a:cubicBezTo>
                      <a:pt x="6621" y="7528"/>
                      <a:pt x="5580" y="7092"/>
                      <a:pt x="4605" y="6554"/>
                    </a:cubicBezTo>
                    <a:cubicBezTo>
                      <a:pt x="4235" y="6319"/>
                      <a:pt x="3966" y="6083"/>
                      <a:pt x="3630" y="5848"/>
                    </a:cubicBezTo>
                    <a:cubicBezTo>
                      <a:pt x="3261" y="5579"/>
                      <a:pt x="2857" y="5310"/>
                      <a:pt x="2521" y="5041"/>
                    </a:cubicBezTo>
                    <a:cubicBezTo>
                      <a:pt x="2017" y="4571"/>
                      <a:pt x="1614" y="4134"/>
                      <a:pt x="1278" y="3630"/>
                    </a:cubicBezTo>
                    <a:cubicBezTo>
                      <a:pt x="1211" y="3563"/>
                      <a:pt x="1143" y="3462"/>
                      <a:pt x="1076" y="3395"/>
                    </a:cubicBezTo>
                    <a:cubicBezTo>
                      <a:pt x="774" y="2891"/>
                      <a:pt x="505" y="2420"/>
                      <a:pt x="337" y="1916"/>
                    </a:cubicBezTo>
                    <a:cubicBezTo>
                      <a:pt x="303" y="1849"/>
                      <a:pt x="303" y="1781"/>
                      <a:pt x="303" y="1748"/>
                    </a:cubicBezTo>
                    <a:cubicBezTo>
                      <a:pt x="138" y="1219"/>
                      <a:pt x="5" y="658"/>
                      <a:pt x="1" y="161"/>
                    </a:cubicBezTo>
                    <a:lnTo>
                      <a:pt x="1" y="161"/>
                    </a:lnTo>
                    <a:lnTo>
                      <a:pt x="471" y="104019"/>
                    </a:lnTo>
                    <a:lnTo>
                      <a:pt x="471" y="104153"/>
                    </a:lnTo>
                    <a:cubicBezTo>
                      <a:pt x="471" y="104456"/>
                      <a:pt x="505" y="104758"/>
                      <a:pt x="572" y="105061"/>
                    </a:cubicBezTo>
                    <a:cubicBezTo>
                      <a:pt x="606" y="105262"/>
                      <a:pt x="673" y="105464"/>
                      <a:pt x="740" y="105632"/>
                    </a:cubicBezTo>
                    <a:cubicBezTo>
                      <a:pt x="740" y="105699"/>
                      <a:pt x="774" y="105767"/>
                      <a:pt x="774" y="105834"/>
                    </a:cubicBezTo>
                    <a:cubicBezTo>
                      <a:pt x="807" y="105867"/>
                      <a:pt x="807" y="105935"/>
                      <a:pt x="807" y="105968"/>
                    </a:cubicBezTo>
                    <a:cubicBezTo>
                      <a:pt x="942" y="106271"/>
                      <a:pt x="1076" y="106573"/>
                      <a:pt x="1244" y="106876"/>
                    </a:cubicBezTo>
                    <a:cubicBezTo>
                      <a:pt x="1345" y="107010"/>
                      <a:pt x="1446" y="107145"/>
                      <a:pt x="1547" y="107313"/>
                    </a:cubicBezTo>
                    <a:cubicBezTo>
                      <a:pt x="1580" y="107380"/>
                      <a:pt x="1647" y="107481"/>
                      <a:pt x="1715" y="107548"/>
                    </a:cubicBezTo>
                    <a:cubicBezTo>
                      <a:pt x="1782" y="107649"/>
                      <a:pt x="1815" y="107716"/>
                      <a:pt x="1883" y="107817"/>
                    </a:cubicBezTo>
                    <a:cubicBezTo>
                      <a:pt x="2185" y="108186"/>
                      <a:pt x="2488" y="108523"/>
                      <a:pt x="2857" y="108859"/>
                    </a:cubicBezTo>
                    <a:cubicBezTo>
                      <a:pt x="2891" y="108892"/>
                      <a:pt x="2958" y="108926"/>
                      <a:pt x="2958" y="108926"/>
                    </a:cubicBezTo>
                    <a:cubicBezTo>
                      <a:pt x="3294" y="109228"/>
                      <a:pt x="3698" y="109497"/>
                      <a:pt x="4067" y="109766"/>
                    </a:cubicBezTo>
                    <a:cubicBezTo>
                      <a:pt x="4336" y="109968"/>
                      <a:pt x="4571" y="110169"/>
                      <a:pt x="4874" y="110337"/>
                    </a:cubicBezTo>
                    <a:cubicBezTo>
                      <a:pt x="4941" y="110371"/>
                      <a:pt x="5008" y="110438"/>
                      <a:pt x="5075" y="110472"/>
                    </a:cubicBezTo>
                    <a:cubicBezTo>
                      <a:pt x="6017" y="111010"/>
                      <a:pt x="7092" y="111446"/>
                      <a:pt x="8167" y="111816"/>
                    </a:cubicBezTo>
                    <a:cubicBezTo>
                      <a:pt x="8302" y="111883"/>
                      <a:pt x="8403" y="111951"/>
                      <a:pt x="8537" y="111984"/>
                    </a:cubicBezTo>
                    <a:cubicBezTo>
                      <a:pt x="8806" y="112085"/>
                      <a:pt x="9109" y="112119"/>
                      <a:pt x="9377" y="112186"/>
                    </a:cubicBezTo>
                    <a:cubicBezTo>
                      <a:pt x="9915" y="112354"/>
                      <a:pt x="10419" y="112488"/>
                      <a:pt x="10957" y="112589"/>
                    </a:cubicBezTo>
                    <a:cubicBezTo>
                      <a:pt x="11159" y="112623"/>
                      <a:pt x="11327" y="112690"/>
                      <a:pt x="11528" y="112724"/>
                    </a:cubicBezTo>
                    <a:cubicBezTo>
                      <a:pt x="11999" y="112824"/>
                      <a:pt x="12469" y="112858"/>
                      <a:pt x="12906" y="112925"/>
                    </a:cubicBezTo>
                    <a:cubicBezTo>
                      <a:pt x="13074" y="112959"/>
                      <a:pt x="13209" y="112959"/>
                      <a:pt x="13377" y="112992"/>
                    </a:cubicBezTo>
                    <a:cubicBezTo>
                      <a:pt x="13444" y="112992"/>
                      <a:pt x="13478" y="112992"/>
                      <a:pt x="13545" y="113026"/>
                    </a:cubicBezTo>
                    <a:cubicBezTo>
                      <a:pt x="14150" y="113060"/>
                      <a:pt x="14721" y="113093"/>
                      <a:pt x="15326" y="113127"/>
                    </a:cubicBezTo>
                    <a:lnTo>
                      <a:pt x="16939" y="113127"/>
                    </a:lnTo>
                    <a:cubicBezTo>
                      <a:pt x="17477" y="113127"/>
                      <a:pt x="17981" y="113093"/>
                      <a:pt x="18519" y="113060"/>
                    </a:cubicBezTo>
                    <a:cubicBezTo>
                      <a:pt x="18687" y="113026"/>
                      <a:pt x="18889" y="112992"/>
                      <a:pt x="19090" y="112992"/>
                    </a:cubicBezTo>
                    <a:cubicBezTo>
                      <a:pt x="19225" y="112959"/>
                      <a:pt x="19359" y="112959"/>
                      <a:pt x="19494" y="112925"/>
                    </a:cubicBezTo>
                    <a:cubicBezTo>
                      <a:pt x="19695" y="112925"/>
                      <a:pt x="19863" y="112892"/>
                      <a:pt x="20065" y="112858"/>
                    </a:cubicBezTo>
                    <a:cubicBezTo>
                      <a:pt x="20569" y="112791"/>
                      <a:pt x="21107" y="112724"/>
                      <a:pt x="21645" y="112589"/>
                    </a:cubicBezTo>
                    <a:cubicBezTo>
                      <a:pt x="21779" y="112556"/>
                      <a:pt x="21913" y="112522"/>
                      <a:pt x="22048" y="112488"/>
                    </a:cubicBezTo>
                    <a:cubicBezTo>
                      <a:pt x="22216" y="112455"/>
                      <a:pt x="22350" y="112421"/>
                      <a:pt x="22518" y="112388"/>
                    </a:cubicBezTo>
                    <a:cubicBezTo>
                      <a:pt x="22787" y="112320"/>
                      <a:pt x="23022" y="112253"/>
                      <a:pt x="23291" y="112186"/>
                    </a:cubicBezTo>
                    <a:cubicBezTo>
                      <a:pt x="23795" y="112051"/>
                      <a:pt x="24232" y="111883"/>
                      <a:pt x="24703" y="111715"/>
                    </a:cubicBezTo>
                    <a:cubicBezTo>
                      <a:pt x="24837" y="111682"/>
                      <a:pt x="24972" y="111648"/>
                      <a:pt x="25106" y="111581"/>
                    </a:cubicBezTo>
                    <a:cubicBezTo>
                      <a:pt x="25140" y="111581"/>
                      <a:pt x="25173" y="111547"/>
                      <a:pt x="25241" y="111547"/>
                    </a:cubicBezTo>
                    <a:cubicBezTo>
                      <a:pt x="26047" y="111211"/>
                      <a:pt x="26787" y="110842"/>
                      <a:pt x="27526" y="110438"/>
                    </a:cubicBezTo>
                    <a:cubicBezTo>
                      <a:pt x="30652" y="108623"/>
                      <a:pt x="32198" y="106271"/>
                      <a:pt x="32198" y="103885"/>
                    </a:cubicBezTo>
                    <a:lnTo>
                      <a:pt x="31761" y="0"/>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456;p61">
                <a:extLst>
                  <a:ext uri="{FF2B5EF4-FFF2-40B4-BE49-F238E27FC236}">
                    <a16:creationId xmlns:a16="http://schemas.microsoft.com/office/drawing/2014/main" id="{8A7811E1-56B4-44DB-9D1F-F39E751D56F5}"/>
                  </a:ext>
                </a:extLst>
              </p:cNvPr>
              <p:cNvSpPr/>
              <p:nvPr/>
            </p:nvSpPr>
            <p:spPr>
              <a:xfrm>
                <a:off x="4172342" y="1815922"/>
                <a:ext cx="152779" cy="80452"/>
              </a:xfrm>
              <a:custGeom>
                <a:avLst/>
                <a:gdLst/>
                <a:ahLst/>
                <a:cxnLst/>
                <a:rect l="l" t="t" r="r" b="b"/>
                <a:pathLst>
                  <a:path w="34921" h="18389" extrusionOk="0">
                    <a:moveTo>
                      <a:pt x="17552" y="1"/>
                    </a:moveTo>
                    <a:cubicBezTo>
                      <a:pt x="13480" y="1"/>
                      <a:pt x="9402" y="900"/>
                      <a:pt x="6286" y="2685"/>
                    </a:cubicBezTo>
                    <a:cubicBezTo>
                      <a:pt x="68" y="6281"/>
                      <a:pt x="1" y="12129"/>
                      <a:pt x="6185" y="15692"/>
                    </a:cubicBezTo>
                    <a:cubicBezTo>
                      <a:pt x="9277" y="17490"/>
                      <a:pt x="13344" y="18389"/>
                      <a:pt x="17414" y="18389"/>
                    </a:cubicBezTo>
                    <a:cubicBezTo>
                      <a:pt x="21485" y="18389"/>
                      <a:pt x="25560" y="17490"/>
                      <a:pt x="28669" y="15692"/>
                    </a:cubicBezTo>
                    <a:cubicBezTo>
                      <a:pt x="34853" y="12096"/>
                      <a:pt x="34920" y="6281"/>
                      <a:pt x="28736" y="2685"/>
                    </a:cubicBezTo>
                    <a:cubicBezTo>
                      <a:pt x="25652" y="891"/>
                      <a:pt x="21605" y="1"/>
                      <a:pt x="17552" y="1"/>
                    </a:cubicBezTo>
                    <a:close/>
                  </a:path>
                </a:pathLst>
              </a:custGeom>
              <a:solidFill>
                <a:srgbClr val="4834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457;p61">
                <a:extLst>
                  <a:ext uri="{FF2B5EF4-FFF2-40B4-BE49-F238E27FC236}">
                    <a16:creationId xmlns:a16="http://schemas.microsoft.com/office/drawing/2014/main" id="{C4C0C01C-E044-410D-96FF-6888EF32DA2D}"/>
                  </a:ext>
                </a:extLst>
              </p:cNvPr>
              <p:cNvSpPr/>
              <p:nvPr/>
            </p:nvSpPr>
            <p:spPr>
              <a:xfrm>
                <a:off x="4364687" y="2131327"/>
                <a:ext cx="141011" cy="327670"/>
              </a:xfrm>
              <a:custGeom>
                <a:avLst/>
                <a:gdLst/>
                <a:ahLst/>
                <a:cxnLst/>
                <a:rect l="l" t="t" r="r" b="b"/>
                <a:pathLst>
                  <a:path w="32231" h="74896" extrusionOk="0">
                    <a:moveTo>
                      <a:pt x="31794" y="1"/>
                    </a:moveTo>
                    <a:cubicBezTo>
                      <a:pt x="31794" y="2387"/>
                      <a:pt x="30214" y="4740"/>
                      <a:pt x="27122" y="6555"/>
                    </a:cubicBezTo>
                    <a:cubicBezTo>
                      <a:pt x="26349" y="6992"/>
                      <a:pt x="25543" y="7361"/>
                      <a:pt x="24702" y="7697"/>
                    </a:cubicBezTo>
                    <a:cubicBezTo>
                      <a:pt x="24568" y="7731"/>
                      <a:pt x="24434" y="7765"/>
                      <a:pt x="24299" y="7832"/>
                    </a:cubicBezTo>
                    <a:cubicBezTo>
                      <a:pt x="23593" y="8067"/>
                      <a:pt x="22854" y="8302"/>
                      <a:pt x="22115" y="8504"/>
                    </a:cubicBezTo>
                    <a:cubicBezTo>
                      <a:pt x="21946" y="8538"/>
                      <a:pt x="21812" y="8571"/>
                      <a:pt x="21644" y="8605"/>
                    </a:cubicBezTo>
                    <a:cubicBezTo>
                      <a:pt x="20804" y="8806"/>
                      <a:pt x="19964" y="8941"/>
                      <a:pt x="19090" y="9042"/>
                    </a:cubicBezTo>
                    <a:cubicBezTo>
                      <a:pt x="18955" y="9042"/>
                      <a:pt x="18821" y="9075"/>
                      <a:pt x="18686" y="9075"/>
                    </a:cubicBezTo>
                    <a:cubicBezTo>
                      <a:pt x="17813" y="9176"/>
                      <a:pt x="16939" y="9210"/>
                      <a:pt x="16065" y="9243"/>
                    </a:cubicBezTo>
                    <a:lnTo>
                      <a:pt x="15628" y="9243"/>
                    </a:lnTo>
                    <a:cubicBezTo>
                      <a:pt x="14721" y="9210"/>
                      <a:pt x="13847" y="9176"/>
                      <a:pt x="12939" y="9075"/>
                    </a:cubicBezTo>
                    <a:cubicBezTo>
                      <a:pt x="12805" y="9075"/>
                      <a:pt x="12637" y="9042"/>
                      <a:pt x="12469" y="9008"/>
                    </a:cubicBezTo>
                    <a:cubicBezTo>
                      <a:pt x="11830" y="8941"/>
                      <a:pt x="11192" y="8806"/>
                      <a:pt x="10553" y="8672"/>
                    </a:cubicBezTo>
                    <a:cubicBezTo>
                      <a:pt x="10015" y="8571"/>
                      <a:pt x="9478" y="8437"/>
                      <a:pt x="8940" y="8269"/>
                    </a:cubicBezTo>
                    <a:cubicBezTo>
                      <a:pt x="8537" y="8168"/>
                      <a:pt x="8133" y="8067"/>
                      <a:pt x="7764" y="7933"/>
                    </a:cubicBezTo>
                    <a:cubicBezTo>
                      <a:pt x="6655" y="7529"/>
                      <a:pt x="5579" y="7092"/>
                      <a:pt x="4638" y="6555"/>
                    </a:cubicBezTo>
                    <a:cubicBezTo>
                      <a:pt x="4268" y="6319"/>
                      <a:pt x="3966" y="6084"/>
                      <a:pt x="3663" y="5849"/>
                    </a:cubicBezTo>
                    <a:cubicBezTo>
                      <a:pt x="3260" y="5580"/>
                      <a:pt x="2857" y="5311"/>
                      <a:pt x="2554" y="5009"/>
                    </a:cubicBezTo>
                    <a:cubicBezTo>
                      <a:pt x="2050" y="4572"/>
                      <a:pt x="1613" y="4135"/>
                      <a:pt x="1277" y="3631"/>
                    </a:cubicBezTo>
                    <a:cubicBezTo>
                      <a:pt x="1210" y="3563"/>
                      <a:pt x="1176" y="3463"/>
                      <a:pt x="1109" y="3395"/>
                    </a:cubicBezTo>
                    <a:cubicBezTo>
                      <a:pt x="773" y="2891"/>
                      <a:pt x="538" y="2421"/>
                      <a:pt x="370" y="1917"/>
                    </a:cubicBezTo>
                    <a:cubicBezTo>
                      <a:pt x="336" y="1849"/>
                      <a:pt x="336" y="1782"/>
                      <a:pt x="303" y="1715"/>
                    </a:cubicBezTo>
                    <a:cubicBezTo>
                      <a:pt x="134" y="1177"/>
                      <a:pt x="34" y="640"/>
                      <a:pt x="0" y="102"/>
                    </a:cubicBezTo>
                    <a:lnTo>
                      <a:pt x="0" y="102"/>
                    </a:lnTo>
                    <a:lnTo>
                      <a:pt x="471" y="65773"/>
                    </a:lnTo>
                    <a:cubicBezTo>
                      <a:pt x="471" y="65807"/>
                      <a:pt x="471" y="65874"/>
                      <a:pt x="471" y="65908"/>
                    </a:cubicBezTo>
                    <a:cubicBezTo>
                      <a:pt x="471" y="66210"/>
                      <a:pt x="504" y="66513"/>
                      <a:pt x="571" y="66815"/>
                    </a:cubicBezTo>
                    <a:cubicBezTo>
                      <a:pt x="605" y="67017"/>
                      <a:pt x="672" y="67185"/>
                      <a:pt x="739" y="67386"/>
                    </a:cubicBezTo>
                    <a:cubicBezTo>
                      <a:pt x="739" y="67454"/>
                      <a:pt x="773" y="67521"/>
                      <a:pt x="773" y="67554"/>
                    </a:cubicBezTo>
                    <a:cubicBezTo>
                      <a:pt x="807" y="67622"/>
                      <a:pt x="807" y="67655"/>
                      <a:pt x="840" y="67722"/>
                    </a:cubicBezTo>
                    <a:cubicBezTo>
                      <a:pt x="941" y="68025"/>
                      <a:pt x="1076" y="68327"/>
                      <a:pt x="1244" y="68630"/>
                    </a:cubicBezTo>
                    <a:cubicBezTo>
                      <a:pt x="1344" y="68764"/>
                      <a:pt x="1445" y="68899"/>
                      <a:pt x="1546" y="69033"/>
                    </a:cubicBezTo>
                    <a:cubicBezTo>
                      <a:pt x="1613" y="69134"/>
                      <a:pt x="1647" y="69235"/>
                      <a:pt x="1714" y="69302"/>
                    </a:cubicBezTo>
                    <a:cubicBezTo>
                      <a:pt x="1781" y="69403"/>
                      <a:pt x="1815" y="69470"/>
                      <a:pt x="1882" y="69571"/>
                    </a:cubicBezTo>
                    <a:cubicBezTo>
                      <a:pt x="2185" y="69907"/>
                      <a:pt x="2487" y="70277"/>
                      <a:pt x="2857" y="70613"/>
                    </a:cubicBezTo>
                    <a:cubicBezTo>
                      <a:pt x="2890" y="70646"/>
                      <a:pt x="2958" y="70680"/>
                      <a:pt x="2991" y="70680"/>
                    </a:cubicBezTo>
                    <a:cubicBezTo>
                      <a:pt x="3294" y="70982"/>
                      <a:pt x="3697" y="71251"/>
                      <a:pt x="4100" y="71520"/>
                    </a:cubicBezTo>
                    <a:cubicBezTo>
                      <a:pt x="4369" y="71688"/>
                      <a:pt x="4571" y="71924"/>
                      <a:pt x="4873" y="72092"/>
                    </a:cubicBezTo>
                    <a:cubicBezTo>
                      <a:pt x="4941" y="72125"/>
                      <a:pt x="5008" y="72159"/>
                      <a:pt x="5075" y="72192"/>
                    </a:cubicBezTo>
                    <a:cubicBezTo>
                      <a:pt x="6016" y="72764"/>
                      <a:pt x="7091" y="73201"/>
                      <a:pt x="8201" y="73570"/>
                    </a:cubicBezTo>
                    <a:cubicBezTo>
                      <a:pt x="8301" y="73638"/>
                      <a:pt x="8402" y="73705"/>
                      <a:pt x="8537" y="73738"/>
                    </a:cubicBezTo>
                    <a:cubicBezTo>
                      <a:pt x="8806" y="73839"/>
                      <a:pt x="9108" y="73873"/>
                      <a:pt x="9377" y="73940"/>
                    </a:cubicBezTo>
                    <a:cubicBezTo>
                      <a:pt x="9915" y="74108"/>
                      <a:pt x="10452" y="74243"/>
                      <a:pt x="10990" y="74343"/>
                    </a:cubicBezTo>
                    <a:cubicBezTo>
                      <a:pt x="11192" y="74377"/>
                      <a:pt x="11360" y="74444"/>
                      <a:pt x="11561" y="74478"/>
                    </a:cubicBezTo>
                    <a:cubicBezTo>
                      <a:pt x="11998" y="74579"/>
                      <a:pt x="12469" y="74612"/>
                      <a:pt x="12906" y="74679"/>
                    </a:cubicBezTo>
                    <a:cubicBezTo>
                      <a:pt x="13074" y="74679"/>
                      <a:pt x="13242" y="74713"/>
                      <a:pt x="13376" y="74747"/>
                    </a:cubicBezTo>
                    <a:cubicBezTo>
                      <a:pt x="13444" y="74747"/>
                      <a:pt x="13511" y="74747"/>
                      <a:pt x="13578" y="74780"/>
                    </a:cubicBezTo>
                    <a:cubicBezTo>
                      <a:pt x="14183" y="74814"/>
                      <a:pt x="14754" y="74881"/>
                      <a:pt x="15359" y="74881"/>
                    </a:cubicBezTo>
                    <a:lnTo>
                      <a:pt x="16502" y="74881"/>
                    </a:lnTo>
                    <a:cubicBezTo>
                      <a:pt x="16614" y="74881"/>
                      <a:pt x="16726" y="74896"/>
                      <a:pt x="16828" y="74896"/>
                    </a:cubicBezTo>
                    <a:cubicBezTo>
                      <a:pt x="16879" y="74896"/>
                      <a:pt x="16928" y="74892"/>
                      <a:pt x="16972" y="74881"/>
                    </a:cubicBezTo>
                    <a:cubicBezTo>
                      <a:pt x="17510" y="74881"/>
                      <a:pt x="18048" y="74847"/>
                      <a:pt x="18552" y="74814"/>
                    </a:cubicBezTo>
                    <a:cubicBezTo>
                      <a:pt x="18754" y="74780"/>
                      <a:pt x="18955" y="74780"/>
                      <a:pt x="19123" y="74747"/>
                    </a:cubicBezTo>
                    <a:cubicBezTo>
                      <a:pt x="19258" y="74747"/>
                      <a:pt x="19392" y="74713"/>
                      <a:pt x="19527" y="74713"/>
                    </a:cubicBezTo>
                    <a:cubicBezTo>
                      <a:pt x="19728" y="74679"/>
                      <a:pt x="19930" y="74646"/>
                      <a:pt x="20098" y="74646"/>
                    </a:cubicBezTo>
                    <a:cubicBezTo>
                      <a:pt x="20636" y="74545"/>
                      <a:pt x="21173" y="74478"/>
                      <a:pt x="21678" y="74377"/>
                    </a:cubicBezTo>
                    <a:cubicBezTo>
                      <a:pt x="21812" y="74343"/>
                      <a:pt x="21946" y="74310"/>
                      <a:pt x="22081" y="74276"/>
                    </a:cubicBezTo>
                    <a:cubicBezTo>
                      <a:pt x="22249" y="74243"/>
                      <a:pt x="22383" y="74209"/>
                      <a:pt x="22551" y="74142"/>
                    </a:cubicBezTo>
                    <a:cubicBezTo>
                      <a:pt x="22820" y="74074"/>
                      <a:pt x="23089" y="74041"/>
                      <a:pt x="23358" y="73974"/>
                    </a:cubicBezTo>
                    <a:cubicBezTo>
                      <a:pt x="23829" y="73839"/>
                      <a:pt x="24299" y="73671"/>
                      <a:pt x="24736" y="73503"/>
                    </a:cubicBezTo>
                    <a:cubicBezTo>
                      <a:pt x="24870" y="73436"/>
                      <a:pt x="25005" y="73402"/>
                      <a:pt x="25139" y="73369"/>
                    </a:cubicBezTo>
                    <a:cubicBezTo>
                      <a:pt x="25173" y="73335"/>
                      <a:pt x="25240" y="73335"/>
                      <a:pt x="25274" y="73301"/>
                    </a:cubicBezTo>
                    <a:cubicBezTo>
                      <a:pt x="26080" y="72999"/>
                      <a:pt x="26853" y="72629"/>
                      <a:pt x="27559" y="72226"/>
                    </a:cubicBezTo>
                    <a:cubicBezTo>
                      <a:pt x="30685" y="70411"/>
                      <a:pt x="32231" y="68059"/>
                      <a:pt x="32231" y="65672"/>
                    </a:cubicBezTo>
                    <a:lnTo>
                      <a:pt x="31794" y="1"/>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458;p61">
                <a:extLst>
                  <a:ext uri="{FF2B5EF4-FFF2-40B4-BE49-F238E27FC236}">
                    <a16:creationId xmlns:a16="http://schemas.microsoft.com/office/drawing/2014/main" id="{1D672440-FFA9-4CC9-9F99-9D9FEDA4E3C0}"/>
                  </a:ext>
                </a:extLst>
              </p:cNvPr>
              <p:cNvSpPr/>
              <p:nvPr/>
            </p:nvSpPr>
            <p:spPr>
              <a:xfrm>
                <a:off x="4357922" y="2091148"/>
                <a:ext cx="152626" cy="80509"/>
              </a:xfrm>
              <a:custGeom>
                <a:avLst/>
                <a:gdLst/>
                <a:ahLst/>
                <a:cxnLst/>
                <a:rect l="l" t="t" r="r" b="b"/>
                <a:pathLst>
                  <a:path w="34886" h="18402" extrusionOk="0">
                    <a:moveTo>
                      <a:pt x="17506" y="0"/>
                    </a:moveTo>
                    <a:cubicBezTo>
                      <a:pt x="13444" y="0"/>
                      <a:pt x="9377" y="899"/>
                      <a:pt x="6285" y="2697"/>
                    </a:cubicBezTo>
                    <a:cubicBezTo>
                      <a:pt x="67" y="6260"/>
                      <a:pt x="0" y="12108"/>
                      <a:pt x="6184" y="15704"/>
                    </a:cubicBezTo>
                    <a:cubicBezTo>
                      <a:pt x="9276" y="17502"/>
                      <a:pt x="13343" y="18401"/>
                      <a:pt x="17414" y="18401"/>
                    </a:cubicBezTo>
                    <a:cubicBezTo>
                      <a:pt x="21484" y="18401"/>
                      <a:pt x="25559" y="17502"/>
                      <a:pt x="28668" y="15704"/>
                    </a:cubicBezTo>
                    <a:cubicBezTo>
                      <a:pt x="34852" y="12108"/>
                      <a:pt x="34886" y="6260"/>
                      <a:pt x="28702" y="2697"/>
                    </a:cubicBezTo>
                    <a:cubicBezTo>
                      <a:pt x="25627" y="899"/>
                      <a:pt x="21568" y="0"/>
                      <a:pt x="17506" y="0"/>
                    </a:cubicBezTo>
                    <a:close/>
                  </a:path>
                </a:pathLst>
              </a:custGeom>
              <a:solidFill>
                <a:srgbClr val="4834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459;p61">
                <a:extLst>
                  <a:ext uri="{FF2B5EF4-FFF2-40B4-BE49-F238E27FC236}">
                    <a16:creationId xmlns:a16="http://schemas.microsoft.com/office/drawing/2014/main" id="{C3BB6707-F88A-43E0-922C-74F404176221}"/>
                  </a:ext>
                </a:extLst>
              </p:cNvPr>
              <p:cNvSpPr/>
              <p:nvPr/>
            </p:nvSpPr>
            <p:spPr>
              <a:xfrm>
                <a:off x="3828546" y="1939868"/>
                <a:ext cx="24264" cy="560661"/>
              </a:xfrm>
              <a:custGeom>
                <a:avLst/>
                <a:gdLst/>
                <a:ahLst/>
                <a:cxnLst/>
                <a:rect l="l" t="t" r="r" b="b"/>
                <a:pathLst>
                  <a:path w="5546" h="128151" extrusionOk="0">
                    <a:moveTo>
                      <a:pt x="5209" y="0"/>
                    </a:moveTo>
                    <a:lnTo>
                      <a:pt x="0" y="11125"/>
                    </a:lnTo>
                    <a:lnTo>
                      <a:pt x="336" y="128150"/>
                    </a:lnTo>
                    <a:lnTo>
                      <a:pt x="5545" y="117059"/>
                    </a:lnTo>
                    <a:lnTo>
                      <a:pt x="5209" y="0"/>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460;p61">
                <a:extLst>
                  <a:ext uri="{FF2B5EF4-FFF2-40B4-BE49-F238E27FC236}">
                    <a16:creationId xmlns:a16="http://schemas.microsoft.com/office/drawing/2014/main" id="{707FEEAA-CAD6-42D8-BD41-2A59E72AF365}"/>
                  </a:ext>
                </a:extLst>
              </p:cNvPr>
              <p:cNvSpPr/>
              <p:nvPr/>
            </p:nvSpPr>
            <p:spPr>
              <a:xfrm>
                <a:off x="3683259" y="1904283"/>
                <a:ext cx="168070" cy="97344"/>
              </a:xfrm>
              <a:custGeom>
                <a:avLst/>
                <a:gdLst/>
                <a:ahLst/>
                <a:cxnLst/>
                <a:rect l="l" t="t" r="r" b="b"/>
                <a:pathLst>
                  <a:path w="38416" h="22250" extrusionOk="0">
                    <a:moveTo>
                      <a:pt x="24401" y="0"/>
                    </a:moveTo>
                    <a:lnTo>
                      <a:pt x="5210" y="2991"/>
                    </a:lnTo>
                    <a:lnTo>
                      <a:pt x="1" y="14116"/>
                    </a:lnTo>
                    <a:lnTo>
                      <a:pt x="13982" y="22249"/>
                    </a:lnTo>
                    <a:lnTo>
                      <a:pt x="33206" y="19258"/>
                    </a:lnTo>
                    <a:lnTo>
                      <a:pt x="38415" y="8133"/>
                    </a:lnTo>
                    <a:lnTo>
                      <a:pt x="24401" y="0"/>
                    </a:lnTo>
                    <a:close/>
                  </a:path>
                </a:pathLst>
              </a:custGeom>
              <a:solidFill>
                <a:srgbClr val="BC8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461;p61">
                <a:extLst>
                  <a:ext uri="{FF2B5EF4-FFF2-40B4-BE49-F238E27FC236}">
                    <a16:creationId xmlns:a16="http://schemas.microsoft.com/office/drawing/2014/main" id="{11F0A89E-0E91-4DDA-9BA0-489BDC668FBC}"/>
                  </a:ext>
                </a:extLst>
              </p:cNvPr>
              <p:cNvSpPr/>
              <p:nvPr/>
            </p:nvSpPr>
            <p:spPr>
              <a:xfrm>
                <a:off x="3683259" y="1966042"/>
                <a:ext cx="62641" cy="547575"/>
              </a:xfrm>
              <a:custGeom>
                <a:avLst/>
                <a:gdLst/>
                <a:ahLst/>
                <a:cxnLst/>
                <a:rect l="l" t="t" r="r" b="b"/>
                <a:pathLst>
                  <a:path w="14318" h="125160" extrusionOk="0">
                    <a:moveTo>
                      <a:pt x="1" y="1"/>
                    </a:moveTo>
                    <a:lnTo>
                      <a:pt x="337" y="117026"/>
                    </a:lnTo>
                    <a:lnTo>
                      <a:pt x="14318" y="125159"/>
                    </a:lnTo>
                    <a:lnTo>
                      <a:pt x="13982" y="8134"/>
                    </a:lnTo>
                    <a:lnTo>
                      <a:pt x="1" y="1"/>
                    </a:lnTo>
                    <a:close/>
                  </a:path>
                </a:pathLst>
              </a:custGeom>
              <a:solidFill>
                <a:srgbClr val="A05F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462;p61">
                <a:extLst>
                  <a:ext uri="{FF2B5EF4-FFF2-40B4-BE49-F238E27FC236}">
                    <a16:creationId xmlns:a16="http://schemas.microsoft.com/office/drawing/2014/main" id="{B3F4326B-476A-4257-905C-345740FA8517}"/>
                  </a:ext>
                </a:extLst>
              </p:cNvPr>
              <p:cNvSpPr/>
              <p:nvPr/>
            </p:nvSpPr>
            <p:spPr>
              <a:xfrm>
                <a:off x="3744430" y="1988540"/>
                <a:ext cx="85579" cy="525079"/>
              </a:xfrm>
              <a:custGeom>
                <a:avLst/>
                <a:gdLst/>
                <a:ahLst/>
                <a:cxnLst/>
                <a:rect l="l" t="t" r="r" b="b"/>
                <a:pathLst>
                  <a:path w="19561" h="120018" extrusionOk="0">
                    <a:moveTo>
                      <a:pt x="19225" y="1"/>
                    </a:moveTo>
                    <a:lnTo>
                      <a:pt x="1" y="2992"/>
                    </a:lnTo>
                    <a:lnTo>
                      <a:pt x="337" y="120017"/>
                    </a:lnTo>
                    <a:lnTo>
                      <a:pt x="19561" y="117026"/>
                    </a:lnTo>
                    <a:lnTo>
                      <a:pt x="19225" y="1"/>
                    </a:lnTo>
                    <a:close/>
                  </a:path>
                </a:pathLst>
              </a:custGeom>
              <a:solidFill>
                <a:srgbClr val="934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463;p61">
                <a:extLst>
                  <a:ext uri="{FF2B5EF4-FFF2-40B4-BE49-F238E27FC236}">
                    <a16:creationId xmlns:a16="http://schemas.microsoft.com/office/drawing/2014/main" id="{625E971A-63EC-40C9-AE68-271B93E6DF65}"/>
                  </a:ext>
                </a:extLst>
              </p:cNvPr>
              <p:cNvSpPr/>
              <p:nvPr/>
            </p:nvSpPr>
            <p:spPr>
              <a:xfrm>
                <a:off x="4090143" y="2116477"/>
                <a:ext cx="24264" cy="342751"/>
              </a:xfrm>
              <a:custGeom>
                <a:avLst/>
                <a:gdLst/>
                <a:ahLst/>
                <a:cxnLst/>
                <a:rect l="l" t="t" r="r" b="b"/>
                <a:pathLst>
                  <a:path w="5546" h="78343" extrusionOk="0">
                    <a:moveTo>
                      <a:pt x="5210" y="0"/>
                    </a:moveTo>
                    <a:lnTo>
                      <a:pt x="1" y="11091"/>
                    </a:lnTo>
                    <a:lnTo>
                      <a:pt x="337" y="78342"/>
                    </a:lnTo>
                    <a:lnTo>
                      <a:pt x="5546" y="67251"/>
                    </a:lnTo>
                    <a:lnTo>
                      <a:pt x="5210" y="0"/>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464;p61">
                <a:extLst>
                  <a:ext uri="{FF2B5EF4-FFF2-40B4-BE49-F238E27FC236}">
                    <a16:creationId xmlns:a16="http://schemas.microsoft.com/office/drawing/2014/main" id="{88778A5C-ACD9-4D40-9AF5-1B06B8312D2C}"/>
                  </a:ext>
                </a:extLst>
              </p:cNvPr>
              <p:cNvSpPr/>
              <p:nvPr/>
            </p:nvSpPr>
            <p:spPr>
              <a:xfrm>
                <a:off x="3944860" y="2080892"/>
                <a:ext cx="168066" cy="97344"/>
              </a:xfrm>
              <a:custGeom>
                <a:avLst/>
                <a:gdLst/>
                <a:ahLst/>
                <a:cxnLst/>
                <a:rect l="l" t="t" r="r" b="b"/>
                <a:pathLst>
                  <a:path w="38415" h="22250" extrusionOk="0">
                    <a:moveTo>
                      <a:pt x="24434" y="0"/>
                    </a:moveTo>
                    <a:lnTo>
                      <a:pt x="5210" y="2958"/>
                    </a:lnTo>
                    <a:lnTo>
                      <a:pt x="0" y="14082"/>
                    </a:lnTo>
                    <a:lnTo>
                      <a:pt x="14015" y="22249"/>
                    </a:lnTo>
                    <a:lnTo>
                      <a:pt x="33206" y="19258"/>
                    </a:lnTo>
                    <a:lnTo>
                      <a:pt x="38415" y="8133"/>
                    </a:lnTo>
                    <a:lnTo>
                      <a:pt x="24434" y="0"/>
                    </a:lnTo>
                    <a:close/>
                  </a:path>
                </a:pathLst>
              </a:custGeom>
              <a:solidFill>
                <a:srgbClr val="BC8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465;p61">
                <a:extLst>
                  <a:ext uri="{FF2B5EF4-FFF2-40B4-BE49-F238E27FC236}">
                    <a16:creationId xmlns:a16="http://schemas.microsoft.com/office/drawing/2014/main" id="{BBC94BAB-822E-49E7-A372-97667FCD0BA9}"/>
                  </a:ext>
                </a:extLst>
              </p:cNvPr>
              <p:cNvSpPr/>
              <p:nvPr/>
            </p:nvSpPr>
            <p:spPr>
              <a:xfrm>
                <a:off x="3944860" y="2142506"/>
                <a:ext cx="62790" cy="329809"/>
              </a:xfrm>
              <a:custGeom>
                <a:avLst/>
                <a:gdLst/>
                <a:ahLst/>
                <a:cxnLst/>
                <a:rect l="l" t="t" r="r" b="b"/>
                <a:pathLst>
                  <a:path w="14352" h="75385" extrusionOk="0">
                    <a:moveTo>
                      <a:pt x="0" y="0"/>
                    </a:moveTo>
                    <a:lnTo>
                      <a:pt x="337" y="67251"/>
                    </a:lnTo>
                    <a:lnTo>
                      <a:pt x="14351" y="75384"/>
                    </a:lnTo>
                    <a:lnTo>
                      <a:pt x="14015" y="8134"/>
                    </a:lnTo>
                    <a:lnTo>
                      <a:pt x="0" y="0"/>
                    </a:lnTo>
                    <a:close/>
                  </a:path>
                </a:pathLst>
              </a:custGeom>
              <a:solidFill>
                <a:srgbClr val="A05F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466;p61">
                <a:extLst>
                  <a:ext uri="{FF2B5EF4-FFF2-40B4-BE49-F238E27FC236}">
                    <a16:creationId xmlns:a16="http://schemas.microsoft.com/office/drawing/2014/main" id="{14AA94E0-ABC4-4AA6-99FD-1DF707019763}"/>
                  </a:ext>
                </a:extLst>
              </p:cNvPr>
              <p:cNvSpPr/>
              <p:nvPr/>
            </p:nvSpPr>
            <p:spPr>
              <a:xfrm>
                <a:off x="4006180" y="2165005"/>
                <a:ext cx="85431" cy="307313"/>
              </a:xfrm>
              <a:custGeom>
                <a:avLst/>
                <a:gdLst/>
                <a:ahLst/>
                <a:cxnLst/>
                <a:rect l="l" t="t" r="r" b="b"/>
                <a:pathLst>
                  <a:path w="19527" h="70243" extrusionOk="0">
                    <a:moveTo>
                      <a:pt x="19191" y="0"/>
                    </a:moveTo>
                    <a:lnTo>
                      <a:pt x="0" y="2992"/>
                    </a:lnTo>
                    <a:lnTo>
                      <a:pt x="336" y="70242"/>
                    </a:lnTo>
                    <a:lnTo>
                      <a:pt x="19527" y="67251"/>
                    </a:lnTo>
                    <a:lnTo>
                      <a:pt x="19191" y="0"/>
                    </a:lnTo>
                    <a:close/>
                  </a:path>
                </a:pathLst>
              </a:custGeom>
              <a:solidFill>
                <a:srgbClr val="934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467;p61">
                <a:extLst>
                  <a:ext uri="{FF2B5EF4-FFF2-40B4-BE49-F238E27FC236}">
                    <a16:creationId xmlns:a16="http://schemas.microsoft.com/office/drawing/2014/main" id="{449F1147-0186-40DC-9ECF-B855155A79AB}"/>
                  </a:ext>
                </a:extLst>
              </p:cNvPr>
              <p:cNvSpPr/>
              <p:nvPr/>
            </p:nvSpPr>
            <p:spPr>
              <a:xfrm>
                <a:off x="4017797" y="2049862"/>
                <a:ext cx="24115" cy="560661"/>
              </a:xfrm>
              <a:custGeom>
                <a:avLst/>
                <a:gdLst/>
                <a:ahLst/>
                <a:cxnLst/>
                <a:rect l="l" t="t" r="r" b="b"/>
                <a:pathLst>
                  <a:path w="5512" h="128151" extrusionOk="0">
                    <a:moveTo>
                      <a:pt x="5176" y="1"/>
                    </a:moveTo>
                    <a:lnTo>
                      <a:pt x="0" y="11125"/>
                    </a:lnTo>
                    <a:lnTo>
                      <a:pt x="336" y="128151"/>
                    </a:lnTo>
                    <a:lnTo>
                      <a:pt x="5512" y="117026"/>
                    </a:lnTo>
                    <a:lnTo>
                      <a:pt x="5176" y="1"/>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468;p61">
                <a:extLst>
                  <a:ext uri="{FF2B5EF4-FFF2-40B4-BE49-F238E27FC236}">
                    <a16:creationId xmlns:a16="http://schemas.microsoft.com/office/drawing/2014/main" id="{317B55A0-D985-43F5-89A9-2A85277B7B7D}"/>
                  </a:ext>
                </a:extLst>
              </p:cNvPr>
              <p:cNvSpPr/>
              <p:nvPr/>
            </p:nvSpPr>
            <p:spPr>
              <a:xfrm>
                <a:off x="3872365" y="2014276"/>
                <a:ext cx="168066" cy="97344"/>
              </a:xfrm>
              <a:custGeom>
                <a:avLst/>
                <a:gdLst/>
                <a:ahLst/>
                <a:cxnLst/>
                <a:rect l="l" t="t" r="r" b="b"/>
                <a:pathLst>
                  <a:path w="38415" h="22250" extrusionOk="0">
                    <a:moveTo>
                      <a:pt x="24434" y="0"/>
                    </a:moveTo>
                    <a:lnTo>
                      <a:pt x="5210" y="2992"/>
                    </a:lnTo>
                    <a:lnTo>
                      <a:pt x="0" y="14082"/>
                    </a:lnTo>
                    <a:lnTo>
                      <a:pt x="14015" y="22249"/>
                    </a:lnTo>
                    <a:lnTo>
                      <a:pt x="33239" y="19258"/>
                    </a:lnTo>
                    <a:lnTo>
                      <a:pt x="38415" y="8134"/>
                    </a:lnTo>
                    <a:lnTo>
                      <a:pt x="24434" y="0"/>
                    </a:lnTo>
                    <a:close/>
                  </a:path>
                </a:pathLst>
              </a:custGeom>
              <a:solidFill>
                <a:srgbClr val="BC8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469;p61">
                <a:extLst>
                  <a:ext uri="{FF2B5EF4-FFF2-40B4-BE49-F238E27FC236}">
                    <a16:creationId xmlns:a16="http://schemas.microsoft.com/office/drawing/2014/main" id="{7FFD3267-B86A-4904-8DA3-3AB9FE06A5E8}"/>
                  </a:ext>
                </a:extLst>
              </p:cNvPr>
              <p:cNvSpPr/>
              <p:nvPr/>
            </p:nvSpPr>
            <p:spPr>
              <a:xfrm>
                <a:off x="3872365" y="2075891"/>
                <a:ext cx="62790" cy="547719"/>
              </a:xfrm>
              <a:custGeom>
                <a:avLst/>
                <a:gdLst/>
                <a:ahLst/>
                <a:cxnLst/>
                <a:rect l="l" t="t" r="r" b="b"/>
                <a:pathLst>
                  <a:path w="14352" h="125193" extrusionOk="0">
                    <a:moveTo>
                      <a:pt x="0" y="0"/>
                    </a:moveTo>
                    <a:lnTo>
                      <a:pt x="336" y="117059"/>
                    </a:lnTo>
                    <a:lnTo>
                      <a:pt x="14351" y="125193"/>
                    </a:lnTo>
                    <a:lnTo>
                      <a:pt x="14015" y="8167"/>
                    </a:lnTo>
                    <a:lnTo>
                      <a:pt x="0" y="0"/>
                    </a:lnTo>
                    <a:close/>
                  </a:path>
                </a:pathLst>
              </a:custGeom>
              <a:solidFill>
                <a:srgbClr val="A05F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470;p61">
                <a:extLst>
                  <a:ext uri="{FF2B5EF4-FFF2-40B4-BE49-F238E27FC236}">
                    <a16:creationId xmlns:a16="http://schemas.microsoft.com/office/drawing/2014/main" id="{94F93587-AAD2-4972-92A6-030CDF5212FD}"/>
                  </a:ext>
                </a:extLst>
              </p:cNvPr>
              <p:cNvSpPr/>
              <p:nvPr/>
            </p:nvSpPr>
            <p:spPr>
              <a:xfrm>
                <a:off x="3933685" y="2098538"/>
                <a:ext cx="85579" cy="525074"/>
              </a:xfrm>
              <a:custGeom>
                <a:avLst/>
                <a:gdLst/>
                <a:ahLst/>
                <a:cxnLst/>
                <a:rect l="l" t="t" r="r" b="b"/>
                <a:pathLst>
                  <a:path w="19561" h="120017" extrusionOk="0">
                    <a:moveTo>
                      <a:pt x="19224" y="0"/>
                    </a:moveTo>
                    <a:lnTo>
                      <a:pt x="0" y="2991"/>
                    </a:lnTo>
                    <a:lnTo>
                      <a:pt x="336" y="120017"/>
                    </a:lnTo>
                    <a:lnTo>
                      <a:pt x="19560" y="117026"/>
                    </a:lnTo>
                    <a:lnTo>
                      <a:pt x="19224" y="0"/>
                    </a:lnTo>
                    <a:close/>
                  </a:path>
                </a:pathLst>
              </a:custGeom>
              <a:solidFill>
                <a:srgbClr val="934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471;p61">
                <a:extLst>
                  <a:ext uri="{FF2B5EF4-FFF2-40B4-BE49-F238E27FC236}">
                    <a16:creationId xmlns:a16="http://schemas.microsoft.com/office/drawing/2014/main" id="{6B2EED42-AC99-4A06-9243-102EFACF927D}"/>
                  </a:ext>
                </a:extLst>
              </p:cNvPr>
              <p:cNvSpPr/>
              <p:nvPr/>
            </p:nvSpPr>
            <p:spPr>
              <a:xfrm>
                <a:off x="3493124" y="2486164"/>
                <a:ext cx="40294" cy="68758"/>
              </a:xfrm>
              <a:custGeom>
                <a:avLst/>
                <a:gdLst/>
                <a:ahLst/>
                <a:cxnLst/>
                <a:rect l="l" t="t" r="r" b="b"/>
                <a:pathLst>
                  <a:path w="9210" h="15716" extrusionOk="0">
                    <a:moveTo>
                      <a:pt x="4941" y="1"/>
                    </a:moveTo>
                    <a:lnTo>
                      <a:pt x="1" y="3194"/>
                    </a:lnTo>
                    <a:cubicBezTo>
                      <a:pt x="1" y="3194"/>
                      <a:pt x="505" y="12974"/>
                      <a:pt x="3597" y="14889"/>
                    </a:cubicBezTo>
                    <a:cubicBezTo>
                      <a:pt x="4494" y="15436"/>
                      <a:pt x="5375" y="15716"/>
                      <a:pt x="6095" y="15716"/>
                    </a:cubicBezTo>
                    <a:cubicBezTo>
                      <a:pt x="7854" y="15716"/>
                      <a:pt x="8653" y="14041"/>
                      <a:pt x="6386" y="10487"/>
                    </a:cubicBezTo>
                    <a:cubicBezTo>
                      <a:pt x="5546" y="9176"/>
                      <a:pt x="5714" y="7228"/>
                      <a:pt x="5714" y="7227"/>
                    </a:cubicBezTo>
                    <a:lnTo>
                      <a:pt x="5714" y="7227"/>
                    </a:lnTo>
                    <a:cubicBezTo>
                      <a:pt x="5715" y="7228"/>
                      <a:pt x="6885" y="9246"/>
                      <a:pt x="7784" y="9246"/>
                    </a:cubicBezTo>
                    <a:cubicBezTo>
                      <a:pt x="7973" y="9246"/>
                      <a:pt x="8150" y="9157"/>
                      <a:pt x="8302" y="8941"/>
                    </a:cubicBezTo>
                    <a:cubicBezTo>
                      <a:pt x="9210" y="7697"/>
                      <a:pt x="5613" y="3563"/>
                      <a:pt x="4941" y="1"/>
                    </a:cubicBezTo>
                    <a:close/>
                  </a:path>
                </a:pathLst>
              </a:custGeom>
              <a:solidFill>
                <a:srgbClr val="E5D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472;p61">
                <a:extLst>
                  <a:ext uri="{FF2B5EF4-FFF2-40B4-BE49-F238E27FC236}">
                    <a16:creationId xmlns:a16="http://schemas.microsoft.com/office/drawing/2014/main" id="{BB1E7BA1-8524-4DEA-ADA4-3A63D45D6ECF}"/>
                  </a:ext>
                </a:extLst>
              </p:cNvPr>
              <p:cNvSpPr/>
              <p:nvPr/>
            </p:nvSpPr>
            <p:spPr>
              <a:xfrm>
                <a:off x="3750315" y="2220126"/>
                <a:ext cx="44555" cy="66636"/>
              </a:xfrm>
              <a:custGeom>
                <a:avLst/>
                <a:gdLst/>
                <a:ahLst/>
                <a:cxnLst/>
                <a:rect l="l" t="t" r="r" b="b"/>
                <a:pathLst>
                  <a:path w="10184" h="15231" extrusionOk="0">
                    <a:moveTo>
                      <a:pt x="5803" y="1"/>
                    </a:moveTo>
                    <a:cubicBezTo>
                      <a:pt x="5377" y="1"/>
                      <a:pt x="5077" y="582"/>
                      <a:pt x="4874" y="913"/>
                    </a:cubicBezTo>
                    <a:cubicBezTo>
                      <a:pt x="4504" y="1484"/>
                      <a:pt x="4134" y="2089"/>
                      <a:pt x="3798" y="2694"/>
                    </a:cubicBezTo>
                    <a:cubicBezTo>
                      <a:pt x="3159" y="3703"/>
                      <a:pt x="2555" y="4711"/>
                      <a:pt x="1916" y="5786"/>
                    </a:cubicBezTo>
                    <a:cubicBezTo>
                      <a:pt x="1916" y="5786"/>
                      <a:pt x="67" y="8744"/>
                      <a:pt x="0" y="11769"/>
                    </a:cubicBezTo>
                    <a:lnTo>
                      <a:pt x="3932" y="15230"/>
                    </a:lnTo>
                    <a:lnTo>
                      <a:pt x="5075" y="12911"/>
                    </a:lnTo>
                    <a:cubicBezTo>
                      <a:pt x="5075" y="12911"/>
                      <a:pt x="10184" y="8979"/>
                      <a:pt x="7394" y="6660"/>
                    </a:cubicBezTo>
                    <a:lnTo>
                      <a:pt x="4537" y="4879"/>
                    </a:lnTo>
                    <a:lnTo>
                      <a:pt x="6420" y="1047"/>
                    </a:lnTo>
                    <a:cubicBezTo>
                      <a:pt x="6554" y="678"/>
                      <a:pt x="6588" y="543"/>
                      <a:pt x="6251" y="207"/>
                    </a:cubicBezTo>
                    <a:cubicBezTo>
                      <a:pt x="6088" y="60"/>
                      <a:pt x="5939" y="1"/>
                      <a:pt x="5803" y="1"/>
                    </a:cubicBezTo>
                    <a:close/>
                  </a:path>
                </a:pathLst>
              </a:custGeom>
              <a:solidFill>
                <a:srgbClr val="E5D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473;p61">
                <a:extLst>
                  <a:ext uri="{FF2B5EF4-FFF2-40B4-BE49-F238E27FC236}">
                    <a16:creationId xmlns:a16="http://schemas.microsoft.com/office/drawing/2014/main" id="{DE3793A5-20DA-43D5-95E2-642C429C72BE}"/>
                  </a:ext>
                </a:extLst>
              </p:cNvPr>
              <p:cNvSpPr/>
              <p:nvPr/>
            </p:nvSpPr>
            <p:spPr>
              <a:xfrm>
                <a:off x="3533565" y="2816844"/>
                <a:ext cx="76020" cy="44039"/>
              </a:xfrm>
              <a:custGeom>
                <a:avLst/>
                <a:gdLst/>
                <a:ahLst/>
                <a:cxnLst/>
                <a:rect l="l" t="t" r="r" b="b"/>
                <a:pathLst>
                  <a:path w="17376" h="10066" extrusionOk="0">
                    <a:moveTo>
                      <a:pt x="12171" y="1"/>
                    </a:moveTo>
                    <a:cubicBezTo>
                      <a:pt x="10671" y="1"/>
                      <a:pt x="8565" y="348"/>
                      <a:pt x="5949" y="1656"/>
                    </a:cubicBezTo>
                    <a:cubicBezTo>
                      <a:pt x="1426" y="3904"/>
                      <a:pt x="330" y="4122"/>
                      <a:pt x="74" y="4122"/>
                    </a:cubicBezTo>
                    <a:cubicBezTo>
                      <a:pt x="13" y="4122"/>
                      <a:pt x="0" y="4110"/>
                      <a:pt x="0" y="4110"/>
                    </a:cubicBezTo>
                    <a:lnTo>
                      <a:pt x="0" y="8882"/>
                    </a:lnTo>
                    <a:cubicBezTo>
                      <a:pt x="0" y="8882"/>
                      <a:pt x="766" y="10066"/>
                      <a:pt x="2748" y="10066"/>
                    </a:cubicBezTo>
                    <a:cubicBezTo>
                      <a:pt x="3521" y="10066"/>
                      <a:pt x="4478" y="9886"/>
                      <a:pt x="5646" y="9386"/>
                    </a:cubicBezTo>
                    <a:cubicBezTo>
                      <a:pt x="9814" y="7605"/>
                      <a:pt x="17376" y="4110"/>
                      <a:pt x="14788" y="446"/>
                    </a:cubicBezTo>
                    <a:cubicBezTo>
                      <a:pt x="14788" y="446"/>
                      <a:pt x="13868" y="1"/>
                      <a:pt x="12171" y="1"/>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474;p61">
                <a:extLst>
                  <a:ext uri="{FF2B5EF4-FFF2-40B4-BE49-F238E27FC236}">
                    <a16:creationId xmlns:a16="http://schemas.microsoft.com/office/drawing/2014/main" id="{87966B4D-A15F-456B-A47E-7F1D84D1B21E}"/>
                  </a:ext>
                </a:extLst>
              </p:cNvPr>
              <p:cNvSpPr/>
              <p:nvPr/>
            </p:nvSpPr>
            <p:spPr>
              <a:xfrm>
                <a:off x="3533565" y="2495724"/>
                <a:ext cx="118366" cy="375423"/>
              </a:xfrm>
              <a:custGeom>
                <a:avLst/>
                <a:gdLst/>
                <a:ahLst/>
                <a:cxnLst/>
                <a:rect l="l" t="t" r="r" b="b"/>
                <a:pathLst>
                  <a:path w="27055" h="85811" extrusionOk="0">
                    <a:moveTo>
                      <a:pt x="1042" y="0"/>
                    </a:moveTo>
                    <a:lnTo>
                      <a:pt x="0" y="77502"/>
                    </a:lnTo>
                    <a:cubicBezTo>
                      <a:pt x="975" y="78510"/>
                      <a:pt x="2091" y="78846"/>
                      <a:pt x="3147" y="78846"/>
                    </a:cubicBezTo>
                    <a:cubicBezTo>
                      <a:pt x="5258" y="78846"/>
                      <a:pt x="7125" y="77502"/>
                      <a:pt x="7125" y="77502"/>
                    </a:cubicBezTo>
                    <a:lnTo>
                      <a:pt x="13074" y="21275"/>
                    </a:lnTo>
                    <a:lnTo>
                      <a:pt x="18250" y="84929"/>
                    </a:lnTo>
                    <a:cubicBezTo>
                      <a:pt x="19090" y="85590"/>
                      <a:pt x="20162" y="85811"/>
                      <a:pt x="21217" y="85811"/>
                    </a:cubicBezTo>
                    <a:cubicBezTo>
                      <a:pt x="23328" y="85811"/>
                      <a:pt x="25375" y="84929"/>
                      <a:pt x="25375" y="84929"/>
                    </a:cubicBezTo>
                    <a:cubicBezTo>
                      <a:pt x="25375" y="84929"/>
                      <a:pt x="27055" y="23493"/>
                      <a:pt x="26316" y="5848"/>
                    </a:cubicBezTo>
                    <a:cubicBezTo>
                      <a:pt x="8638" y="5848"/>
                      <a:pt x="1042" y="0"/>
                      <a:pt x="10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475;p61">
                <a:extLst>
                  <a:ext uri="{FF2B5EF4-FFF2-40B4-BE49-F238E27FC236}">
                    <a16:creationId xmlns:a16="http://schemas.microsoft.com/office/drawing/2014/main" id="{D9393B2F-88A5-4107-95D4-18D18E7516B7}"/>
                  </a:ext>
                </a:extLst>
              </p:cNvPr>
              <p:cNvSpPr/>
              <p:nvPr/>
            </p:nvSpPr>
            <p:spPr>
              <a:xfrm>
                <a:off x="3565326" y="2210150"/>
                <a:ext cx="76169" cy="76611"/>
              </a:xfrm>
              <a:custGeom>
                <a:avLst/>
                <a:gdLst/>
                <a:ahLst/>
                <a:cxnLst/>
                <a:rect l="l" t="t" r="r" b="b"/>
                <a:pathLst>
                  <a:path w="17410" h="17511" extrusionOk="0">
                    <a:moveTo>
                      <a:pt x="13679" y="0"/>
                    </a:moveTo>
                    <a:lnTo>
                      <a:pt x="11360" y="2723"/>
                    </a:lnTo>
                    <a:cubicBezTo>
                      <a:pt x="11360" y="2723"/>
                      <a:pt x="10850" y="2509"/>
                      <a:pt x="10303" y="2509"/>
                    </a:cubicBezTo>
                    <a:cubicBezTo>
                      <a:pt x="9426" y="2509"/>
                      <a:pt x="8453" y="3058"/>
                      <a:pt x="9344" y="5915"/>
                    </a:cubicBezTo>
                    <a:cubicBezTo>
                      <a:pt x="9714" y="7159"/>
                      <a:pt x="9445" y="8537"/>
                      <a:pt x="8504" y="9478"/>
                    </a:cubicBezTo>
                    <a:cubicBezTo>
                      <a:pt x="7495" y="10530"/>
                      <a:pt x="5929" y="11625"/>
                      <a:pt x="3861" y="11625"/>
                    </a:cubicBezTo>
                    <a:cubicBezTo>
                      <a:pt x="2759" y="11625"/>
                      <a:pt x="1514" y="11314"/>
                      <a:pt x="135" y="10520"/>
                    </a:cubicBezTo>
                    <a:lnTo>
                      <a:pt x="1" y="16603"/>
                    </a:lnTo>
                    <a:lnTo>
                      <a:pt x="9949" y="17510"/>
                    </a:lnTo>
                    <a:lnTo>
                      <a:pt x="9949" y="14284"/>
                    </a:lnTo>
                    <a:cubicBezTo>
                      <a:pt x="9949" y="14284"/>
                      <a:pt x="17410" y="13444"/>
                      <a:pt x="13679" y="0"/>
                    </a:cubicBezTo>
                    <a:close/>
                  </a:path>
                </a:pathLst>
              </a:custGeom>
              <a:solidFill>
                <a:srgbClr val="E5D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476;p61">
                <a:extLst>
                  <a:ext uri="{FF2B5EF4-FFF2-40B4-BE49-F238E27FC236}">
                    <a16:creationId xmlns:a16="http://schemas.microsoft.com/office/drawing/2014/main" id="{BDCF508C-0C40-46E3-9E78-185AA783E8E7}"/>
                  </a:ext>
                </a:extLst>
              </p:cNvPr>
              <p:cNvSpPr/>
              <p:nvPr/>
            </p:nvSpPr>
            <p:spPr>
              <a:xfrm>
                <a:off x="3542495" y="2167192"/>
                <a:ext cx="109878" cy="93817"/>
              </a:xfrm>
              <a:custGeom>
                <a:avLst/>
                <a:gdLst/>
                <a:ahLst/>
                <a:cxnLst/>
                <a:rect l="l" t="t" r="r" b="b"/>
                <a:pathLst>
                  <a:path w="25115" h="21444" extrusionOk="0">
                    <a:moveTo>
                      <a:pt x="9999" y="0"/>
                    </a:moveTo>
                    <a:cubicBezTo>
                      <a:pt x="5773" y="0"/>
                      <a:pt x="0" y="1475"/>
                      <a:pt x="1152" y="9818"/>
                    </a:cubicBezTo>
                    <a:cubicBezTo>
                      <a:pt x="1152" y="9818"/>
                      <a:pt x="1791" y="15498"/>
                      <a:pt x="5353" y="20338"/>
                    </a:cubicBezTo>
                    <a:cubicBezTo>
                      <a:pt x="6732" y="21132"/>
                      <a:pt x="7973" y="21443"/>
                      <a:pt x="9071" y="21443"/>
                    </a:cubicBezTo>
                    <a:cubicBezTo>
                      <a:pt x="11132" y="21443"/>
                      <a:pt x="12691" y="20348"/>
                      <a:pt x="13722" y="19296"/>
                    </a:cubicBezTo>
                    <a:cubicBezTo>
                      <a:pt x="14629" y="18355"/>
                      <a:pt x="14932" y="16977"/>
                      <a:pt x="14562" y="15733"/>
                    </a:cubicBezTo>
                    <a:cubicBezTo>
                      <a:pt x="13671" y="12876"/>
                      <a:pt x="14644" y="12327"/>
                      <a:pt x="15521" y="12327"/>
                    </a:cubicBezTo>
                    <a:cubicBezTo>
                      <a:pt x="16068" y="12327"/>
                      <a:pt x="16578" y="12541"/>
                      <a:pt x="16578" y="12541"/>
                    </a:cubicBezTo>
                    <a:lnTo>
                      <a:pt x="18897" y="9818"/>
                    </a:lnTo>
                    <a:cubicBezTo>
                      <a:pt x="18897" y="9818"/>
                      <a:pt x="25115" y="2861"/>
                      <a:pt x="14159" y="441"/>
                    </a:cubicBezTo>
                    <a:cubicBezTo>
                      <a:pt x="14159" y="441"/>
                      <a:pt x="12310" y="0"/>
                      <a:pt x="9999" y="0"/>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477;p61">
                <a:extLst>
                  <a:ext uri="{FF2B5EF4-FFF2-40B4-BE49-F238E27FC236}">
                    <a16:creationId xmlns:a16="http://schemas.microsoft.com/office/drawing/2014/main" id="{65AB8D60-D5B6-478D-A056-DCBCFB376A5C}"/>
                  </a:ext>
                </a:extLst>
              </p:cNvPr>
              <p:cNvSpPr/>
              <p:nvPr/>
            </p:nvSpPr>
            <p:spPr>
              <a:xfrm>
                <a:off x="3485183" y="2266597"/>
                <a:ext cx="289669" cy="260942"/>
              </a:xfrm>
              <a:custGeom>
                <a:avLst/>
                <a:gdLst/>
                <a:ahLst/>
                <a:cxnLst/>
                <a:rect l="l" t="t" r="r" b="b"/>
                <a:pathLst>
                  <a:path w="66210" h="59644" extrusionOk="0">
                    <a:moveTo>
                      <a:pt x="62539" y="1"/>
                    </a:moveTo>
                    <a:cubicBezTo>
                      <a:pt x="61458" y="1"/>
                      <a:pt x="60399" y="551"/>
                      <a:pt x="59791" y="1551"/>
                    </a:cubicBezTo>
                    <a:lnTo>
                      <a:pt x="52464" y="13717"/>
                    </a:lnTo>
                    <a:cubicBezTo>
                      <a:pt x="52154" y="14242"/>
                      <a:pt x="51572" y="14547"/>
                      <a:pt x="50984" y="14547"/>
                    </a:cubicBezTo>
                    <a:cubicBezTo>
                      <a:pt x="50744" y="14547"/>
                      <a:pt x="50503" y="14497"/>
                      <a:pt x="50279" y="14389"/>
                    </a:cubicBezTo>
                    <a:lnTo>
                      <a:pt x="37811" y="8710"/>
                    </a:lnTo>
                    <a:cubicBezTo>
                      <a:pt x="36164" y="7567"/>
                      <a:pt x="34248" y="6794"/>
                      <a:pt x="32198" y="6491"/>
                    </a:cubicBezTo>
                    <a:lnTo>
                      <a:pt x="29543" y="6155"/>
                    </a:lnTo>
                    <a:lnTo>
                      <a:pt x="28266" y="4609"/>
                    </a:lnTo>
                    <a:lnTo>
                      <a:pt x="18318" y="3735"/>
                    </a:lnTo>
                    <a:lnTo>
                      <a:pt x="17040" y="5752"/>
                    </a:lnTo>
                    <a:lnTo>
                      <a:pt x="15058" y="5752"/>
                    </a:lnTo>
                    <a:cubicBezTo>
                      <a:pt x="10554" y="5752"/>
                      <a:pt x="6655" y="8844"/>
                      <a:pt x="5614" y="13247"/>
                    </a:cubicBezTo>
                    <a:lnTo>
                      <a:pt x="1345" y="31597"/>
                    </a:lnTo>
                    <a:cubicBezTo>
                      <a:pt x="203" y="36504"/>
                      <a:pt x="1" y="41579"/>
                      <a:pt x="774" y="46519"/>
                    </a:cubicBezTo>
                    <a:lnTo>
                      <a:pt x="1917" y="53880"/>
                    </a:lnTo>
                    <a:cubicBezTo>
                      <a:pt x="2118" y="55224"/>
                      <a:pt x="3261" y="56232"/>
                      <a:pt x="4639" y="56232"/>
                    </a:cubicBezTo>
                    <a:cubicBezTo>
                      <a:pt x="6252" y="56232"/>
                      <a:pt x="7496" y="54854"/>
                      <a:pt x="7361" y="53241"/>
                    </a:cubicBezTo>
                    <a:lnTo>
                      <a:pt x="6454" y="42251"/>
                    </a:lnTo>
                    <a:cubicBezTo>
                      <a:pt x="6286" y="40537"/>
                      <a:pt x="6387" y="38789"/>
                      <a:pt x="6723" y="37109"/>
                    </a:cubicBezTo>
                    <a:lnTo>
                      <a:pt x="11999" y="19128"/>
                    </a:lnTo>
                    <a:lnTo>
                      <a:pt x="12167" y="52367"/>
                    </a:lnTo>
                    <a:cubicBezTo>
                      <a:pt x="17609" y="58199"/>
                      <a:pt x="23923" y="59644"/>
                      <a:pt x="28844" y="59644"/>
                    </a:cubicBezTo>
                    <a:cubicBezTo>
                      <a:pt x="33680" y="59644"/>
                      <a:pt x="37172" y="58249"/>
                      <a:pt x="37172" y="58249"/>
                    </a:cubicBezTo>
                    <a:lnTo>
                      <a:pt x="37172" y="46923"/>
                    </a:lnTo>
                    <a:lnTo>
                      <a:pt x="37643" y="20741"/>
                    </a:lnTo>
                    <a:cubicBezTo>
                      <a:pt x="37643" y="19820"/>
                      <a:pt x="38408" y="19139"/>
                      <a:pt x="39268" y="19139"/>
                    </a:cubicBezTo>
                    <a:cubicBezTo>
                      <a:pt x="39474" y="19139"/>
                      <a:pt x="39686" y="19178"/>
                      <a:pt x="39894" y="19263"/>
                    </a:cubicBezTo>
                    <a:lnTo>
                      <a:pt x="52094" y="24203"/>
                    </a:lnTo>
                    <a:cubicBezTo>
                      <a:pt x="52306" y="24291"/>
                      <a:pt x="52526" y="24333"/>
                      <a:pt x="52745" y="24333"/>
                    </a:cubicBezTo>
                    <a:cubicBezTo>
                      <a:pt x="53359" y="24333"/>
                      <a:pt x="53956" y="24001"/>
                      <a:pt x="54279" y="23430"/>
                    </a:cubicBezTo>
                    <a:lnTo>
                      <a:pt x="65302" y="4878"/>
                    </a:lnTo>
                    <a:cubicBezTo>
                      <a:pt x="66210" y="3366"/>
                      <a:pt x="65739" y="1450"/>
                      <a:pt x="64261" y="509"/>
                    </a:cubicBezTo>
                    <a:cubicBezTo>
                      <a:pt x="63726" y="165"/>
                      <a:pt x="63129" y="1"/>
                      <a:pt x="62539" y="1"/>
                    </a:cubicBezTo>
                    <a:close/>
                  </a:path>
                </a:pathLst>
              </a:custGeom>
              <a:solidFill>
                <a:srgbClr val="C29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0635878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277290" y="14799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Rekomendasi</a:t>
            </a:r>
            <a:endParaRPr dirty="0"/>
          </a:p>
        </p:txBody>
      </p:sp>
      <p:sp>
        <p:nvSpPr>
          <p:cNvPr id="224" name="Google Shape;224;p24"/>
          <p:cNvSpPr txBox="1">
            <a:spLocks noGrp="1"/>
          </p:cNvSpPr>
          <p:nvPr>
            <p:ph type="body" idx="1"/>
          </p:nvPr>
        </p:nvSpPr>
        <p:spPr>
          <a:xfrm>
            <a:off x="212651" y="760890"/>
            <a:ext cx="8718698" cy="3962166"/>
          </a:xfrm>
          <a:prstGeom prst="rect">
            <a:avLst/>
          </a:prstGeom>
        </p:spPr>
        <p:txBody>
          <a:bodyPr spcFirstLastPara="1" wrap="square" lIns="91425" tIns="91425" rIns="91425" bIns="91425" anchor="t" anchorCtr="0">
            <a:noAutofit/>
          </a:bodyPr>
          <a:lstStyle/>
          <a:p>
            <a:pPr marL="0" lvl="0" indent="0">
              <a:lnSpc>
                <a:spcPct val="150000"/>
              </a:lnSpc>
              <a:buNone/>
            </a:pPr>
            <a:r>
              <a:rPr lang="id-ID" sz="1800" dirty="0">
                <a:solidFill>
                  <a:schemeClr val="tx1"/>
                </a:solidFill>
              </a:rPr>
              <a:t>Dari hasil yang diperoleh sebelumnya, dapat diberikan rekomendasi sebagai berikut:</a:t>
            </a:r>
          </a:p>
          <a:p>
            <a:pPr marL="0" lvl="0" indent="0">
              <a:lnSpc>
                <a:spcPct val="150000"/>
              </a:lnSpc>
              <a:buNone/>
            </a:pPr>
            <a:endParaRPr lang="id-ID" sz="1800" dirty="0">
              <a:solidFill>
                <a:schemeClr val="tx1"/>
              </a:solidFill>
            </a:endParaRPr>
          </a:p>
          <a:p>
            <a:pPr marL="171450" lvl="0" indent="-171450">
              <a:lnSpc>
                <a:spcPct val="150000"/>
              </a:lnSpc>
              <a:buFont typeface="Arial" panose="020B0604020202020204" pitchFamily="34" charset="0"/>
              <a:buChar char="•"/>
            </a:pPr>
            <a:r>
              <a:rPr lang="en-US" sz="1800" dirty="0">
                <a:solidFill>
                  <a:schemeClr val="tx1"/>
                </a:solidFill>
              </a:rPr>
              <a:t>P</a:t>
            </a:r>
            <a:r>
              <a:rPr lang="id-ID" sz="1800" dirty="0">
                <a:solidFill>
                  <a:schemeClr val="tx1"/>
                </a:solidFill>
              </a:rPr>
              <a:t>enjualan ponsel dengan fitur primary camera medium, front camera rendah, pixel resolution width dan pixel resolution height medium, screen height dan screen width rendah, dan RAM </a:t>
            </a:r>
            <a:r>
              <a:rPr lang="id-ID" sz="1800" dirty="0" smtClean="0">
                <a:solidFill>
                  <a:schemeClr val="tx1"/>
                </a:solidFill>
              </a:rPr>
              <a:t>kecil</a:t>
            </a:r>
            <a:r>
              <a:rPr lang="en-US" sz="1800" dirty="0">
                <a:solidFill>
                  <a:schemeClr val="tx1"/>
                </a:solidFill>
              </a:rPr>
              <a:t> </a:t>
            </a:r>
            <a:r>
              <a:rPr lang="en-US" sz="1800" dirty="0" err="1" smtClean="0">
                <a:solidFill>
                  <a:schemeClr val="tx1"/>
                </a:solidFill>
              </a:rPr>
              <a:t>lebih</a:t>
            </a:r>
            <a:r>
              <a:rPr lang="en-US" sz="1800" dirty="0" smtClean="0">
                <a:solidFill>
                  <a:schemeClr val="tx1"/>
                </a:solidFill>
              </a:rPr>
              <a:t> </a:t>
            </a:r>
            <a:r>
              <a:rPr lang="en-US" sz="1800" dirty="0" err="1" smtClean="0">
                <a:solidFill>
                  <a:schemeClr val="tx1"/>
                </a:solidFill>
              </a:rPr>
              <a:t>banyak</a:t>
            </a:r>
            <a:r>
              <a:rPr lang="en-US" sz="1800" dirty="0" smtClean="0">
                <a:solidFill>
                  <a:schemeClr val="tx1"/>
                </a:solidFill>
              </a:rPr>
              <a:t> </a:t>
            </a:r>
            <a:r>
              <a:rPr lang="en-US" sz="1800" dirty="0" err="1" smtClean="0">
                <a:solidFill>
                  <a:schemeClr val="tx1"/>
                </a:solidFill>
              </a:rPr>
              <a:t>diminati</a:t>
            </a:r>
            <a:r>
              <a:rPr lang="en-US" sz="1800" dirty="0" smtClean="0">
                <a:solidFill>
                  <a:schemeClr val="tx1"/>
                </a:solidFill>
              </a:rPr>
              <a:t>. </a:t>
            </a:r>
            <a:endParaRPr lang="en-US" sz="1800" dirty="0">
              <a:solidFill>
                <a:schemeClr val="tx1"/>
              </a:solidFill>
            </a:endParaRPr>
          </a:p>
          <a:p>
            <a:pPr marL="171450" lvl="0" indent="-171450">
              <a:lnSpc>
                <a:spcPct val="150000"/>
              </a:lnSpc>
              <a:buFont typeface="Arial" panose="020B0604020202020204" pitchFamily="34" charset="0"/>
              <a:buChar char="•"/>
            </a:pPr>
            <a:r>
              <a:rPr lang="en-US" sz="1800" dirty="0">
                <a:solidFill>
                  <a:schemeClr val="tx1"/>
                </a:solidFill>
              </a:rPr>
              <a:t>P</a:t>
            </a:r>
            <a:r>
              <a:rPr lang="id-ID" sz="1800" dirty="0">
                <a:solidFill>
                  <a:schemeClr val="tx1"/>
                </a:solidFill>
              </a:rPr>
              <a:t>onsel dijual dengan price range yang rendah </a:t>
            </a:r>
            <a:r>
              <a:rPr lang="en-US" sz="1800" dirty="0" smtClean="0">
                <a:solidFill>
                  <a:schemeClr val="tx1"/>
                </a:solidFill>
              </a:rPr>
              <a:t>yang </a:t>
            </a:r>
            <a:r>
              <a:rPr lang="en-US" sz="1800" smtClean="0">
                <a:solidFill>
                  <a:schemeClr val="tx1"/>
                </a:solidFill>
              </a:rPr>
              <a:t>memiliki </a:t>
            </a:r>
            <a:r>
              <a:rPr lang="en-US" sz="1800" dirty="0" smtClean="0">
                <a:solidFill>
                  <a:schemeClr val="tx1"/>
                </a:solidFill>
              </a:rPr>
              <a:t>front camera yang </a:t>
            </a:r>
            <a:r>
              <a:rPr lang="en-US" sz="1800" dirty="0" err="1" smtClean="0">
                <a:solidFill>
                  <a:schemeClr val="tx1"/>
                </a:solidFill>
              </a:rPr>
              <a:t>tinggi</a:t>
            </a:r>
            <a:r>
              <a:rPr lang="en-US" sz="1800" dirty="0" smtClean="0">
                <a:solidFill>
                  <a:schemeClr val="tx1"/>
                </a:solidFill>
              </a:rPr>
              <a:t> </a:t>
            </a:r>
            <a:r>
              <a:rPr lang="id-ID" sz="1800" dirty="0" smtClean="0">
                <a:solidFill>
                  <a:schemeClr val="tx1"/>
                </a:solidFill>
              </a:rPr>
              <a:t>agar </a:t>
            </a:r>
            <a:r>
              <a:rPr lang="id-ID" sz="1800" dirty="0">
                <a:solidFill>
                  <a:schemeClr val="tx1"/>
                </a:solidFill>
              </a:rPr>
              <a:t>menarik minat konsumen.</a:t>
            </a:r>
          </a:p>
          <a:p>
            <a:pPr marL="171450" lvl="0" indent="-171450">
              <a:lnSpc>
                <a:spcPct val="150000"/>
              </a:lnSpc>
              <a:buFont typeface="Arial" panose="020B0604020202020204" pitchFamily="34" charset="0"/>
              <a:buChar char="•"/>
            </a:pPr>
            <a:r>
              <a:rPr lang="id-ID" sz="1800" dirty="0">
                <a:solidFill>
                  <a:schemeClr val="tx1"/>
                </a:solidFill>
              </a:rPr>
              <a:t>Jika ingin meningkatkan harga jual ponsel, maka dapat dilakukan penambahan ukuran RAM </a:t>
            </a:r>
            <a:r>
              <a:rPr lang="id-ID" sz="1800" dirty="0" smtClean="0">
                <a:solidFill>
                  <a:schemeClr val="tx1"/>
                </a:solidFill>
              </a:rPr>
              <a:t>pada </a:t>
            </a:r>
            <a:r>
              <a:rPr lang="id-ID" sz="1800" dirty="0">
                <a:solidFill>
                  <a:schemeClr val="tx1"/>
                </a:solidFill>
              </a:rPr>
              <a:t>ponsel yang dijual, karena semakin besar ukuran RAM, maka semakin tinggi price range nya.</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07" name="Google Shape;1307;p44"/>
          <p:cNvSpPr txBox="1">
            <a:spLocks noGrp="1"/>
          </p:cNvSpPr>
          <p:nvPr>
            <p:ph type="title"/>
          </p:nvPr>
        </p:nvSpPr>
        <p:spPr>
          <a:xfrm>
            <a:off x="1616149" y="1828425"/>
            <a:ext cx="6044156" cy="90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Terima Kasih</a:t>
            </a:r>
            <a:endParaRPr dirty="0"/>
          </a:p>
        </p:txBody>
      </p:sp>
      <p:sp>
        <p:nvSpPr>
          <p:cNvPr id="6" name="Rectangle 5">
            <a:extLst>
              <a:ext uri="{FF2B5EF4-FFF2-40B4-BE49-F238E27FC236}">
                <a16:creationId xmlns:a16="http://schemas.microsoft.com/office/drawing/2014/main" id="{E525D16F-6E4C-4052-BB2C-A3241726D6CA}"/>
              </a:ext>
            </a:extLst>
          </p:cNvPr>
          <p:cNvSpPr/>
          <p:nvPr/>
        </p:nvSpPr>
        <p:spPr>
          <a:xfrm>
            <a:off x="1616149" y="3721395"/>
            <a:ext cx="5869172" cy="550611"/>
          </a:xfrm>
          <a:prstGeom prst="rect">
            <a:avLst/>
          </a:prstGeom>
          <a:solidFill>
            <a:srgbClr val="F0F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grpSp>
        <p:nvGrpSpPr>
          <p:cNvPr id="1271" name="Google Shape;1271;p42"/>
          <p:cNvGrpSpPr/>
          <p:nvPr/>
        </p:nvGrpSpPr>
        <p:grpSpPr>
          <a:xfrm>
            <a:off x="6425143" y="796008"/>
            <a:ext cx="1898652" cy="3551476"/>
            <a:chOff x="4286960" y="693559"/>
            <a:chExt cx="2274107" cy="4253774"/>
          </a:xfrm>
        </p:grpSpPr>
        <p:sp>
          <p:nvSpPr>
            <p:cNvPr id="1272" name="Google Shape;1272;p42"/>
            <p:cNvSpPr/>
            <p:nvPr/>
          </p:nvSpPr>
          <p:spPr>
            <a:xfrm>
              <a:off x="4286960" y="693559"/>
              <a:ext cx="2274107" cy="4253774"/>
            </a:xfrm>
            <a:custGeom>
              <a:avLst/>
              <a:gdLst/>
              <a:ahLst/>
              <a:cxnLst/>
              <a:rect l="l" t="t" r="r" b="b"/>
              <a:pathLst>
                <a:path w="111736" h="209005" extrusionOk="0">
                  <a:moveTo>
                    <a:pt x="9857" y="4663"/>
                  </a:moveTo>
                  <a:cubicBezTo>
                    <a:pt x="9885" y="4663"/>
                    <a:pt x="9913" y="4663"/>
                    <a:pt x="9941" y="4664"/>
                  </a:cubicBezTo>
                  <a:lnTo>
                    <a:pt x="45131" y="4664"/>
                  </a:lnTo>
                  <a:lnTo>
                    <a:pt x="46587" y="7371"/>
                  </a:lnTo>
                  <a:cubicBezTo>
                    <a:pt x="48327" y="10510"/>
                    <a:pt x="51455" y="12079"/>
                    <a:pt x="54580" y="12079"/>
                  </a:cubicBezTo>
                  <a:cubicBezTo>
                    <a:pt x="57705" y="12079"/>
                    <a:pt x="60827" y="10510"/>
                    <a:pt x="62556" y="7371"/>
                  </a:cubicBezTo>
                  <a:lnTo>
                    <a:pt x="64034" y="4664"/>
                  </a:lnTo>
                  <a:lnTo>
                    <a:pt x="99225" y="4664"/>
                  </a:lnTo>
                  <a:cubicBezTo>
                    <a:pt x="99239" y="4664"/>
                    <a:pt x="99253" y="4664"/>
                    <a:pt x="99267" y="4664"/>
                  </a:cubicBezTo>
                  <a:cubicBezTo>
                    <a:pt x="102955" y="4664"/>
                    <a:pt x="105958" y="7612"/>
                    <a:pt x="106003" y="11283"/>
                  </a:cubicBezTo>
                  <a:lnTo>
                    <a:pt x="106003" y="192490"/>
                  </a:lnTo>
                  <a:cubicBezTo>
                    <a:pt x="105958" y="196170"/>
                    <a:pt x="102956" y="199110"/>
                    <a:pt x="99286" y="199110"/>
                  </a:cubicBezTo>
                  <a:cubicBezTo>
                    <a:pt x="99258" y="199110"/>
                    <a:pt x="99230" y="199110"/>
                    <a:pt x="99202" y="199109"/>
                  </a:cubicBezTo>
                  <a:lnTo>
                    <a:pt x="9941" y="199109"/>
                  </a:lnTo>
                  <a:cubicBezTo>
                    <a:pt x="9899" y="199110"/>
                    <a:pt x="9858" y="199111"/>
                    <a:pt x="9816" y="199111"/>
                  </a:cubicBezTo>
                  <a:cubicBezTo>
                    <a:pt x="6165" y="199111"/>
                    <a:pt x="3185" y="196156"/>
                    <a:pt x="3140" y="192513"/>
                  </a:cubicBezTo>
                  <a:lnTo>
                    <a:pt x="3140" y="11283"/>
                  </a:lnTo>
                  <a:cubicBezTo>
                    <a:pt x="3185" y="7604"/>
                    <a:pt x="6187" y="4663"/>
                    <a:pt x="9857" y="4663"/>
                  </a:cubicBezTo>
                  <a:close/>
                  <a:moveTo>
                    <a:pt x="9281" y="0"/>
                  </a:moveTo>
                  <a:cubicBezTo>
                    <a:pt x="4163" y="0"/>
                    <a:pt x="0" y="4163"/>
                    <a:pt x="0" y="9281"/>
                  </a:cubicBezTo>
                  <a:lnTo>
                    <a:pt x="0" y="199724"/>
                  </a:lnTo>
                  <a:cubicBezTo>
                    <a:pt x="0" y="204842"/>
                    <a:pt x="4163" y="209005"/>
                    <a:pt x="9281" y="209005"/>
                  </a:cubicBezTo>
                  <a:lnTo>
                    <a:pt x="99861" y="209005"/>
                  </a:lnTo>
                  <a:cubicBezTo>
                    <a:pt x="104980" y="209005"/>
                    <a:pt x="109142" y="204842"/>
                    <a:pt x="109142" y="199724"/>
                  </a:cubicBezTo>
                  <a:lnTo>
                    <a:pt x="109142" y="83552"/>
                  </a:lnTo>
                  <a:lnTo>
                    <a:pt x="111008" y="83552"/>
                  </a:lnTo>
                  <a:cubicBezTo>
                    <a:pt x="111417" y="83552"/>
                    <a:pt x="111736" y="83234"/>
                    <a:pt x="111736" y="82847"/>
                  </a:cubicBezTo>
                  <a:lnTo>
                    <a:pt x="111736" y="74248"/>
                  </a:lnTo>
                  <a:cubicBezTo>
                    <a:pt x="111736" y="73839"/>
                    <a:pt x="111417" y="73520"/>
                    <a:pt x="111008" y="73520"/>
                  </a:cubicBezTo>
                  <a:lnTo>
                    <a:pt x="109142" y="73520"/>
                  </a:lnTo>
                  <a:lnTo>
                    <a:pt x="109142" y="66946"/>
                  </a:lnTo>
                  <a:lnTo>
                    <a:pt x="111008" y="66946"/>
                  </a:lnTo>
                  <a:cubicBezTo>
                    <a:pt x="111417" y="66946"/>
                    <a:pt x="111736" y="66628"/>
                    <a:pt x="111736" y="66241"/>
                  </a:cubicBezTo>
                  <a:lnTo>
                    <a:pt x="111736" y="46906"/>
                  </a:lnTo>
                  <a:cubicBezTo>
                    <a:pt x="111736" y="46519"/>
                    <a:pt x="111417" y="46201"/>
                    <a:pt x="111008" y="46201"/>
                  </a:cubicBezTo>
                  <a:lnTo>
                    <a:pt x="109142" y="46201"/>
                  </a:lnTo>
                  <a:lnTo>
                    <a:pt x="109142" y="9281"/>
                  </a:lnTo>
                  <a:cubicBezTo>
                    <a:pt x="109142" y="4163"/>
                    <a:pt x="104980" y="0"/>
                    <a:pt x="99861" y="0"/>
                  </a:cubicBezTo>
                  <a:close/>
                </a:path>
              </a:pathLst>
            </a:custGeom>
            <a:solidFill>
              <a:srgbClr val="313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3" name="Google Shape;1273;p42"/>
            <p:cNvGrpSpPr/>
            <p:nvPr/>
          </p:nvGrpSpPr>
          <p:grpSpPr>
            <a:xfrm>
              <a:off x="4343850" y="771100"/>
              <a:ext cx="2106730" cy="368975"/>
              <a:chOff x="4142375" y="444575"/>
              <a:chExt cx="2106730" cy="368975"/>
            </a:xfrm>
          </p:grpSpPr>
          <p:sp>
            <p:nvSpPr>
              <p:cNvPr id="1274" name="Google Shape;1274;p42"/>
              <p:cNvSpPr/>
              <p:nvPr/>
            </p:nvSpPr>
            <p:spPr>
              <a:xfrm>
                <a:off x="4142375" y="444575"/>
                <a:ext cx="2106730" cy="368975"/>
              </a:xfrm>
              <a:custGeom>
                <a:avLst/>
                <a:gdLst/>
                <a:ahLst/>
                <a:cxnLst/>
                <a:rect l="l" t="t" r="r" b="b"/>
                <a:pathLst>
                  <a:path w="96928" h="274" extrusionOk="0">
                    <a:moveTo>
                      <a:pt x="183" y="0"/>
                    </a:moveTo>
                    <a:cubicBezTo>
                      <a:pt x="1" y="0"/>
                      <a:pt x="1" y="273"/>
                      <a:pt x="183" y="273"/>
                    </a:cubicBezTo>
                    <a:lnTo>
                      <a:pt x="96745" y="273"/>
                    </a:lnTo>
                    <a:cubicBezTo>
                      <a:pt x="96927" y="273"/>
                      <a:pt x="96927" y="0"/>
                      <a:pt x="96745" y="0"/>
                    </a:cubicBezTo>
                    <a:close/>
                  </a:path>
                </a:pathLst>
              </a:custGeom>
              <a:solidFill>
                <a:srgbClr val="313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2"/>
              <p:cNvSpPr/>
              <p:nvPr/>
            </p:nvSpPr>
            <p:spPr>
              <a:xfrm>
                <a:off x="5173696" y="444732"/>
                <a:ext cx="98160" cy="98180"/>
              </a:xfrm>
              <a:custGeom>
                <a:avLst/>
                <a:gdLst/>
                <a:ahLst/>
                <a:cxnLst/>
                <a:rect l="l" t="t" r="r" b="b"/>
                <a:pathLst>
                  <a:path w="4823" h="4824" extrusionOk="0">
                    <a:moveTo>
                      <a:pt x="2453" y="1"/>
                    </a:moveTo>
                    <a:cubicBezTo>
                      <a:pt x="2439" y="1"/>
                      <a:pt x="2425" y="1"/>
                      <a:pt x="2411" y="1"/>
                    </a:cubicBezTo>
                    <a:cubicBezTo>
                      <a:pt x="1069" y="1"/>
                      <a:pt x="0" y="1070"/>
                      <a:pt x="0" y="2412"/>
                    </a:cubicBezTo>
                    <a:cubicBezTo>
                      <a:pt x="0" y="3754"/>
                      <a:pt x="1069" y="4823"/>
                      <a:pt x="2411" y="4823"/>
                    </a:cubicBezTo>
                    <a:cubicBezTo>
                      <a:pt x="3754" y="4823"/>
                      <a:pt x="4823" y="3754"/>
                      <a:pt x="4823" y="2412"/>
                    </a:cubicBezTo>
                    <a:cubicBezTo>
                      <a:pt x="4823" y="1084"/>
                      <a:pt x="3775" y="1"/>
                      <a:pt x="2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5978332" y="522519"/>
                <a:ext cx="150018" cy="85196"/>
              </a:xfrm>
              <a:custGeom>
                <a:avLst/>
                <a:gdLst/>
                <a:ahLst/>
                <a:cxnLst/>
                <a:rect l="l" t="t" r="r" b="b"/>
                <a:pathLst>
                  <a:path w="7371" h="4186" extrusionOk="0">
                    <a:moveTo>
                      <a:pt x="7097" y="296"/>
                    </a:moveTo>
                    <a:lnTo>
                      <a:pt x="7097" y="3890"/>
                    </a:lnTo>
                    <a:lnTo>
                      <a:pt x="273" y="3890"/>
                    </a:lnTo>
                    <a:lnTo>
                      <a:pt x="273" y="296"/>
                    </a:lnTo>
                    <a:close/>
                    <a:moveTo>
                      <a:pt x="137" y="0"/>
                    </a:moveTo>
                    <a:cubicBezTo>
                      <a:pt x="68" y="0"/>
                      <a:pt x="0" y="69"/>
                      <a:pt x="0" y="160"/>
                    </a:cubicBezTo>
                    <a:lnTo>
                      <a:pt x="0" y="4050"/>
                    </a:lnTo>
                    <a:cubicBezTo>
                      <a:pt x="0" y="4118"/>
                      <a:pt x="68" y="4186"/>
                      <a:pt x="137" y="4186"/>
                    </a:cubicBezTo>
                    <a:lnTo>
                      <a:pt x="7234" y="4186"/>
                    </a:lnTo>
                    <a:cubicBezTo>
                      <a:pt x="7302" y="4186"/>
                      <a:pt x="7370" y="4118"/>
                      <a:pt x="7370" y="4050"/>
                    </a:cubicBezTo>
                    <a:lnTo>
                      <a:pt x="7370" y="160"/>
                    </a:lnTo>
                    <a:cubicBezTo>
                      <a:pt x="7370" y="69"/>
                      <a:pt x="7302" y="0"/>
                      <a:pt x="72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981100" y="525755"/>
                <a:ext cx="112529" cy="79192"/>
              </a:xfrm>
              <a:custGeom>
                <a:avLst/>
                <a:gdLst/>
                <a:ahLst/>
                <a:cxnLst/>
                <a:rect l="l" t="t" r="r" b="b"/>
                <a:pathLst>
                  <a:path w="5529" h="3891" extrusionOk="0">
                    <a:moveTo>
                      <a:pt x="1" y="1"/>
                    </a:moveTo>
                    <a:lnTo>
                      <a:pt x="1" y="3891"/>
                    </a:lnTo>
                    <a:lnTo>
                      <a:pt x="5528" y="3891"/>
                    </a:lnTo>
                    <a:lnTo>
                      <a:pt x="5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78780" y="523435"/>
                <a:ext cx="117149" cy="83364"/>
              </a:xfrm>
              <a:custGeom>
                <a:avLst/>
                <a:gdLst/>
                <a:ahLst/>
                <a:cxnLst/>
                <a:rect l="l" t="t" r="r" b="b"/>
                <a:pathLst>
                  <a:path w="5756" h="4096" extrusionOk="0">
                    <a:moveTo>
                      <a:pt x="5551" y="206"/>
                    </a:moveTo>
                    <a:lnTo>
                      <a:pt x="5551" y="3891"/>
                    </a:lnTo>
                    <a:lnTo>
                      <a:pt x="228" y="3891"/>
                    </a:lnTo>
                    <a:lnTo>
                      <a:pt x="228" y="206"/>
                    </a:lnTo>
                    <a:close/>
                    <a:moveTo>
                      <a:pt x="115" y="1"/>
                    </a:moveTo>
                    <a:cubicBezTo>
                      <a:pt x="69" y="1"/>
                      <a:pt x="1" y="46"/>
                      <a:pt x="24" y="115"/>
                    </a:cubicBezTo>
                    <a:lnTo>
                      <a:pt x="24" y="4005"/>
                    </a:lnTo>
                    <a:cubicBezTo>
                      <a:pt x="1" y="4050"/>
                      <a:pt x="69" y="4096"/>
                      <a:pt x="115" y="4096"/>
                    </a:cubicBezTo>
                    <a:lnTo>
                      <a:pt x="5642" y="4096"/>
                    </a:lnTo>
                    <a:cubicBezTo>
                      <a:pt x="5711" y="4096"/>
                      <a:pt x="5756" y="4050"/>
                      <a:pt x="5756" y="4005"/>
                    </a:cubicBezTo>
                    <a:lnTo>
                      <a:pt x="5756" y="115"/>
                    </a:lnTo>
                    <a:cubicBezTo>
                      <a:pt x="5756" y="46"/>
                      <a:pt x="5711" y="1"/>
                      <a:pt x="56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5094" y="547980"/>
                <a:ext cx="20373" cy="34742"/>
              </a:xfrm>
              <a:custGeom>
                <a:avLst/>
                <a:gdLst/>
                <a:ahLst/>
                <a:cxnLst/>
                <a:rect l="l" t="t" r="r" b="b"/>
                <a:pathLst>
                  <a:path w="1001" h="1707" extrusionOk="0">
                    <a:moveTo>
                      <a:pt x="0" y="1"/>
                    </a:moveTo>
                    <a:lnTo>
                      <a:pt x="0" y="1707"/>
                    </a:lnTo>
                    <a:lnTo>
                      <a:pt x="1001" y="1707"/>
                    </a:lnTo>
                    <a:lnTo>
                      <a:pt x="10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123242" y="545660"/>
                <a:ext cx="24545" cy="39382"/>
              </a:xfrm>
              <a:custGeom>
                <a:avLst/>
                <a:gdLst/>
                <a:ahLst/>
                <a:cxnLst/>
                <a:rect l="l" t="t" r="r" b="b"/>
                <a:pathLst>
                  <a:path w="1206" h="1935" extrusionOk="0">
                    <a:moveTo>
                      <a:pt x="1001" y="206"/>
                    </a:moveTo>
                    <a:lnTo>
                      <a:pt x="1001" y="1707"/>
                    </a:lnTo>
                    <a:lnTo>
                      <a:pt x="205" y="1707"/>
                    </a:lnTo>
                    <a:lnTo>
                      <a:pt x="205" y="206"/>
                    </a:lnTo>
                    <a:close/>
                    <a:moveTo>
                      <a:pt x="91" y="1"/>
                    </a:moveTo>
                    <a:cubicBezTo>
                      <a:pt x="46" y="1"/>
                      <a:pt x="0" y="46"/>
                      <a:pt x="0" y="115"/>
                    </a:cubicBezTo>
                    <a:lnTo>
                      <a:pt x="0" y="1821"/>
                    </a:lnTo>
                    <a:cubicBezTo>
                      <a:pt x="0" y="1866"/>
                      <a:pt x="46" y="1912"/>
                      <a:pt x="91" y="1934"/>
                    </a:cubicBezTo>
                    <a:lnTo>
                      <a:pt x="1092" y="1934"/>
                    </a:lnTo>
                    <a:cubicBezTo>
                      <a:pt x="1160" y="1934"/>
                      <a:pt x="1206" y="1866"/>
                      <a:pt x="1206" y="1821"/>
                    </a:cubicBezTo>
                    <a:lnTo>
                      <a:pt x="1206" y="115"/>
                    </a:lnTo>
                    <a:cubicBezTo>
                      <a:pt x="1206" y="46"/>
                      <a:pt x="1160"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2"/>
              <p:cNvSpPr/>
              <p:nvPr/>
            </p:nvSpPr>
            <p:spPr>
              <a:xfrm>
                <a:off x="4294977" y="550300"/>
                <a:ext cx="26886" cy="45386"/>
              </a:xfrm>
              <a:custGeom>
                <a:avLst/>
                <a:gdLst/>
                <a:ahLst/>
                <a:cxnLst/>
                <a:rect l="l" t="t" r="r" b="b"/>
                <a:pathLst>
                  <a:path w="1321" h="2230" extrusionOk="0">
                    <a:moveTo>
                      <a:pt x="1" y="0"/>
                    </a:moveTo>
                    <a:lnTo>
                      <a:pt x="1" y="2230"/>
                    </a:lnTo>
                    <a:lnTo>
                      <a:pt x="1320" y="2230"/>
                    </a:lnTo>
                    <a:lnTo>
                      <a:pt x="13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2"/>
              <p:cNvSpPr/>
              <p:nvPr/>
            </p:nvSpPr>
            <p:spPr>
              <a:xfrm>
                <a:off x="4292657" y="547512"/>
                <a:ext cx="31506" cy="50495"/>
              </a:xfrm>
              <a:custGeom>
                <a:avLst/>
                <a:gdLst/>
                <a:ahLst/>
                <a:cxnLst/>
                <a:rect l="l" t="t" r="r" b="b"/>
                <a:pathLst>
                  <a:path w="1548" h="2481" extrusionOk="0">
                    <a:moveTo>
                      <a:pt x="1298" y="251"/>
                    </a:moveTo>
                    <a:lnTo>
                      <a:pt x="1298" y="2230"/>
                    </a:lnTo>
                    <a:lnTo>
                      <a:pt x="251" y="2230"/>
                    </a:lnTo>
                    <a:lnTo>
                      <a:pt x="251" y="251"/>
                    </a:lnTo>
                    <a:close/>
                    <a:moveTo>
                      <a:pt x="115" y="1"/>
                    </a:moveTo>
                    <a:cubicBezTo>
                      <a:pt x="46" y="1"/>
                      <a:pt x="1" y="69"/>
                      <a:pt x="1" y="137"/>
                    </a:cubicBezTo>
                    <a:lnTo>
                      <a:pt x="1" y="2367"/>
                    </a:lnTo>
                    <a:cubicBezTo>
                      <a:pt x="1" y="2435"/>
                      <a:pt x="46" y="2480"/>
                      <a:pt x="115" y="2480"/>
                    </a:cubicBezTo>
                    <a:lnTo>
                      <a:pt x="1434" y="2480"/>
                    </a:lnTo>
                    <a:cubicBezTo>
                      <a:pt x="1502" y="2480"/>
                      <a:pt x="1548" y="2435"/>
                      <a:pt x="1548" y="2367"/>
                    </a:cubicBezTo>
                    <a:lnTo>
                      <a:pt x="1548" y="137"/>
                    </a:lnTo>
                    <a:cubicBezTo>
                      <a:pt x="1548" y="69"/>
                      <a:pt x="1502" y="1"/>
                      <a:pt x="1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4336638" y="534099"/>
                <a:ext cx="26886" cy="61587"/>
              </a:xfrm>
              <a:custGeom>
                <a:avLst/>
                <a:gdLst/>
                <a:ahLst/>
                <a:cxnLst/>
                <a:rect l="l" t="t" r="r" b="b"/>
                <a:pathLst>
                  <a:path w="1321" h="3026" extrusionOk="0">
                    <a:moveTo>
                      <a:pt x="1" y="0"/>
                    </a:moveTo>
                    <a:lnTo>
                      <a:pt x="1" y="3026"/>
                    </a:lnTo>
                    <a:lnTo>
                      <a:pt x="1320" y="3026"/>
                    </a:lnTo>
                    <a:lnTo>
                      <a:pt x="13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4334339" y="531779"/>
                <a:ext cx="31506" cy="66227"/>
              </a:xfrm>
              <a:custGeom>
                <a:avLst/>
                <a:gdLst/>
                <a:ahLst/>
                <a:cxnLst/>
                <a:rect l="l" t="t" r="r" b="b"/>
                <a:pathLst>
                  <a:path w="1548" h="3254" extrusionOk="0">
                    <a:moveTo>
                      <a:pt x="1297" y="251"/>
                    </a:moveTo>
                    <a:lnTo>
                      <a:pt x="1297" y="3003"/>
                    </a:lnTo>
                    <a:lnTo>
                      <a:pt x="250" y="3003"/>
                    </a:lnTo>
                    <a:lnTo>
                      <a:pt x="250" y="251"/>
                    </a:lnTo>
                    <a:close/>
                    <a:moveTo>
                      <a:pt x="114" y="0"/>
                    </a:moveTo>
                    <a:cubicBezTo>
                      <a:pt x="46" y="0"/>
                      <a:pt x="0" y="46"/>
                      <a:pt x="0" y="114"/>
                    </a:cubicBezTo>
                    <a:lnTo>
                      <a:pt x="0" y="3140"/>
                    </a:lnTo>
                    <a:cubicBezTo>
                      <a:pt x="0" y="3208"/>
                      <a:pt x="46" y="3253"/>
                      <a:pt x="114" y="3253"/>
                    </a:cubicBezTo>
                    <a:lnTo>
                      <a:pt x="1433" y="3253"/>
                    </a:lnTo>
                    <a:cubicBezTo>
                      <a:pt x="1502" y="3253"/>
                      <a:pt x="1547" y="3208"/>
                      <a:pt x="1547" y="3140"/>
                    </a:cubicBezTo>
                    <a:lnTo>
                      <a:pt x="1547" y="114"/>
                    </a:lnTo>
                    <a:cubicBezTo>
                      <a:pt x="1547" y="46"/>
                      <a:pt x="1502" y="0"/>
                      <a:pt x="14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4378320" y="515579"/>
                <a:ext cx="26397" cy="80107"/>
              </a:xfrm>
              <a:custGeom>
                <a:avLst/>
                <a:gdLst/>
                <a:ahLst/>
                <a:cxnLst/>
                <a:rect l="l" t="t" r="r" b="b"/>
                <a:pathLst>
                  <a:path w="1297" h="3936" extrusionOk="0">
                    <a:moveTo>
                      <a:pt x="0" y="0"/>
                    </a:moveTo>
                    <a:lnTo>
                      <a:pt x="0" y="3936"/>
                    </a:lnTo>
                    <a:lnTo>
                      <a:pt x="1297" y="3936"/>
                    </a:lnTo>
                    <a:lnTo>
                      <a:pt x="1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4376000" y="512790"/>
                <a:ext cx="31506" cy="85216"/>
              </a:xfrm>
              <a:custGeom>
                <a:avLst/>
                <a:gdLst/>
                <a:ahLst/>
                <a:cxnLst/>
                <a:rect l="l" t="t" r="r" b="b"/>
                <a:pathLst>
                  <a:path w="1548" h="4187" extrusionOk="0">
                    <a:moveTo>
                      <a:pt x="1297" y="251"/>
                    </a:moveTo>
                    <a:lnTo>
                      <a:pt x="1297" y="3936"/>
                    </a:lnTo>
                    <a:lnTo>
                      <a:pt x="251" y="3936"/>
                    </a:lnTo>
                    <a:lnTo>
                      <a:pt x="251" y="251"/>
                    </a:lnTo>
                    <a:close/>
                    <a:moveTo>
                      <a:pt x="114" y="1"/>
                    </a:moveTo>
                    <a:cubicBezTo>
                      <a:pt x="46" y="1"/>
                      <a:pt x="0" y="69"/>
                      <a:pt x="0" y="137"/>
                    </a:cubicBezTo>
                    <a:lnTo>
                      <a:pt x="0" y="4073"/>
                    </a:lnTo>
                    <a:cubicBezTo>
                      <a:pt x="0" y="4141"/>
                      <a:pt x="46" y="4186"/>
                      <a:pt x="114" y="4186"/>
                    </a:cubicBezTo>
                    <a:lnTo>
                      <a:pt x="1411" y="4186"/>
                    </a:lnTo>
                    <a:cubicBezTo>
                      <a:pt x="1479" y="4186"/>
                      <a:pt x="1547" y="4141"/>
                      <a:pt x="1547" y="4073"/>
                    </a:cubicBezTo>
                    <a:lnTo>
                      <a:pt x="1547" y="137"/>
                    </a:lnTo>
                    <a:cubicBezTo>
                      <a:pt x="1547" y="69"/>
                      <a:pt x="1479" y="1"/>
                      <a:pt x="14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0" name="Google Shape;1290;p42"/>
          <p:cNvSpPr txBox="1">
            <a:spLocks noGrp="1"/>
          </p:cNvSpPr>
          <p:nvPr>
            <p:ph type="subTitle" idx="1"/>
          </p:nvPr>
        </p:nvSpPr>
        <p:spPr>
          <a:xfrm>
            <a:off x="143221" y="660344"/>
            <a:ext cx="4673026" cy="4060232"/>
          </a:xfrm>
          <a:prstGeom prst="rect">
            <a:avLst/>
          </a:prstGeom>
        </p:spPr>
        <p:txBody>
          <a:bodyPr spcFirstLastPara="1" wrap="square" lIns="91425" tIns="91425" rIns="91425" bIns="91425" anchor="t" anchorCtr="0">
            <a:noAutofit/>
          </a:bodyPr>
          <a:lstStyle/>
          <a:p>
            <a:pPr marL="285750" indent="-285750" algn="just">
              <a:lnSpc>
                <a:spcPct val="150000"/>
              </a:lnSpc>
            </a:pPr>
            <a:r>
              <a:rPr lang="id-ID" sz="1800" dirty="0">
                <a:solidFill>
                  <a:schemeClr val="tx1"/>
                </a:solidFill>
              </a:rPr>
              <a:t>Bob memulai perusahaan selulernya sendiri. </a:t>
            </a:r>
          </a:p>
          <a:p>
            <a:pPr marL="285750" indent="-285750" algn="just">
              <a:lnSpc>
                <a:spcPct val="150000"/>
              </a:lnSpc>
            </a:pPr>
            <a:r>
              <a:rPr lang="id-ID" sz="1800" dirty="0">
                <a:solidFill>
                  <a:schemeClr val="tx1"/>
                </a:solidFill>
              </a:rPr>
              <a:t>Dia ingin memberikan perlawanan keras kepada perusahaan besar seperti Apple, Samsung, dll.</a:t>
            </a:r>
          </a:p>
          <a:p>
            <a:pPr marL="285750" indent="-285750" algn="just">
              <a:lnSpc>
                <a:spcPct val="150000"/>
              </a:lnSpc>
            </a:pPr>
            <a:r>
              <a:rPr lang="id-ID" sz="1800" dirty="0">
                <a:solidFill>
                  <a:schemeClr val="tx1"/>
                </a:solidFill>
              </a:rPr>
              <a:t>Di pasar ponsel yang kompetitif ini, Bob tidak bisa begitu saja mengasumsikan sesuatu. Untuk mengatasi masalah ini dia mengumpulkan data penjualan ponsel dari berbagai perusahaan.</a:t>
            </a:r>
          </a:p>
        </p:txBody>
      </p:sp>
      <p:sp>
        <p:nvSpPr>
          <p:cNvPr id="1291" name="Google Shape;1291;p42"/>
          <p:cNvSpPr txBox="1">
            <a:spLocks noGrp="1"/>
          </p:cNvSpPr>
          <p:nvPr>
            <p:ph type="title"/>
          </p:nvPr>
        </p:nvSpPr>
        <p:spPr>
          <a:xfrm>
            <a:off x="306657" y="25855"/>
            <a:ext cx="5860215" cy="7089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Latar Belakang Data</a:t>
            </a:r>
            <a:endParaRPr dirty="0"/>
          </a:p>
        </p:txBody>
      </p:sp>
      <p:sp>
        <p:nvSpPr>
          <p:cNvPr id="1292" name="Google Shape;1292;p42"/>
          <p:cNvSpPr/>
          <p:nvPr/>
        </p:nvSpPr>
        <p:spPr>
          <a:xfrm flipH="1">
            <a:off x="5246772" y="2867947"/>
            <a:ext cx="920100" cy="613500"/>
          </a:xfrm>
          <a:prstGeom prst="wedgeRoundRectCallout">
            <a:avLst>
              <a:gd name="adj1" fmla="val -12417"/>
              <a:gd name="adj2" fmla="val 75161"/>
              <a:gd name="adj3" fmla="val 0"/>
            </a:avLst>
          </a:prstGeom>
          <a:noFill/>
          <a:ln w="9525" cap="flat" cmpd="sng">
            <a:solidFill>
              <a:schemeClr val="dk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2"/>
          <p:cNvSpPr/>
          <p:nvPr/>
        </p:nvSpPr>
        <p:spPr>
          <a:xfrm>
            <a:off x="5012769" y="1663264"/>
            <a:ext cx="753600" cy="502800"/>
          </a:xfrm>
          <a:prstGeom prst="wedgeRoundRectCallout">
            <a:avLst>
              <a:gd name="adj1" fmla="val -14431"/>
              <a:gd name="adj2" fmla="val 79287"/>
              <a:gd name="adj3" fmla="val 0"/>
            </a:avLst>
          </a:prstGeom>
          <a:noFill/>
          <a:ln w="952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2"/>
          <p:cNvSpPr/>
          <p:nvPr/>
        </p:nvSpPr>
        <p:spPr>
          <a:xfrm flipH="1">
            <a:off x="5728211" y="860747"/>
            <a:ext cx="516900" cy="345000"/>
          </a:xfrm>
          <a:prstGeom prst="wedgeRoundRectCallout">
            <a:avLst>
              <a:gd name="adj1" fmla="val -14431"/>
              <a:gd name="adj2" fmla="val 79287"/>
              <a:gd name="adj3" fmla="val 0"/>
            </a:avLst>
          </a:prstGeom>
          <a:noFill/>
          <a:ln w="952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grpSp>
        <p:nvGrpSpPr>
          <p:cNvPr id="1271" name="Google Shape;1271;p42"/>
          <p:cNvGrpSpPr/>
          <p:nvPr/>
        </p:nvGrpSpPr>
        <p:grpSpPr>
          <a:xfrm>
            <a:off x="6765385" y="793899"/>
            <a:ext cx="1898652" cy="3551476"/>
            <a:chOff x="4286960" y="693559"/>
            <a:chExt cx="2274107" cy="4253774"/>
          </a:xfrm>
        </p:grpSpPr>
        <p:sp>
          <p:nvSpPr>
            <p:cNvPr id="1272" name="Google Shape;1272;p42"/>
            <p:cNvSpPr/>
            <p:nvPr/>
          </p:nvSpPr>
          <p:spPr>
            <a:xfrm>
              <a:off x="4286960" y="693559"/>
              <a:ext cx="2274107" cy="4253774"/>
            </a:xfrm>
            <a:custGeom>
              <a:avLst/>
              <a:gdLst/>
              <a:ahLst/>
              <a:cxnLst/>
              <a:rect l="l" t="t" r="r" b="b"/>
              <a:pathLst>
                <a:path w="111736" h="209005" extrusionOk="0">
                  <a:moveTo>
                    <a:pt x="9857" y="4663"/>
                  </a:moveTo>
                  <a:cubicBezTo>
                    <a:pt x="9885" y="4663"/>
                    <a:pt x="9913" y="4663"/>
                    <a:pt x="9941" y="4664"/>
                  </a:cubicBezTo>
                  <a:lnTo>
                    <a:pt x="45131" y="4664"/>
                  </a:lnTo>
                  <a:lnTo>
                    <a:pt x="46587" y="7371"/>
                  </a:lnTo>
                  <a:cubicBezTo>
                    <a:pt x="48327" y="10510"/>
                    <a:pt x="51455" y="12079"/>
                    <a:pt x="54580" y="12079"/>
                  </a:cubicBezTo>
                  <a:cubicBezTo>
                    <a:pt x="57705" y="12079"/>
                    <a:pt x="60827" y="10510"/>
                    <a:pt x="62556" y="7371"/>
                  </a:cubicBezTo>
                  <a:lnTo>
                    <a:pt x="64034" y="4664"/>
                  </a:lnTo>
                  <a:lnTo>
                    <a:pt x="99225" y="4664"/>
                  </a:lnTo>
                  <a:cubicBezTo>
                    <a:pt x="99239" y="4664"/>
                    <a:pt x="99253" y="4664"/>
                    <a:pt x="99267" y="4664"/>
                  </a:cubicBezTo>
                  <a:cubicBezTo>
                    <a:pt x="102955" y="4664"/>
                    <a:pt x="105958" y="7612"/>
                    <a:pt x="106003" y="11283"/>
                  </a:cubicBezTo>
                  <a:lnTo>
                    <a:pt x="106003" y="192490"/>
                  </a:lnTo>
                  <a:cubicBezTo>
                    <a:pt x="105958" y="196170"/>
                    <a:pt x="102956" y="199110"/>
                    <a:pt x="99286" y="199110"/>
                  </a:cubicBezTo>
                  <a:cubicBezTo>
                    <a:pt x="99258" y="199110"/>
                    <a:pt x="99230" y="199110"/>
                    <a:pt x="99202" y="199109"/>
                  </a:cubicBezTo>
                  <a:lnTo>
                    <a:pt x="9941" y="199109"/>
                  </a:lnTo>
                  <a:cubicBezTo>
                    <a:pt x="9899" y="199110"/>
                    <a:pt x="9858" y="199111"/>
                    <a:pt x="9816" y="199111"/>
                  </a:cubicBezTo>
                  <a:cubicBezTo>
                    <a:pt x="6165" y="199111"/>
                    <a:pt x="3185" y="196156"/>
                    <a:pt x="3140" y="192513"/>
                  </a:cubicBezTo>
                  <a:lnTo>
                    <a:pt x="3140" y="11283"/>
                  </a:lnTo>
                  <a:cubicBezTo>
                    <a:pt x="3185" y="7604"/>
                    <a:pt x="6187" y="4663"/>
                    <a:pt x="9857" y="4663"/>
                  </a:cubicBezTo>
                  <a:close/>
                  <a:moveTo>
                    <a:pt x="9281" y="0"/>
                  </a:moveTo>
                  <a:cubicBezTo>
                    <a:pt x="4163" y="0"/>
                    <a:pt x="0" y="4163"/>
                    <a:pt x="0" y="9281"/>
                  </a:cubicBezTo>
                  <a:lnTo>
                    <a:pt x="0" y="199724"/>
                  </a:lnTo>
                  <a:cubicBezTo>
                    <a:pt x="0" y="204842"/>
                    <a:pt x="4163" y="209005"/>
                    <a:pt x="9281" y="209005"/>
                  </a:cubicBezTo>
                  <a:lnTo>
                    <a:pt x="99861" y="209005"/>
                  </a:lnTo>
                  <a:cubicBezTo>
                    <a:pt x="104980" y="209005"/>
                    <a:pt x="109142" y="204842"/>
                    <a:pt x="109142" y="199724"/>
                  </a:cubicBezTo>
                  <a:lnTo>
                    <a:pt x="109142" y="83552"/>
                  </a:lnTo>
                  <a:lnTo>
                    <a:pt x="111008" y="83552"/>
                  </a:lnTo>
                  <a:cubicBezTo>
                    <a:pt x="111417" y="83552"/>
                    <a:pt x="111736" y="83234"/>
                    <a:pt x="111736" y="82847"/>
                  </a:cubicBezTo>
                  <a:lnTo>
                    <a:pt x="111736" y="74248"/>
                  </a:lnTo>
                  <a:cubicBezTo>
                    <a:pt x="111736" y="73839"/>
                    <a:pt x="111417" y="73520"/>
                    <a:pt x="111008" y="73520"/>
                  </a:cubicBezTo>
                  <a:lnTo>
                    <a:pt x="109142" y="73520"/>
                  </a:lnTo>
                  <a:lnTo>
                    <a:pt x="109142" y="66946"/>
                  </a:lnTo>
                  <a:lnTo>
                    <a:pt x="111008" y="66946"/>
                  </a:lnTo>
                  <a:cubicBezTo>
                    <a:pt x="111417" y="66946"/>
                    <a:pt x="111736" y="66628"/>
                    <a:pt x="111736" y="66241"/>
                  </a:cubicBezTo>
                  <a:lnTo>
                    <a:pt x="111736" y="46906"/>
                  </a:lnTo>
                  <a:cubicBezTo>
                    <a:pt x="111736" y="46519"/>
                    <a:pt x="111417" y="46201"/>
                    <a:pt x="111008" y="46201"/>
                  </a:cubicBezTo>
                  <a:lnTo>
                    <a:pt x="109142" y="46201"/>
                  </a:lnTo>
                  <a:lnTo>
                    <a:pt x="109142" y="9281"/>
                  </a:lnTo>
                  <a:cubicBezTo>
                    <a:pt x="109142" y="4163"/>
                    <a:pt x="104980" y="0"/>
                    <a:pt x="99861" y="0"/>
                  </a:cubicBezTo>
                  <a:close/>
                </a:path>
              </a:pathLst>
            </a:custGeom>
            <a:solidFill>
              <a:srgbClr val="313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3" name="Google Shape;1273;p42"/>
            <p:cNvGrpSpPr/>
            <p:nvPr/>
          </p:nvGrpSpPr>
          <p:grpSpPr>
            <a:xfrm>
              <a:off x="4343850" y="771100"/>
              <a:ext cx="2106730" cy="368975"/>
              <a:chOff x="4142375" y="444575"/>
              <a:chExt cx="2106730" cy="368975"/>
            </a:xfrm>
          </p:grpSpPr>
          <p:sp>
            <p:nvSpPr>
              <p:cNvPr id="1274" name="Google Shape;1274;p42"/>
              <p:cNvSpPr/>
              <p:nvPr/>
            </p:nvSpPr>
            <p:spPr>
              <a:xfrm>
                <a:off x="4142375" y="444575"/>
                <a:ext cx="2106730" cy="368975"/>
              </a:xfrm>
              <a:custGeom>
                <a:avLst/>
                <a:gdLst/>
                <a:ahLst/>
                <a:cxnLst/>
                <a:rect l="l" t="t" r="r" b="b"/>
                <a:pathLst>
                  <a:path w="96928" h="274" extrusionOk="0">
                    <a:moveTo>
                      <a:pt x="183" y="0"/>
                    </a:moveTo>
                    <a:cubicBezTo>
                      <a:pt x="1" y="0"/>
                      <a:pt x="1" y="273"/>
                      <a:pt x="183" y="273"/>
                    </a:cubicBezTo>
                    <a:lnTo>
                      <a:pt x="96745" y="273"/>
                    </a:lnTo>
                    <a:cubicBezTo>
                      <a:pt x="96927" y="273"/>
                      <a:pt x="96927" y="0"/>
                      <a:pt x="96745" y="0"/>
                    </a:cubicBezTo>
                    <a:close/>
                  </a:path>
                </a:pathLst>
              </a:custGeom>
              <a:solidFill>
                <a:srgbClr val="313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2"/>
              <p:cNvSpPr/>
              <p:nvPr/>
            </p:nvSpPr>
            <p:spPr>
              <a:xfrm>
                <a:off x="5173696" y="444732"/>
                <a:ext cx="98160" cy="98180"/>
              </a:xfrm>
              <a:custGeom>
                <a:avLst/>
                <a:gdLst/>
                <a:ahLst/>
                <a:cxnLst/>
                <a:rect l="l" t="t" r="r" b="b"/>
                <a:pathLst>
                  <a:path w="4823" h="4824" extrusionOk="0">
                    <a:moveTo>
                      <a:pt x="2453" y="1"/>
                    </a:moveTo>
                    <a:cubicBezTo>
                      <a:pt x="2439" y="1"/>
                      <a:pt x="2425" y="1"/>
                      <a:pt x="2411" y="1"/>
                    </a:cubicBezTo>
                    <a:cubicBezTo>
                      <a:pt x="1069" y="1"/>
                      <a:pt x="0" y="1070"/>
                      <a:pt x="0" y="2412"/>
                    </a:cubicBezTo>
                    <a:cubicBezTo>
                      <a:pt x="0" y="3754"/>
                      <a:pt x="1069" y="4823"/>
                      <a:pt x="2411" y="4823"/>
                    </a:cubicBezTo>
                    <a:cubicBezTo>
                      <a:pt x="3754" y="4823"/>
                      <a:pt x="4823" y="3754"/>
                      <a:pt x="4823" y="2412"/>
                    </a:cubicBezTo>
                    <a:cubicBezTo>
                      <a:pt x="4823" y="1084"/>
                      <a:pt x="3775" y="1"/>
                      <a:pt x="2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5978332" y="522519"/>
                <a:ext cx="150018" cy="85196"/>
              </a:xfrm>
              <a:custGeom>
                <a:avLst/>
                <a:gdLst/>
                <a:ahLst/>
                <a:cxnLst/>
                <a:rect l="l" t="t" r="r" b="b"/>
                <a:pathLst>
                  <a:path w="7371" h="4186" extrusionOk="0">
                    <a:moveTo>
                      <a:pt x="7097" y="296"/>
                    </a:moveTo>
                    <a:lnTo>
                      <a:pt x="7097" y="3890"/>
                    </a:lnTo>
                    <a:lnTo>
                      <a:pt x="273" y="3890"/>
                    </a:lnTo>
                    <a:lnTo>
                      <a:pt x="273" y="296"/>
                    </a:lnTo>
                    <a:close/>
                    <a:moveTo>
                      <a:pt x="137" y="0"/>
                    </a:moveTo>
                    <a:cubicBezTo>
                      <a:pt x="68" y="0"/>
                      <a:pt x="0" y="69"/>
                      <a:pt x="0" y="160"/>
                    </a:cubicBezTo>
                    <a:lnTo>
                      <a:pt x="0" y="4050"/>
                    </a:lnTo>
                    <a:cubicBezTo>
                      <a:pt x="0" y="4118"/>
                      <a:pt x="68" y="4186"/>
                      <a:pt x="137" y="4186"/>
                    </a:cubicBezTo>
                    <a:lnTo>
                      <a:pt x="7234" y="4186"/>
                    </a:lnTo>
                    <a:cubicBezTo>
                      <a:pt x="7302" y="4186"/>
                      <a:pt x="7370" y="4118"/>
                      <a:pt x="7370" y="4050"/>
                    </a:cubicBezTo>
                    <a:lnTo>
                      <a:pt x="7370" y="160"/>
                    </a:lnTo>
                    <a:cubicBezTo>
                      <a:pt x="7370" y="69"/>
                      <a:pt x="7302" y="0"/>
                      <a:pt x="72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981100" y="525755"/>
                <a:ext cx="112529" cy="79192"/>
              </a:xfrm>
              <a:custGeom>
                <a:avLst/>
                <a:gdLst/>
                <a:ahLst/>
                <a:cxnLst/>
                <a:rect l="l" t="t" r="r" b="b"/>
                <a:pathLst>
                  <a:path w="5529" h="3891" extrusionOk="0">
                    <a:moveTo>
                      <a:pt x="1" y="1"/>
                    </a:moveTo>
                    <a:lnTo>
                      <a:pt x="1" y="3891"/>
                    </a:lnTo>
                    <a:lnTo>
                      <a:pt x="5528" y="3891"/>
                    </a:lnTo>
                    <a:lnTo>
                      <a:pt x="5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78780" y="523435"/>
                <a:ext cx="117149" cy="83364"/>
              </a:xfrm>
              <a:custGeom>
                <a:avLst/>
                <a:gdLst/>
                <a:ahLst/>
                <a:cxnLst/>
                <a:rect l="l" t="t" r="r" b="b"/>
                <a:pathLst>
                  <a:path w="5756" h="4096" extrusionOk="0">
                    <a:moveTo>
                      <a:pt x="5551" y="206"/>
                    </a:moveTo>
                    <a:lnTo>
                      <a:pt x="5551" y="3891"/>
                    </a:lnTo>
                    <a:lnTo>
                      <a:pt x="228" y="3891"/>
                    </a:lnTo>
                    <a:lnTo>
                      <a:pt x="228" y="206"/>
                    </a:lnTo>
                    <a:close/>
                    <a:moveTo>
                      <a:pt x="115" y="1"/>
                    </a:moveTo>
                    <a:cubicBezTo>
                      <a:pt x="69" y="1"/>
                      <a:pt x="1" y="46"/>
                      <a:pt x="24" y="115"/>
                    </a:cubicBezTo>
                    <a:lnTo>
                      <a:pt x="24" y="4005"/>
                    </a:lnTo>
                    <a:cubicBezTo>
                      <a:pt x="1" y="4050"/>
                      <a:pt x="69" y="4096"/>
                      <a:pt x="115" y="4096"/>
                    </a:cubicBezTo>
                    <a:lnTo>
                      <a:pt x="5642" y="4096"/>
                    </a:lnTo>
                    <a:cubicBezTo>
                      <a:pt x="5711" y="4096"/>
                      <a:pt x="5756" y="4050"/>
                      <a:pt x="5756" y="4005"/>
                    </a:cubicBezTo>
                    <a:lnTo>
                      <a:pt x="5756" y="115"/>
                    </a:lnTo>
                    <a:cubicBezTo>
                      <a:pt x="5756" y="46"/>
                      <a:pt x="5711" y="1"/>
                      <a:pt x="56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5094" y="547980"/>
                <a:ext cx="20373" cy="34742"/>
              </a:xfrm>
              <a:custGeom>
                <a:avLst/>
                <a:gdLst/>
                <a:ahLst/>
                <a:cxnLst/>
                <a:rect l="l" t="t" r="r" b="b"/>
                <a:pathLst>
                  <a:path w="1001" h="1707" extrusionOk="0">
                    <a:moveTo>
                      <a:pt x="0" y="1"/>
                    </a:moveTo>
                    <a:lnTo>
                      <a:pt x="0" y="1707"/>
                    </a:lnTo>
                    <a:lnTo>
                      <a:pt x="1001" y="1707"/>
                    </a:lnTo>
                    <a:lnTo>
                      <a:pt x="10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123242" y="545660"/>
                <a:ext cx="24545" cy="39382"/>
              </a:xfrm>
              <a:custGeom>
                <a:avLst/>
                <a:gdLst/>
                <a:ahLst/>
                <a:cxnLst/>
                <a:rect l="l" t="t" r="r" b="b"/>
                <a:pathLst>
                  <a:path w="1206" h="1935" extrusionOk="0">
                    <a:moveTo>
                      <a:pt x="1001" y="206"/>
                    </a:moveTo>
                    <a:lnTo>
                      <a:pt x="1001" y="1707"/>
                    </a:lnTo>
                    <a:lnTo>
                      <a:pt x="205" y="1707"/>
                    </a:lnTo>
                    <a:lnTo>
                      <a:pt x="205" y="206"/>
                    </a:lnTo>
                    <a:close/>
                    <a:moveTo>
                      <a:pt x="91" y="1"/>
                    </a:moveTo>
                    <a:cubicBezTo>
                      <a:pt x="46" y="1"/>
                      <a:pt x="0" y="46"/>
                      <a:pt x="0" y="115"/>
                    </a:cubicBezTo>
                    <a:lnTo>
                      <a:pt x="0" y="1821"/>
                    </a:lnTo>
                    <a:cubicBezTo>
                      <a:pt x="0" y="1866"/>
                      <a:pt x="46" y="1912"/>
                      <a:pt x="91" y="1934"/>
                    </a:cubicBezTo>
                    <a:lnTo>
                      <a:pt x="1092" y="1934"/>
                    </a:lnTo>
                    <a:cubicBezTo>
                      <a:pt x="1160" y="1934"/>
                      <a:pt x="1206" y="1866"/>
                      <a:pt x="1206" y="1821"/>
                    </a:cubicBezTo>
                    <a:lnTo>
                      <a:pt x="1206" y="115"/>
                    </a:lnTo>
                    <a:cubicBezTo>
                      <a:pt x="1206" y="46"/>
                      <a:pt x="1160"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2"/>
              <p:cNvSpPr/>
              <p:nvPr/>
            </p:nvSpPr>
            <p:spPr>
              <a:xfrm>
                <a:off x="4294977" y="550300"/>
                <a:ext cx="26886" cy="45386"/>
              </a:xfrm>
              <a:custGeom>
                <a:avLst/>
                <a:gdLst/>
                <a:ahLst/>
                <a:cxnLst/>
                <a:rect l="l" t="t" r="r" b="b"/>
                <a:pathLst>
                  <a:path w="1321" h="2230" extrusionOk="0">
                    <a:moveTo>
                      <a:pt x="1" y="0"/>
                    </a:moveTo>
                    <a:lnTo>
                      <a:pt x="1" y="2230"/>
                    </a:lnTo>
                    <a:lnTo>
                      <a:pt x="1320" y="2230"/>
                    </a:lnTo>
                    <a:lnTo>
                      <a:pt x="13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2"/>
              <p:cNvSpPr/>
              <p:nvPr/>
            </p:nvSpPr>
            <p:spPr>
              <a:xfrm>
                <a:off x="4292657" y="547512"/>
                <a:ext cx="31506" cy="50495"/>
              </a:xfrm>
              <a:custGeom>
                <a:avLst/>
                <a:gdLst/>
                <a:ahLst/>
                <a:cxnLst/>
                <a:rect l="l" t="t" r="r" b="b"/>
                <a:pathLst>
                  <a:path w="1548" h="2481" extrusionOk="0">
                    <a:moveTo>
                      <a:pt x="1298" y="251"/>
                    </a:moveTo>
                    <a:lnTo>
                      <a:pt x="1298" y="2230"/>
                    </a:lnTo>
                    <a:lnTo>
                      <a:pt x="251" y="2230"/>
                    </a:lnTo>
                    <a:lnTo>
                      <a:pt x="251" y="251"/>
                    </a:lnTo>
                    <a:close/>
                    <a:moveTo>
                      <a:pt x="115" y="1"/>
                    </a:moveTo>
                    <a:cubicBezTo>
                      <a:pt x="46" y="1"/>
                      <a:pt x="1" y="69"/>
                      <a:pt x="1" y="137"/>
                    </a:cubicBezTo>
                    <a:lnTo>
                      <a:pt x="1" y="2367"/>
                    </a:lnTo>
                    <a:cubicBezTo>
                      <a:pt x="1" y="2435"/>
                      <a:pt x="46" y="2480"/>
                      <a:pt x="115" y="2480"/>
                    </a:cubicBezTo>
                    <a:lnTo>
                      <a:pt x="1434" y="2480"/>
                    </a:lnTo>
                    <a:cubicBezTo>
                      <a:pt x="1502" y="2480"/>
                      <a:pt x="1548" y="2435"/>
                      <a:pt x="1548" y="2367"/>
                    </a:cubicBezTo>
                    <a:lnTo>
                      <a:pt x="1548" y="137"/>
                    </a:lnTo>
                    <a:cubicBezTo>
                      <a:pt x="1548" y="69"/>
                      <a:pt x="1502" y="1"/>
                      <a:pt x="1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4336638" y="534099"/>
                <a:ext cx="26886" cy="61587"/>
              </a:xfrm>
              <a:custGeom>
                <a:avLst/>
                <a:gdLst/>
                <a:ahLst/>
                <a:cxnLst/>
                <a:rect l="l" t="t" r="r" b="b"/>
                <a:pathLst>
                  <a:path w="1321" h="3026" extrusionOk="0">
                    <a:moveTo>
                      <a:pt x="1" y="0"/>
                    </a:moveTo>
                    <a:lnTo>
                      <a:pt x="1" y="3026"/>
                    </a:lnTo>
                    <a:lnTo>
                      <a:pt x="1320" y="3026"/>
                    </a:lnTo>
                    <a:lnTo>
                      <a:pt x="13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4334339" y="531779"/>
                <a:ext cx="31506" cy="66227"/>
              </a:xfrm>
              <a:custGeom>
                <a:avLst/>
                <a:gdLst/>
                <a:ahLst/>
                <a:cxnLst/>
                <a:rect l="l" t="t" r="r" b="b"/>
                <a:pathLst>
                  <a:path w="1548" h="3254" extrusionOk="0">
                    <a:moveTo>
                      <a:pt x="1297" y="251"/>
                    </a:moveTo>
                    <a:lnTo>
                      <a:pt x="1297" y="3003"/>
                    </a:lnTo>
                    <a:lnTo>
                      <a:pt x="250" y="3003"/>
                    </a:lnTo>
                    <a:lnTo>
                      <a:pt x="250" y="251"/>
                    </a:lnTo>
                    <a:close/>
                    <a:moveTo>
                      <a:pt x="114" y="0"/>
                    </a:moveTo>
                    <a:cubicBezTo>
                      <a:pt x="46" y="0"/>
                      <a:pt x="0" y="46"/>
                      <a:pt x="0" y="114"/>
                    </a:cubicBezTo>
                    <a:lnTo>
                      <a:pt x="0" y="3140"/>
                    </a:lnTo>
                    <a:cubicBezTo>
                      <a:pt x="0" y="3208"/>
                      <a:pt x="46" y="3253"/>
                      <a:pt x="114" y="3253"/>
                    </a:cubicBezTo>
                    <a:lnTo>
                      <a:pt x="1433" y="3253"/>
                    </a:lnTo>
                    <a:cubicBezTo>
                      <a:pt x="1502" y="3253"/>
                      <a:pt x="1547" y="3208"/>
                      <a:pt x="1547" y="3140"/>
                    </a:cubicBezTo>
                    <a:lnTo>
                      <a:pt x="1547" y="114"/>
                    </a:lnTo>
                    <a:cubicBezTo>
                      <a:pt x="1547" y="46"/>
                      <a:pt x="1502" y="0"/>
                      <a:pt x="14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4378320" y="515579"/>
                <a:ext cx="26397" cy="80107"/>
              </a:xfrm>
              <a:custGeom>
                <a:avLst/>
                <a:gdLst/>
                <a:ahLst/>
                <a:cxnLst/>
                <a:rect l="l" t="t" r="r" b="b"/>
                <a:pathLst>
                  <a:path w="1297" h="3936" extrusionOk="0">
                    <a:moveTo>
                      <a:pt x="0" y="0"/>
                    </a:moveTo>
                    <a:lnTo>
                      <a:pt x="0" y="3936"/>
                    </a:lnTo>
                    <a:lnTo>
                      <a:pt x="1297" y="3936"/>
                    </a:lnTo>
                    <a:lnTo>
                      <a:pt x="1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4376000" y="512790"/>
                <a:ext cx="31506" cy="85216"/>
              </a:xfrm>
              <a:custGeom>
                <a:avLst/>
                <a:gdLst/>
                <a:ahLst/>
                <a:cxnLst/>
                <a:rect l="l" t="t" r="r" b="b"/>
                <a:pathLst>
                  <a:path w="1548" h="4187" extrusionOk="0">
                    <a:moveTo>
                      <a:pt x="1297" y="251"/>
                    </a:moveTo>
                    <a:lnTo>
                      <a:pt x="1297" y="3936"/>
                    </a:lnTo>
                    <a:lnTo>
                      <a:pt x="251" y="3936"/>
                    </a:lnTo>
                    <a:lnTo>
                      <a:pt x="251" y="251"/>
                    </a:lnTo>
                    <a:close/>
                    <a:moveTo>
                      <a:pt x="114" y="1"/>
                    </a:moveTo>
                    <a:cubicBezTo>
                      <a:pt x="46" y="1"/>
                      <a:pt x="0" y="69"/>
                      <a:pt x="0" y="137"/>
                    </a:cubicBezTo>
                    <a:lnTo>
                      <a:pt x="0" y="4073"/>
                    </a:lnTo>
                    <a:cubicBezTo>
                      <a:pt x="0" y="4141"/>
                      <a:pt x="46" y="4186"/>
                      <a:pt x="114" y="4186"/>
                    </a:cubicBezTo>
                    <a:lnTo>
                      <a:pt x="1411" y="4186"/>
                    </a:lnTo>
                    <a:cubicBezTo>
                      <a:pt x="1479" y="4186"/>
                      <a:pt x="1547" y="4141"/>
                      <a:pt x="1547" y="4073"/>
                    </a:cubicBezTo>
                    <a:lnTo>
                      <a:pt x="1547" y="137"/>
                    </a:lnTo>
                    <a:cubicBezTo>
                      <a:pt x="1547" y="69"/>
                      <a:pt x="1479" y="1"/>
                      <a:pt x="14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0" name="Google Shape;1290;p42"/>
          <p:cNvSpPr txBox="1">
            <a:spLocks noGrp="1"/>
          </p:cNvSpPr>
          <p:nvPr>
            <p:ph type="subTitle" idx="1"/>
          </p:nvPr>
        </p:nvSpPr>
        <p:spPr>
          <a:xfrm>
            <a:off x="146789" y="793898"/>
            <a:ext cx="6392234" cy="3809999"/>
          </a:xfrm>
          <a:prstGeom prst="rect">
            <a:avLst/>
          </a:prstGeom>
        </p:spPr>
        <p:txBody>
          <a:bodyPr spcFirstLastPara="1" wrap="square" lIns="91425" tIns="91425" rIns="91425" bIns="91425" anchor="t" anchorCtr="0">
            <a:noAutofit/>
          </a:bodyPr>
          <a:lstStyle/>
          <a:p>
            <a:pPr marL="285750" indent="-285750" algn="just">
              <a:lnSpc>
                <a:spcPct val="150000"/>
              </a:lnSpc>
            </a:pPr>
            <a:r>
              <a:rPr lang="id-ID" sz="1800" dirty="0">
                <a:solidFill>
                  <a:schemeClr val="tx1"/>
                </a:solidFill>
              </a:rPr>
              <a:t>Bob ingin mengetahui hubungan antara fitur-fitur ponsel (misal: - RAM, Memori Internal, dll) dan harga jualnya. </a:t>
            </a:r>
            <a:endParaRPr lang="en-US" sz="1800" dirty="0">
              <a:solidFill>
                <a:schemeClr val="tx1"/>
              </a:solidFill>
            </a:endParaRPr>
          </a:p>
          <a:p>
            <a:pPr marL="285750" indent="-285750" algn="just">
              <a:lnSpc>
                <a:spcPct val="150000"/>
              </a:lnSpc>
            </a:pPr>
            <a:r>
              <a:rPr lang="id-ID" sz="1800" dirty="0">
                <a:solidFill>
                  <a:schemeClr val="tx1"/>
                </a:solidFill>
              </a:rPr>
              <a:t>Tapi dia tidak begitu pandai dalam Machine Learning. Jadi dia membutuhkan bantuan Anda untuk menyelesaikan masalah ini.</a:t>
            </a:r>
          </a:p>
          <a:p>
            <a:pPr marL="285750" indent="-285750" algn="just">
              <a:lnSpc>
                <a:spcPct val="150000"/>
              </a:lnSpc>
            </a:pPr>
            <a:r>
              <a:rPr lang="id-ID" sz="1800" dirty="0">
                <a:solidFill>
                  <a:schemeClr val="tx1"/>
                </a:solidFill>
              </a:rPr>
              <a:t>Dalam persoalan ini Anda tidak harus memprediksi harga sebenarnya tetapi kisaran harga yang menunjukkan seberapa tinggi harga tersebut.</a:t>
            </a:r>
          </a:p>
        </p:txBody>
      </p:sp>
      <p:sp>
        <p:nvSpPr>
          <p:cNvPr id="1291" name="Google Shape;1291;p42"/>
          <p:cNvSpPr txBox="1">
            <a:spLocks noGrp="1"/>
          </p:cNvSpPr>
          <p:nvPr>
            <p:ph type="title"/>
          </p:nvPr>
        </p:nvSpPr>
        <p:spPr>
          <a:xfrm>
            <a:off x="247607" y="151830"/>
            <a:ext cx="5860215" cy="7089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Latar Belakang Data</a:t>
            </a:r>
            <a:endParaRPr dirty="0"/>
          </a:p>
        </p:txBody>
      </p:sp>
    </p:spTree>
    <p:extLst>
      <p:ext uri="{BB962C8B-B14F-4D97-AF65-F5344CB8AC3E}">
        <p14:creationId xmlns:p14="http://schemas.microsoft.com/office/powerpoint/2010/main" val="1866607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682" name="Google Shape;682;p31"/>
          <p:cNvSpPr txBox="1">
            <a:spLocks noGrp="1"/>
          </p:cNvSpPr>
          <p:nvPr>
            <p:ph type="title"/>
          </p:nvPr>
        </p:nvSpPr>
        <p:spPr>
          <a:xfrm>
            <a:off x="1108719" y="1877177"/>
            <a:ext cx="3504655" cy="115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Deskripsi</a:t>
            </a:r>
            <a:br>
              <a:rPr lang="id-ID" dirty="0"/>
            </a:br>
            <a:r>
              <a:rPr lang="id-ID" dirty="0"/>
              <a:t>Data</a:t>
            </a:r>
            <a:endParaRPr dirty="0"/>
          </a:p>
        </p:txBody>
      </p:sp>
      <p:sp>
        <p:nvSpPr>
          <p:cNvPr id="683" name="Google Shape;683;p31"/>
          <p:cNvSpPr txBox="1">
            <a:spLocks noGrp="1"/>
          </p:cNvSpPr>
          <p:nvPr>
            <p:ph type="title" idx="2"/>
          </p:nvPr>
        </p:nvSpPr>
        <p:spPr>
          <a:xfrm>
            <a:off x="1170450" y="832334"/>
            <a:ext cx="2067600" cy="6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id-ID" dirty="0"/>
              <a:t>2</a:t>
            </a:r>
            <a:endParaRPr dirty="0"/>
          </a:p>
        </p:txBody>
      </p:sp>
      <p:grpSp>
        <p:nvGrpSpPr>
          <p:cNvPr id="105" name="Google Shape;1712;p45">
            <a:extLst>
              <a:ext uri="{FF2B5EF4-FFF2-40B4-BE49-F238E27FC236}">
                <a16:creationId xmlns:a16="http://schemas.microsoft.com/office/drawing/2014/main" id="{E6FAE3B4-A711-448F-97E1-260A77790A45}"/>
              </a:ext>
            </a:extLst>
          </p:cNvPr>
          <p:cNvGrpSpPr/>
          <p:nvPr/>
        </p:nvGrpSpPr>
        <p:grpSpPr>
          <a:xfrm>
            <a:off x="5415685" y="832334"/>
            <a:ext cx="2952138" cy="3457138"/>
            <a:chOff x="3084850" y="2028225"/>
            <a:chExt cx="1262800" cy="1643200"/>
          </a:xfrm>
        </p:grpSpPr>
        <p:sp>
          <p:nvSpPr>
            <p:cNvPr id="106" name="Google Shape;1713;p45">
              <a:extLst>
                <a:ext uri="{FF2B5EF4-FFF2-40B4-BE49-F238E27FC236}">
                  <a16:creationId xmlns:a16="http://schemas.microsoft.com/office/drawing/2014/main" id="{CE26BCF6-4AB9-465E-BE58-E0298E3BBDAC}"/>
                </a:ext>
              </a:extLst>
            </p:cNvPr>
            <p:cNvSpPr/>
            <p:nvPr/>
          </p:nvSpPr>
          <p:spPr>
            <a:xfrm>
              <a:off x="3087225" y="2089450"/>
              <a:ext cx="1257625" cy="835500"/>
            </a:xfrm>
            <a:custGeom>
              <a:avLst/>
              <a:gdLst/>
              <a:ahLst/>
              <a:cxnLst/>
              <a:rect l="l" t="t" r="r" b="b"/>
              <a:pathLst>
                <a:path w="50305" h="33420" extrusionOk="0">
                  <a:moveTo>
                    <a:pt x="2331" y="1"/>
                  </a:moveTo>
                  <a:cubicBezTo>
                    <a:pt x="1038" y="1"/>
                    <a:pt x="1" y="1038"/>
                    <a:pt x="1" y="2331"/>
                  </a:cubicBezTo>
                  <a:lnTo>
                    <a:pt x="1" y="31089"/>
                  </a:lnTo>
                  <a:cubicBezTo>
                    <a:pt x="1" y="32382"/>
                    <a:pt x="1038" y="33419"/>
                    <a:pt x="2331" y="33419"/>
                  </a:cubicBezTo>
                  <a:lnTo>
                    <a:pt x="47990" y="33419"/>
                  </a:lnTo>
                  <a:cubicBezTo>
                    <a:pt x="49267" y="33419"/>
                    <a:pt x="50304" y="32382"/>
                    <a:pt x="50304" y="31089"/>
                  </a:cubicBezTo>
                  <a:lnTo>
                    <a:pt x="50304" y="2331"/>
                  </a:lnTo>
                  <a:cubicBezTo>
                    <a:pt x="50304" y="1038"/>
                    <a:pt x="49267" y="1"/>
                    <a:pt x="47990" y="1"/>
                  </a:cubicBezTo>
                  <a:close/>
                </a:path>
              </a:pathLst>
            </a:custGeom>
            <a:solidFill>
              <a:srgbClr val="E06F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14;p45">
              <a:extLst>
                <a:ext uri="{FF2B5EF4-FFF2-40B4-BE49-F238E27FC236}">
                  <a16:creationId xmlns:a16="http://schemas.microsoft.com/office/drawing/2014/main" id="{7097684B-F2A3-479A-8282-327D6C63E8FF}"/>
                </a:ext>
              </a:extLst>
            </p:cNvPr>
            <p:cNvSpPr/>
            <p:nvPr/>
          </p:nvSpPr>
          <p:spPr>
            <a:xfrm>
              <a:off x="3084850" y="2087050"/>
              <a:ext cx="1262800" cy="840275"/>
            </a:xfrm>
            <a:custGeom>
              <a:avLst/>
              <a:gdLst/>
              <a:ahLst/>
              <a:cxnLst/>
              <a:rect l="l" t="t" r="r" b="b"/>
              <a:pathLst>
                <a:path w="50512" h="33611" extrusionOk="0">
                  <a:moveTo>
                    <a:pt x="48085" y="193"/>
                  </a:moveTo>
                  <a:cubicBezTo>
                    <a:pt x="49314" y="193"/>
                    <a:pt x="50304" y="1198"/>
                    <a:pt x="50304" y="2427"/>
                  </a:cubicBezTo>
                  <a:lnTo>
                    <a:pt x="50304" y="31185"/>
                  </a:lnTo>
                  <a:cubicBezTo>
                    <a:pt x="50304" y="32414"/>
                    <a:pt x="49314" y="33419"/>
                    <a:pt x="48085" y="33419"/>
                  </a:cubicBezTo>
                  <a:lnTo>
                    <a:pt x="2426" y="33419"/>
                  </a:lnTo>
                  <a:cubicBezTo>
                    <a:pt x="1197" y="33419"/>
                    <a:pt x="208" y="32414"/>
                    <a:pt x="208" y="31185"/>
                  </a:cubicBezTo>
                  <a:lnTo>
                    <a:pt x="208" y="2427"/>
                  </a:lnTo>
                  <a:cubicBezTo>
                    <a:pt x="208" y="1198"/>
                    <a:pt x="1197" y="193"/>
                    <a:pt x="2426" y="193"/>
                  </a:cubicBezTo>
                  <a:close/>
                  <a:moveTo>
                    <a:pt x="2426" y="1"/>
                  </a:moveTo>
                  <a:cubicBezTo>
                    <a:pt x="1085" y="1"/>
                    <a:pt x="0" y="1086"/>
                    <a:pt x="0" y="2427"/>
                  </a:cubicBezTo>
                  <a:lnTo>
                    <a:pt x="0" y="31185"/>
                  </a:lnTo>
                  <a:cubicBezTo>
                    <a:pt x="0" y="32526"/>
                    <a:pt x="1085" y="33611"/>
                    <a:pt x="2426" y="33611"/>
                  </a:cubicBezTo>
                  <a:lnTo>
                    <a:pt x="48085" y="33611"/>
                  </a:lnTo>
                  <a:cubicBezTo>
                    <a:pt x="49426" y="33611"/>
                    <a:pt x="50511" y="32526"/>
                    <a:pt x="50511" y="31185"/>
                  </a:cubicBezTo>
                  <a:lnTo>
                    <a:pt x="50511" y="2427"/>
                  </a:lnTo>
                  <a:cubicBezTo>
                    <a:pt x="50511" y="1086"/>
                    <a:pt x="49426" y="1"/>
                    <a:pt x="480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15;p45">
              <a:extLst>
                <a:ext uri="{FF2B5EF4-FFF2-40B4-BE49-F238E27FC236}">
                  <a16:creationId xmlns:a16="http://schemas.microsoft.com/office/drawing/2014/main" id="{A8710292-1029-40A6-B042-332D95E1194D}"/>
                </a:ext>
              </a:extLst>
            </p:cNvPr>
            <p:cNvSpPr/>
            <p:nvPr/>
          </p:nvSpPr>
          <p:spPr>
            <a:xfrm>
              <a:off x="3087225" y="2089450"/>
              <a:ext cx="1257625" cy="835500"/>
            </a:xfrm>
            <a:custGeom>
              <a:avLst/>
              <a:gdLst/>
              <a:ahLst/>
              <a:cxnLst/>
              <a:rect l="l" t="t" r="r" b="b"/>
              <a:pathLst>
                <a:path w="50305" h="33420" extrusionOk="0">
                  <a:moveTo>
                    <a:pt x="2331" y="1"/>
                  </a:moveTo>
                  <a:cubicBezTo>
                    <a:pt x="1038" y="1"/>
                    <a:pt x="1" y="1038"/>
                    <a:pt x="1" y="2331"/>
                  </a:cubicBezTo>
                  <a:lnTo>
                    <a:pt x="1" y="31089"/>
                  </a:lnTo>
                  <a:cubicBezTo>
                    <a:pt x="1" y="32382"/>
                    <a:pt x="1038" y="33419"/>
                    <a:pt x="2331" y="33419"/>
                  </a:cubicBezTo>
                  <a:lnTo>
                    <a:pt x="47990" y="33419"/>
                  </a:lnTo>
                  <a:cubicBezTo>
                    <a:pt x="49267" y="33419"/>
                    <a:pt x="50304" y="32382"/>
                    <a:pt x="50304" y="31089"/>
                  </a:cubicBezTo>
                  <a:lnTo>
                    <a:pt x="50304" y="2331"/>
                  </a:lnTo>
                  <a:cubicBezTo>
                    <a:pt x="50304" y="1038"/>
                    <a:pt x="49267" y="1"/>
                    <a:pt x="47990" y="1"/>
                  </a:cubicBezTo>
                  <a:close/>
                </a:path>
              </a:pathLst>
            </a:custGeom>
            <a:solidFill>
              <a:srgbClr val="B04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16;p45">
              <a:extLst>
                <a:ext uri="{FF2B5EF4-FFF2-40B4-BE49-F238E27FC236}">
                  <a16:creationId xmlns:a16="http://schemas.microsoft.com/office/drawing/2014/main" id="{BC0BD5EF-17BA-4618-847A-20B2A4938573}"/>
                </a:ext>
              </a:extLst>
            </p:cNvPr>
            <p:cNvSpPr/>
            <p:nvPr/>
          </p:nvSpPr>
          <p:spPr>
            <a:xfrm>
              <a:off x="3084850" y="2087050"/>
              <a:ext cx="1262800" cy="840275"/>
            </a:xfrm>
            <a:custGeom>
              <a:avLst/>
              <a:gdLst/>
              <a:ahLst/>
              <a:cxnLst/>
              <a:rect l="l" t="t" r="r" b="b"/>
              <a:pathLst>
                <a:path w="50512" h="33611" extrusionOk="0">
                  <a:moveTo>
                    <a:pt x="48085" y="193"/>
                  </a:moveTo>
                  <a:cubicBezTo>
                    <a:pt x="49314" y="193"/>
                    <a:pt x="50304" y="1198"/>
                    <a:pt x="50304" y="2427"/>
                  </a:cubicBezTo>
                  <a:lnTo>
                    <a:pt x="50304" y="31185"/>
                  </a:lnTo>
                  <a:cubicBezTo>
                    <a:pt x="50304" y="32414"/>
                    <a:pt x="49314" y="33419"/>
                    <a:pt x="48085" y="33419"/>
                  </a:cubicBezTo>
                  <a:lnTo>
                    <a:pt x="2426" y="33419"/>
                  </a:lnTo>
                  <a:cubicBezTo>
                    <a:pt x="1197" y="33419"/>
                    <a:pt x="208" y="32414"/>
                    <a:pt x="208" y="31185"/>
                  </a:cubicBezTo>
                  <a:lnTo>
                    <a:pt x="208" y="2427"/>
                  </a:lnTo>
                  <a:cubicBezTo>
                    <a:pt x="208" y="1198"/>
                    <a:pt x="1197" y="193"/>
                    <a:pt x="2426" y="193"/>
                  </a:cubicBezTo>
                  <a:close/>
                  <a:moveTo>
                    <a:pt x="2426" y="1"/>
                  </a:moveTo>
                  <a:cubicBezTo>
                    <a:pt x="1085" y="1"/>
                    <a:pt x="0" y="1086"/>
                    <a:pt x="0" y="2427"/>
                  </a:cubicBezTo>
                  <a:lnTo>
                    <a:pt x="0" y="31185"/>
                  </a:lnTo>
                  <a:cubicBezTo>
                    <a:pt x="0" y="32526"/>
                    <a:pt x="1085" y="33611"/>
                    <a:pt x="2426" y="33611"/>
                  </a:cubicBezTo>
                  <a:lnTo>
                    <a:pt x="48085" y="33611"/>
                  </a:lnTo>
                  <a:cubicBezTo>
                    <a:pt x="49426" y="33611"/>
                    <a:pt x="50511" y="32526"/>
                    <a:pt x="50511" y="31185"/>
                  </a:cubicBezTo>
                  <a:lnTo>
                    <a:pt x="50511" y="2427"/>
                  </a:lnTo>
                  <a:cubicBezTo>
                    <a:pt x="50511" y="1086"/>
                    <a:pt x="49426" y="1"/>
                    <a:pt x="48085" y="1"/>
                  </a:cubicBezTo>
                  <a:close/>
                </a:path>
              </a:pathLst>
            </a:custGeom>
            <a:solidFill>
              <a:srgbClr val="B04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17;p45">
              <a:extLst>
                <a:ext uri="{FF2B5EF4-FFF2-40B4-BE49-F238E27FC236}">
                  <a16:creationId xmlns:a16="http://schemas.microsoft.com/office/drawing/2014/main" id="{4ED7AF90-4C50-49A8-8DC6-842EFCD6B357}"/>
                </a:ext>
              </a:extLst>
            </p:cNvPr>
            <p:cNvSpPr/>
            <p:nvPr/>
          </p:nvSpPr>
          <p:spPr>
            <a:xfrm>
              <a:off x="3470650" y="2556650"/>
              <a:ext cx="147250" cy="82225"/>
            </a:xfrm>
            <a:custGeom>
              <a:avLst/>
              <a:gdLst/>
              <a:ahLst/>
              <a:cxnLst/>
              <a:rect l="l" t="t" r="r" b="b"/>
              <a:pathLst>
                <a:path w="5890" h="3289" extrusionOk="0">
                  <a:moveTo>
                    <a:pt x="1" y="1"/>
                  </a:moveTo>
                  <a:lnTo>
                    <a:pt x="1" y="3288"/>
                  </a:lnTo>
                  <a:lnTo>
                    <a:pt x="5890" y="3288"/>
                  </a:lnTo>
                  <a:lnTo>
                    <a:pt x="5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18;p45">
              <a:extLst>
                <a:ext uri="{FF2B5EF4-FFF2-40B4-BE49-F238E27FC236}">
                  <a16:creationId xmlns:a16="http://schemas.microsoft.com/office/drawing/2014/main" id="{6D246ADE-7D9E-4A00-8C12-4603435EE175}"/>
                </a:ext>
              </a:extLst>
            </p:cNvPr>
            <p:cNvSpPr/>
            <p:nvPr/>
          </p:nvSpPr>
          <p:spPr>
            <a:xfrm>
              <a:off x="3470650" y="2654000"/>
              <a:ext cx="147250" cy="82625"/>
            </a:xfrm>
            <a:custGeom>
              <a:avLst/>
              <a:gdLst/>
              <a:ahLst/>
              <a:cxnLst/>
              <a:rect l="l" t="t" r="r" b="b"/>
              <a:pathLst>
                <a:path w="5890" h="3305" extrusionOk="0">
                  <a:moveTo>
                    <a:pt x="1" y="1"/>
                  </a:moveTo>
                  <a:lnTo>
                    <a:pt x="1" y="3304"/>
                  </a:lnTo>
                  <a:lnTo>
                    <a:pt x="5890" y="3304"/>
                  </a:lnTo>
                  <a:lnTo>
                    <a:pt x="5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19;p45">
              <a:extLst>
                <a:ext uri="{FF2B5EF4-FFF2-40B4-BE49-F238E27FC236}">
                  <a16:creationId xmlns:a16="http://schemas.microsoft.com/office/drawing/2014/main" id="{8EA5CACC-E35C-4014-8738-DCDE737BDC37}"/>
                </a:ext>
              </a:extLst>
            </p:cNvPr>
            <p:cNvSpPr/>
            <p:nvPr/>
          </p:nvSpPr>
          <p:spPr>
            <a:xfrm>
              <a:off x="3632650" y="2556650"/>
              <a:ext cx="147250" cy="82225"/>
            </a:xfrm>
            <a:custGeom>
              <a:avLst/>
              <a:gdLst/>
              <a:ahLst/>
              <a:cxnLst/>
              <a:rect l="l" t="t" r="r" b="b"/>
              <a:pathLst>
                <a:path w="5890" h="3289" extrusionOk="0">
                  <a:moveTo>
                    <a:pt x="0" y="1"/>
                  </a:moveTo>
                  <a:lnTo>
                    <a:pt x="0" y="3288"/>
                  </a:lnTo>
                  <a:lnTo>
                    <a:pt x="5889" y="3288"/>
                  </a:lnTo>
                  <a:lnTo>
                    <a:pt x="58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20;p45">
              <a:extLst>
                <a:ext uri="{FF2B5EF4-FFF2-40B4-BE49-F238E27FC236}">
                  <a16:creationId xmlns:a16="http://schemas.microsoft.com/office/drawing/2014/main" id="{3546D410-8C58-45B4-B99F-A00E201650DE}"/>
                </a:ext>
              </a:extLst>
            </p:cNvPr>
            <p:cNvSpPr/>
            <p:nvPr/>
          </p:nvSpPr>
          <p:spPr>
            <a:xfrm>
              <a:off x="3795025" y="2458900"/>
              <a:ext cx="146850" cy="82625"/>
            </a:xfrm>
            <a:custGeom>
              <a:avLst/>
              <a:gdLst/>
              <a:ahLst/>
              <a:cxnLst/>
              <a:rect l="l" t="t" r="r" b="b"/>
              <a:pathLst>
                <a:path w="5874" h="3305" extrusionOk="0">
                  <a:moveTo>
                    <a:pt x="1" y="1"/>
                  </a:moveTo>
                  <a:lnTo>
                    <a:pt x="1" y="3304"/>
                  </a:lnTo>
                  <a:lnTo>
                    <a:pt x="5874" y="3304"/>
                  </a:lnTo>
                  <a:lnTo>
                    <a:pt x="58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21;p45">
              <a:extLst>
                <a:ext uri="{FF2B5EF4-FFF2-40B4-BE49-F238E27FC236}">
                  <a16:creationId xmlns:a16="http://schemas.microsoft.com/office/drawing/2014/main" id="{925B5E49-4988-410C-8824-334813B83B20}"/>
                </a:ext>
              </a:extLst>
            </p:cNvPr>
            <p:cNvSpPr/>
            <p:nvPr/>
          </p:nvSpPr>
          <p:spPr>
            <a:xfrm>
              <a:off x="3795025" y="2361550"/>
              <a:ext cx="146850" cy="82625"/>
            </a:xfrm>
            <a:custGeom>
              <a:avLst/>
              <a:gdLst/>
              <a:ahLst/>
              <a:cxnLst/>
              <a:rect l="l" t="t" r="r" b="b"/>
              <a:pathLst>
                <a:path w="5874" h="3305" extrusionOk="0">
                  <a:moveTo>
                    <a:pt x="1" y="1"/>
                  </a:moveTo>
                  <a:lnTo>
                    <a:pt x="1" y="3304"/>
                  </a:lnTo>
                  <a:lnTo>
                    <a:pt x="5874" y="3304"/>
                  </a:lnTo>
                  <a:lnTo>
                    <a:pt x="58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22;p45">
              <a:extLst>
                <a:ext uri="{FF2B5EF4-FFF2-40B4-BE49-F238E27FC236}">
                  <a16:creationId xmlns:a16="http://schemas.microsoft.com/office/drawing/2014/main" id="{F8DAD012-39F7-4D00-A44E-43BB60B4D499}"/>
                </a:ext>
              </a:extLst>
            </p:cNvPr>
            <p:cNvSpPr/>
            <p:nvPr/>
          </p:nvSpPr>
          <p:spPr>
            <a:xfrm>
              <a:off x="3795025" y="2181225"/>
              <a:ext cx="146850" cy="67850"/>
            </a:xfrm>
            <a:custGeom>
              <a:avLst/>
              <a:gdLst/>
              <a:ahLst/>
              <a:cxnLst/>
              <a:rect l="l" t="t" r="r" b="b"/>
              <a:pathLst>
                <a:path w="5874" h="2714" extrusionOk="0">
                  <a:moveTo>
                    <a:pt x="1" y="0"/>
                  </a:moveTo>
                  <a:lnTo>
                    <a:pt x="1" y="2713"/>
                  </a:lnTo>
                  <a:lnTo>
                    <a:pt x="5874" y="2713"/>
                  </a:lnTo>
                  <a:lnTo>
                    <a:pt x="587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23;p45">
              <a:extLst>
                <a:ext uri="{FF2B5EF4-FFF2-40B4-BE49-F238E27FC236}">
                  <a16:creationId xmlns:a16="http://schemas.microsoft.com/office/drawing/2014/main" id="{07B5A19A-7D41-40FF-9C3F-52FCB8E20AD6}"/>
                </a:ext>
              </a:extLst>
            </p:cNvPr>
            <p:cNvSpPr/>
            <p:nvPr/>
          </p:nvSpPr>
          <p:spPr>
            <a:xfrm>
              <a:off x="3632650" y="2181225"/>
              <a:ext cx="147250" cy="67850"/>
            </a:xfrm>
            <a:custGeom>
              <a:avLst/>
              <a:gdLst/>
              <a:ahLst/>
              <a:cxnLst/>
              <a:rect l="l" t="t" r="r" b="b"/>
              <a:pathLst>
                <a:path w="5890" h="2714" extrusionOk="0">
                  <a:moveTo>
                    <a:pt x="0" y="0"/>
                  </a:moveTo>
                  <a:lnTo>
                    <a:pt x="0" y="2713"/>
                  </a:lnTo>
                  <a:lnTo>
                    <a:pt x="5889" y="2713"/>
                  </a:lnTo>
                  <a:lnTo>
                    <a:pt x="588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24;p45">
              <a:extLst>
                <a:ext uri="{FF2B5EF4-FFF2-40B4-BE49-F238E27FC236}">
                  <a16:creationId xmlns:a16="http://schemas.microsoft.com/office/drawing/2014/main" id="{8C800606-B05B-4E7A-A48F-E14B8153B25E}"/>
                </a:ext>
              </a:extLst>
            </p:cNvPr>
            <p:cNvSpPr/>
            <p:nvPr/>
          </p:nvSpPr>
          <p:spPr>
            <a:xfrm>
              <a:off x="3632650" y="2654000"/>
              <a:ext cx="147250" cy="82625"/>
            </a:xfrm>
            <a:custGeom>
              <a:avLst/>
              <a:gdLst/>
              <a:ahLst/>
              <a:cxnLst/>
              <a:rect l="l" t="t" r="r" b="b"/>
              <a:pathLst>
                <a:path w="5890" h="3305" extrusionOk="0">
                  <a:moveTo>
                    <a:pt x="0" y="1"/>
                  </a:moveTo>
                  <a:lnTo>
                    <a:pt x="0" y="3304"/>
                  </a:lnTo>
                  <a:lnTo>
                    <a:pt x="5889" y="3304"/>
                  </a:lnTo>
                  <a:lnTo>
                    <a:pt x="58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25;p45">
              <a:extLst>
                <a:ext uri="{FF2B5EF4-FFF2-40B4-BE49-F238E27FC236}">
                  <a16:creationId xmlns:a16="http://schemas.microsoft.com/office/drawing/2014/main" id="{67F1A65B-9BA1-4D8F-835A-C01C7F994837}"/>
                </a:ext>
              </a:extLst>
            </p:cNvPr>
            <p:cNvSpPr/>
            <p:nvPr/>
          </p:nvSpPr>
          <p:spPr>
            <a:xfrm>
              <a:off x="3632650" y="2264200"/>
              <a:ext cx="147250" cy="82225"/>
            </a:xfrm>
            <a:custGeom>
              <a:avLst/>
              <a:gdLst/>
              <a:ahLst/>
              <a:cxnLst/>
              <a:rect l="l" t="t" r="r" b="b"/>
              <a:pathLst>
                <a:path w="5890" h="3289" extrusionOk="0">
                  <a:moveTo>
                    <a:pt x="0" y="1"/>
                  </a:moveTo>
                  <a:lnTo>
                    <a:pt x="0" y="3288"/>
                  </a:lnTo>
                  <a:lnTo>
                    <a:pt x="5889" y="3288"/>
                  </a:lnTo>
                  <a:lnTo>
                    <a:pt x="58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26;p45">
              <a:extLst>
                <a:ext uri="{FF2B5EF4-FFF2-40B4-BE49-F238E27FC236}">
                  <a16:creationId xmlns:a16="http://schemas.microsoft.com/office/drawing/2014/main" id="{CAD95512-86F9-444F-BF1D-AC48037F5C0E}"/>
                </a:ext>
              </a:extLst>
            </p:cNvPr>
            <p:cNvSpPr/>
            <p:nvPr/>
          </p:nvSpPr>
          <p:spPr>
            <a:xfrm>
              <a:off x="3632650" y="2361550"/>
              <a:ext cx="147250" cy="82625"/>
            </a:xfrm>
            <a:custGeom>
              <a:avLst/>
              <a:gdLst/>
              <a:ahLst/>
              <a:cxnLst/>
              <a:rect l="l" t="t" r="r" b="b"/>
              <a:pathLst>
                <a:path w="5890" h="3305" extrusionOk="0">
                  <a:moveTo>
                    <a:pt x="0" y="1"/>
                  </a:moveTo>
                  <a:lnTo>
                    <a:pt x="0" y="3304"/>
                  </a:lnTo>
                  <a:lnTo>
                    <a:pt x="5889" y="3304"/>
                  </a:lnTo>
                  <a:lnTo>
                    <a:pt x="58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27;p45">
              <a:extLst>
                <a:ext uri="{FF2B5EF4-FFF2-40B4-BE49-F238E27FC236}">
                  <a16:creationId xmlns:a16="http://schemas.microsoft.com/office/drawing/2014/main" id="{F278283E-7930-4B82-ABA1-879C2A461C80}"/>
                </a:ext>
              </a:extLst>
            </p:cNvPr>
            <p:cNvSpPr/>
            <p:nvPr/>
          </p:nvSpPr>
          <p:spPr>
            <a:xfrm>
              <a:off x="3632650" y="2458900"/>
              <a:ext cx="147250" cy="82625"/>
            </a:xfrm>
            <a:custGeom>
              <a:avLst/>
              <a:gdLst/>
              <a:ahLst/>
              <a:cxnLst/>
              <a:rect l="l" t="t" r="r" b="b"/>
              <a:pathLst>
                <a:path w="5890" h="3305" extrusionOk="0">
                  <a:moveTo>
                    <a:pt x="0" y="1"/>
                  </a:moveTo>
                  <a:lnTo>
                    <a:pt x="0" y="3304"/>
                  </a:lnTo>
                  <a:lnTo>
                    <a:pt x="5889" y="3304"/>
                  </a:lnTo>
                  <a:lnTo>
                    <a:pt x="58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28;p45">
              <a:extLst>
                <a:ext uri="{FF2B5EF4-FFF2-40B4-BE49-F238E27FC236}">
                  <a16:creationId xmlns:a16="http://schemas.microsoft.com/office/drawing/2014/main" id="{C9D77F50-CA15-476B-B6AD-1D06E1A0D894}"/>
                </a:ext>
              </a:extLst>
            </p:cNvPr>
            <p:cNvSpPr/>
            <p:nvPr/>
          </p:nvSpPr>
          <p:spPr>
            <a:xfrm>
              <a:off x="3795025" y="2654000"/>
              <a:ext cx="146850" cy="82625"/>
            </a:xfrm>
            <a:custGeom>
              <a:avLst/>
              <a:gdLst/>
              <a:ahLst/>
              <a:cxnLst/>
              <a:rect l="l" t="t" r="r" b="b"/>
              <a:pathLst>
                <a:path w="5874" h="3305" extrusionOk="0">
                  <a:moveTo>
                    <a:pt x="1" y="1"/>
                  </a:moveTo>
                  <a:lnTo>
                    <a:pt x="1" y="3304"/>
                  </a:lnTo>
                  <a:lnTo>
                    <a:pt x="5874" y="3304"/>
                  </a:lnTo>
                  <a:lnTo>
                    <a:pt x="58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29;p45">
              <a:extLst>
                <a:ext uri="{FF2B5EF4-FFF2-40B4-BE49-F238E27FC236}">
                  <a16:creationId xmlns:a16="http://schemas.microsoft.com/office/drawing/2014/main" id="{4AC01752-C990-4DAF-B0DC-262BB0B70B23}"/>
                </a:ext>
              </a:extLst>
            </p:cNvPr>
            <p:cNvSpPr/>
            <p:nvPr/>
          </p:nvSpPr>
          <p:spPr>
            <a:xfrm>
              <a:off x="3136700" y="2264200"/>
              <a:ext cx="156825" cy="82225"/>
            </a:xfrm>
            <a:custGeom>
              <a:avLst/>
              <a:gdLst/>
              <a:ahLst/>
              <a:cxnLst/>
              <a:rect l="l" t="t" r="r" b="b"/>
              <a:pathLst>
                <a:path w="6273" h="3289" extrusionOk="0">
                  <a:moveTo>
                    <a:pt x="1" y="1"/>
                  </a:moveTo>
                  <a:lnTo>
                    <a:pt x="1" y="3288"/>
                  </a:lnTo>
                  <a:lnTo>
                    <a:pt x="6273" y="3288"/>
                  </a:lnTo>
                  <a:lnTo>
                    <a:pt x="62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30;p45">
              <a:extLst>
                <a:ext uri="{FF2B5EF4-FFF2-40B4-BE49-F238E27FC236}">
                  <a16:creationId xmlns:a16="http://schemas.microsoft.com/office/drawing/2014/main" id="{0A9B81C0-9356-4799-9806-D4B731F1D38B}"/>
                </a:ext>
              </a:extLst>
            </p:cNvPr>
            <p:cNvSpPr/>
            <p:nvPr/>
          </p:nvSpPr>
          <p:spPr>
            <a:xfrm>
              <a:off x="3136700" y="2458900"/>
              <a:ext cx="156825" cy="82625"/>
            </a:xfrm>
            <a:custGeom>
              <a:avLst/>
              <a:gdLst/>
              <a:ahLst/>
              <a:cxnLst/>
              <a:rect l="l" t="t" r="r" b="b"/>
              <a:pathLst>
                <a:path w="6273" h="3305" extrusionOk="0">
                  <a:moveTo>
                    <a:pt x="1" y="1"/>
                  </a:moveTo>
                  <a:lnTo>
                    <a:pt x="1" y="3304"/>
                  </a:lnTo>
                  <a:lnTo>
                    <a:pt x="6273" y="3304"/>
                  </a:lnTo>
                  <a:lnTo>
                    <a:pt x="62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731;p45">
              <a:extLst>
                <a:ext uri="{FF2B5EF4-FFF2-40B4-BE49-F238E27FC236}">
                  <a16:creationId xmlns:a16="http://schemas.microsoft.com/office/drawing/2014/main" id="{DDC8EA6A-00F0-4372-8338-66D847BFF222}"/>
                </a:ext>
              </a:extLst>
            </p:cNvPr>
            <p:cNvSpPr/>
            <p:nvPr/>
          </p:nvSpPr>
          <p:spPr>
            <a:xfrm>
              <a:off x="3136700" y="2556650"/>
              <a:ext cx="156825" cy="82225"/>
            </a:xfrm>
            <a:custGeom>
              <a:avLst/>
              <a:gdLst/>
              <a:ahLst/>
              <a:cxnLst/>
              <a:rect l="l" t="t" r="r" b="b"/>
              <a:pathLst>
                <a:path w="6273" h="3289" extrusionOk="0">
                  <a:moveTo>
                    <a:pt x="1" y="1"/>
                  </a:moveTo>
                  <a:lnTo>
                    <a:pt x="1" y="3288"/>
                  </a:lnTo>
                  <a:lnTo>
                    <a:pt x="6273" y="3288"/>
                  </a:lnTo>
                  <a:lnTo>
                    <a:pt x="62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732;p45">
              <a:extLst>
                <a:ext uri="{FF2B5EF4-FFF2-40B4-BE49-F238E27FC236}">
                  <a16:creationId xmlns:a16="http://schemas.microsoft.com/office/drawing/2014/main" id="{37BE5A0F-1F07-4E0C-9270-D1998BFFCFA0}"/>
                </a:ext>
              </a:extLst>
            </p:cNvPr>
            <p:cNvSpPr/>
            <p:nvPr/>
          </p:nvSpPr>
          <p:spPr>
            <a:xfrm>
              <a:off x="3136700" y="2361550"/>
              <a:ext cx="156825" cy="82625"/>
            </a:xfrm>
            <a:custGeom>
              <a:avLst/>
              <a:gdLst/>
              <a:ahLst/>
              <a:cxnLst/>
              <a:rect l="l" t="t" r="r" b="b"/>
              <a:pathLst>
                <a:path w="6273" h="3305" extrusionOk="0">
                  <a:moveTo>
                    <a:pt x="1" y="1"/>
                  </a:moveTo>
                  <a:lnTo>
                    <a:pt x="1" y="3304"/>
                  </a:lnTo>
                  <a:lnTo>
                    <a:pt x="6273" y="3304"/>
                  </a:lnTo>
                  <a:lnTo>
                    <a:pt x="62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733;p45">
              <a:extLst>
                <a:ext uri="{FF2B5EF4-FFF2-40B4-BE49-F238E27FC236}">
                  <a16:creationId xmlns:a16="http://schemas.microsoft.com/office/drawing/2014/main" id="{500D529A-633D-42EC-9123-2C1C451F4261}"/>
                </a:ext>
              </a:extLst>
            </p:cNvPr>
            <p:cNvSpPr/>
            <p:nvPr/>
          </p:nvSpPr>
          <p:spPr>
            <a:xfrm>
              <a:off x="4119000" y="2181225"/>
              <a:ext cx="156825" cy="67850"/>
            </a:xfrm>
            <a:custGeom>
              <a:avLst/>
              <a:gdLst/>
              <a:ahLst/>
              <a:cxnLst/>
              <a:rect l="l" t="t" r="r" b="b"/>
              <a:pathLst>
                <a:path w="6273" h="2714" extrusionOk="0">
                  <a:moveTo>
                    <a:pt x="0" y="0"/>
                  </a:moveTo>
                  <a:lnTo>
                    <a:pt x="0" y="2713"/>
                  </a:lnTo>
                  <a:lnTo>
                    <a:pt x="6272" y="2713"/>
                  </a:lnTo>
                  <a:lnTo>
                    <a:pt x="62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734;p45">
              <a:extLst>
                <a:ext uri="{FF2B5EF4-FFF2-40B4-BE49-F238E27FC236}">
                  <a16:creationId xmlns:a16="http://schemas.microsoft.com/office/drawing/2014/main" id="{73A0B28F-3E05-485F-AA25-1FECD666D398}"/>
                </a:ext>
              </a:extLst>
            </p:cNvPr>
            <p:cNvSpPr/>
            <p:nvPr/>
          </p:nvSpPr>
          <p:spPr>
            <a:xfrm>
              <a:off x="3136700" y="2654000"/>
              <a:ext cx="156825" cy="82625"/>
            </a:xfrm>
            <a:custGeom>
              <a:avLst/>
              <a:gdLst/>
              <a:ahLst/>
              <a:cxnLst/>
              <a:rect l="l" t="t" r="r" b="b"/>
              <a:pathLst>
                <a:path w="6273" h="3305" extrusionOk="0">
                  <a:moveTo>
                    <a:pt x="1" y="1"/>
                  </a:moveTo>
                  <a:lnTo>
                    <a:pt x="1" y="3304"/>
                  </a:lnTo>
                  <a:lnTo>
                    <a:pt x="6273" y="3304"/>
                  </a:lnTo>
                  <a:lnTo>
                    <a:pt x="62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35;p45">
              <a:extLst>
                <a:ext uri="{FF2B5EF4-FFF2-40B4-BE49-F238E27FC236}">
                  <a16:creationId xmlns:a16="http://schemas.microsoft.com/office/drawing/2014/main" id="{A6159533-51EA-4AB9-A362-49CA9D02188F}"/>
                </a:ext>
              </a:extLst>
            </p:cNvPr>
            <p:cNvSpPr/>
            <p:nvPr/>
          </p:nvSpPr>
          <p:spPr>
            <a:xfrm>
              <a:off x="3957000" y="2264200"/>
              <a:ext cx="147250" cy="82225"/>
            </a:xfrm>
            <a:custGeom>
              <a:avLst/>
              <a:gdLst/>
              <a:ahLst/>
              <a:cxnLst/>
              <a:rect l="l" t="t" r="r" b="b"/>
              <a:pathLst>
                <a:path w="5890" h="3289" extrusionOk="0">
                  <a:moveTo>
                    <a:pt x="1" y="1"/>
                  </a:moveTo>
                  <a:lnTo>
                    <a:pt x="1" y="3288"/>
                  </a:lnTo>
                  <a:lnTo>
                    <a:pt x="5890" y="3288"/>
                  </a:lnTo>
                  <a:lnTo>
                    <a:pt x="5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736;p45">
              <a:extLst>
                <a:ext uri="{FF2B5EF4-FFF2-40B4-BE49-F238E27FC236}">
                  <a16:creationId xmlns:a16="http://schemas.microsoft.com/office/drawing/2014/main" id="{77DDA4B9-87DB-4A9A-A2F8-3EE9181F8D40}"/>
                </a:ext>
              </a:extLst>
            </p:cNvPr>
            <p:cNvSpPr/>
            <p:nvPr/>
          </p:nvSpPr>
          <p:spPr>
            <a:xfrm>
              <a:off x="3795025" y="2556650"/>
              <a:ext cx="146850" cy="82225"/>
            </a:xfrm>
            <a:custGeom>
              <a:avLst/>
              <a:gdLst/>
              <a:ahLst/>
              <a:cxnLst/>
              <a:rect l="l" t="t" r="r" b="b"/>
              <a:pathLst>
                <a:path w="5874" h="3289" extrusionOk="0">
                  <a:moveTo>
                    <a:pt x="1" y="1"/>
                  </a:moveTo>
                  <a:lnTo>
                    <a:pt x="1" y="3288"/>
                  </a:lnTo>
                  <a:lnTo>
                    <a:pt x="5874" y="3288"/>
                  </a:lnTo>
                  <a:lnTo>
                    <a:pt x="58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737;p45">
              <a:extLst>
                <a:ext uri="{FF2B5EF4-FFF2-40B4-BE49-F238E27FC236}">
                  <a16:creationId xmlns:a16="http://schemas.microsoft.com/office/drawing/2014/main" id="{18256570-9098-485C-859F-33384E5BB14C}"/>
                </a:ext>
              </a:extLst>
            </p:cNvPr>
            <p:cNvSpPr/>
            <p:nvPr/>
          </p:nvSpPr>
          <p:spPr>
            <a:xfrm>
              <a:off x="3957000" y="2556650"/>
              <a:ext cx="147250" cy="82225"/>
            </a:xfrm>
            <a:custGeom>
              <a:avLst/>
              <a:gdLst/>
              <a:ahLst/>
              <a:cxnLst/>
              <a:rect l="l" t="t" r="r" b="b"/>
              <a:pathLst>
                <a:path w="5890" h="3289" extrusionOk="0">
                  <a:moveTo>
                    <a:pt x="1" y="1"/>
                  </a:moveTo>
                  <a:lnTo>
                    <a:pt x="1" y="3288"/>
                  </a:lnTo>
                  <a:lnTo>
                    <a:pt x="5890" y="3288"/>
                  </a:lnTo>
                  <a:lnTo>
                    <a:pt x="5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738;p45">
              <a:extLst>
                <a:ext uri="{FF2B5EF4-FFF2-40B4-BE49-F238E27FC236}">
                  <a16:creationId xmlns:a16="http://schemas.microsoft.com/office/drawing/2014/main" id="{E6D53312-FAE3-4B3B-816D-34972A1657E6}"/>
                </a:ext>
              </a:extLst>
            </p:cNvPr>
            <p:cNvSpPr/>
            <p:nvPr/>
          </p:nvSpPr>
          <p:spPr>
            <a:xfrm>
              <a:off x="3957000" y="2361550"/>
              <a:ext cx="147250" cy="82625"/>
            </a:xfrm>
            <a:custGeom>
              <a:avLst/>
              <a:gdLst/>
              <a:ahLst/>
              <a:cxnLst/>
              <a:rect l="l" t="t" r="r" b="b"/>
              <a:pathLst>
                <a:path w="5890" h="3305" extrusionOk="0">
                  <a:moveTo>
                    <a:pt x="1" y="1"/>
                  </a:moveTo>
                  <a:lnTo>
                    <a:pt x="1" y="3304"/>
                  </a:lnTo>
                  <a:lnTo>
                    <a:pt x="5890" y="3304"/>
                  </a:lnTo>
                  <a:lnTo>
                    <a:pt x="5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739;p45">
              <a:extLst>
                <a:ext uri="{FF2B5EF4-FFF2-40B4-BE49-F238E27FC236}">
                  <a16:creationId xmlns:a16="http://schemas.microsoft.com/office/drawing/2014/main" id="{699478F0-B124-4307-9413-8311A763E357}"/>
                </a:ext>
              </a:extLst>
            </p:cNvPr>
            <p:cNvSpPr/>
            <p:nvPr/>
          </p:nvSpPr>
          <p:spPr>
            <a:xfrm>
              <a:off x="3957000" y="2458900"/>
              <a:ext cx="147250" cy="82625"/>
            </a:xfrm>
            <a:custGeom>
              <a:avLst/>
              <a:gdLst/>
              <a:ahLst/>
              <a:cxnLst/>
              <a:rect l="l" t="t" r="r" b="b"/>
              <a:pathLst>
                <a:path w="5890" h="3305" extrusionOk="0">
                  <a:moveTo>
                    <a:pt x="1" y="1"/>
                  </a:moveTo>
                  <a:lnTo>
                    <a:pt x="1" y="3304"/>
                  </a:lnTo>
                  <a:lnTo>
                    <a:pt x="5890" y="3304"/>
                  </a:lnTo>
                  <a:lnTo>
                    <a:pt x="5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740;p45">
              <a:extLst>
                <a:ext uri="{FF2B5EF4-FFF2-40B4-BE49-F238E27FC236}">
                  <a16:creationId xmlns:a16="http://schemas.microsoft.com/office/drawing/2014/main" id="{8C9ECF23-50A0-4FB2-97D2-9FE0C892B2BF}"/>
                </a:ext>
              </a:extLst>
            </p:cNvPr>
            <p:cNvSpPr/>
            <p:nvPr/>
          </p:nvSpPr>
          <p:spPr>
            <a:xfrm>
              <a:off x="3957000" y="2654000"/>
              <a:ext cx="147250" cy="82625"/>
            </a:xfrm>
            <a:custGeom>
              <a:avLst/>
              <a:gdLst/>
              <a:ahLst/>
              <a:cxnLst/>
              <a:rect l="l" t="t" r="r" b="b"/>
              <a:pathLst>
                <a:path w="5890" h="3305" extrusionOk="0">
                  <a:moveTo>
                    <a:pt x="1" y="1"/>
                  </a:moveTo>
                  <a:lnTo>
                    <a:pt x="1" y="3304"/>
                  </a:lnTo>
                  <a:lnTo>
                    <a:pt x="5890" y="3304"/>
                  </a:lnTo>
                  <a:lnTo>
                    <a:pt x="5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741;p45">
              <a:extLst>
                <a:ext uri="{FF2B5EF4-FFF2-40B4-BE49-F238E27FC236}">
                  <a16:creationId xmlns:a16="http://schemas.microsoft.com/office/drawing/2014/main" id="{D06DED3B-B233-4FB9-A294-7C0A6547107C}"/>
                </a:ext>
              </a:extLst>
            </p:cNvPr>
            <p:cNvSpPr/>
            <p:nvPr/>
          </p:nvSpPr>
          <p:spPr>
            <a:xfrm>
              <a:off x="3795025" y="2264200"/>
              <a:ext cx="146850" cy="82225"/>
            </a:xfrm>
            <a:custGeom>
              <a:avLst/>
              <a:gdLst/>
              <a:ahLst/>
              <a:cxnLst/>
              <a:rect l="l" t="t" r="r" b="b"/>
              <a:pathLst>
                <a:path w="5874" h="3289" extrusionOk="0">
                  <a:moveTo>
                    <a:pt x="1" y="1"/>
                  </a:moveTo>
                  <a:lnTo>
                    <a:pt x="1" y="3288"/>
                  </a:lnTo>
                  <a:lnTo>
                    <a:pt x="5874" y="3288"/>
                  </a:lnTo>
                  <a:lnTo>
                    <a:pt x="58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742;p45">
              <a:extLst>
                <a:ext uri="{FF2B5EF4-FFF2-40B4-BE49-F238E27FC236}">
                  <a16:creationId xmlns:a16="http://schemas.microsoft.com/office/drawing/2014/main" id="{24B7410D-3E77-4FDF-A96C-33534349202D}"/>
                </a:ext>
              </a:extLst>
            </p:cNvPr>
            <p:cNvSpPr/>
            <p:nvPr/>
          </p:nvSpPr>
          <p:spPr>
            <a:xfrm>
              <a:off x="4119000" y="2654000"/>
              <a:ext cx="156825" cy="82625"/>
            </a:xfrm>
            <a:custGeom>
              <a:avLst/>
              <a:gdLst/>
              <a:ahLst/>
              <a:cxnLst/>
              <a:rect l="l" t="t" r="r" b="b"/>
              <a:pathLst>
                <a:path w="6273" h="3305" extrusionOk="0">
                  <a:moveTo>
                    <a:pt x="0" y="1"/>
                  </a:moveTo>
                  <a:lnTo>
                    <a:pt x="0" y="3304"/>
                  </a:lnTo>
                  <a:lnTo>
                    <a:pt x="6272" y="3304"/>
                  </a:lnTo>
                  <a:lnTo>
                    <a:pt x="6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43;p45">
              <a:extLst>
                <a:ext uri="{FF2B5EF4-FFF2-40B4-BE49-F238E27FC236}">
                  <a16:creationId xmlns:a16="http://schemas.microsoft.com/office/drawing/2014/main" id="{698A6884-B59F-4B62-8D32-68312B693C07}"/>
                </a:ext>
              </a:extLst>
            </p:cNvPr>
            <p:cNvSpPr/>
            <p:nvPr/>
          </p:nvSpPr>
          <p:spPr>
            <a:xfrm>
              <a:off x="3957000" y="2181225"/>
              <a:ext cx="147250" cy="67850"/>
            </a:xfrm>
            <a:custGeom>
              <a:avLst/>
              <a:gdLst/>
              <a:ahLst/>
              <a:cxnLst/>
              <a:rect l="l" t="t" r="r" b="b"/>
              <a:pathLst>
                <a:path w="5890" h="2714" extrusionOk="0">
                  <a:moveTo>
                    <a:pt x="1" y="0"/>
                  </a:moveTo>
                  <a:lnTo>
                    <a:pt x="1" y="2713"/>
                  </a:lnTo>
                  <a:lnTo>
                    <a:pt x="5890" y="2713"/>
                  </a:lnTo>
                  <a:lnTo>
                    <a:pt x="58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744;p45">
              <a:extLst>
                <a:ext uri="{FF2B5EF4-FFF2-40B4-BE49-F238E27FC236}">
                  <a16:creationId xmlns:a16="http://schemas.microsoft.com/office/drawing/2014/main" id="{BE25269C-1F91-4CA3-BEA3-392144949177}"/>
                </a:ext>
              </a:extLst>
            </p:cNvPr>
            <p:cNvSpPr/>
            <p:nvPr/>
          </p:nvSpPr>
          <p:spPr>
            <a:xfrm>
              <a:off x="4119000" y="2556650"/>
              <a:ext cx="156825" cy="82225"/>
            </a:xfrm>
            <a:custGeom>
              <a:avLst/>
              <a:gdLst/>
              <a:ahLst/>
              <a:cxnLst/>
              <a:rect l="l" t="t" r="r" b="b"/>
              <a:pathLst>
                <a:path w="6273" h="3289" extrusionOk="0">
                  <a:moveTo>
                    <a:pt x="0" y="1"/>
                  </a:moveTo>
                  <a:lnTo>
                    <a:pt x="0" y="3288"/>
                  </a:lnTo>
                  <a:lnTo>
                    <a:pt x="6272" y="3288"/>
                  </a:lnTo>
                  <a:lnTo>
                    <a:pt x="6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45;p45">
              <a:extLst>
                <a:ext uri="{FF2B5EF4-FFF2-40B4-BE49-F238E27FC236}">
                  <a16:creationId xmlns:a16="http://schemas.microsoft.com/office/drawing/2014/main" id="{EE295C08-165C-4304-9AE5-B5F32E2CC8AA}"/>
                </a:ext>
              </a:extLst>
            </p:cNvPr>
            <p:cNvSpPr/>
            <p:nvPr/>
          </p:nvSpPr>
          <p:spPr>
            <a:xfrm>
              <a:off x="3957000" y="2751350"/>
              <a:ext cx="147250" cy="87400"/>
            </a:xfrm>
            <a:custGeom>
              <a:avLst/>
              <a:gdLst/>
              <a:ahLst/>
              <a:cxnLst/>
              <a:rect l="l" t="t" r="r" b="b"/>
              <a:pathLst>
                <a:path w="5890" h="3496" extrusionOk="0">
                  <a:moveTo>
                    <a:pt x="1" y="1"/>
                  </a:moveTo>
                  <a:lnTo>
                    <a:pt x="1" y="3496"/>
                  </a:lnTo>
                  <a:lnTo>
                    <a:pt x="5890" y="3496"/>
                  </a:lnTo>
                  <a:lnTo>
                    <a:pt x="5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46;p45">
              <a:extLst>
                <a:ext uri="{FF2B5EF4-FFF2-40B4-BE49-F238E27FC236}">
                  <a16:creationId xmlns:a16="http://schemas.microsoft.com/office/drawing/2014/main" id="{7544E035-12EA-4460-A74E-B83500C1E5F4}"/>
                </a:ext>
              </a:extLst>
            </p:cNvPr>
            <p:cNvSpPr/>
            <p:nvPr/>
          </p:nvSpPr>
          <p:spPr>
            <a:xfrm>
              <a:off x="4119000" y="2458900"/>
              <a:ext cx="156825" cy="82625"/>
            </a:xfrm>
            <a:custGeom>
              <a:avLst/>
              <a:gdLst/>
              <a:ahLst/>
              <a:cxnLst/>
              <a:rect l="l" t="t" r="r" b="b"/>
              <a:pathLst>
                <a:path w="6273" h="3305" extrusionOk="0">
                  <a:moveTo>
                    <a:pt x="0" y="1"/>
                  </a:moveTo>
                  <a:lnTo>
                    <a:pt x="0" y="3304"/>
                  </a:lnTo>
                  <a:lnTo>
                    <a:pt x="6272" y="3304"/>
                  </a:lnTo>
                  <a:lnTo>
                    <a:pt x="6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47;p45">
              <a:extLst>
                <a:ext uri="{FF2B5EF4-FFF2-40B4-BE49-F238E27FC236}">
                  <a16:creationId xmlns:a16="http://schemas.microsoft.com/office/drawing/2014/main" id="{6653E0E7-E12E-4ADE-8AD8-50400B421659}"/>
                </a:ext>
              </a:extLst>
            </p:cNvPr>
            <p:cNvSpPr/>
            <p:nvPr/>
          </p:nvSpPr>
          <p:spPr>
            <a:xfrm>
              <a:off x="3632650" y="2751350"/>
              <a:ext cx="147250" cy="87400"/>
            </a:xfrm>
            <a:custGeom>
              <a:avLst/>
              <a:gdLst/>
              <a:ahLst/>
              <a:cxnLst/>
              <a:rect l="l" t="t" r="r" b="b"/>
              <a:pathLst>
                <a:path w="5890" h="3496" extrusionOk="0">
                  <a:moveTo>
                    <a:pt x="0" y="1"/>
                  </a:moveTo>
                  <a:lnTo>
                    <a:pt x="0" y="3496"/>
                  </a:lnTo>
                  <a:lnTo>
                    <a:pt x="5889" y="3496"/>
                  </a:lnTo>
                  <a:lnTo>
                    <a:pt x="58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48;p45">
              <a:extLst>
                <a:ext uri="{FF2B5EF4-FFF2-40B4-BE49-F238E27FC236}">
                  <a16:creationId xmlns:a16="http://schemas.microsoft.com/office/drawing/2014/main" id="{4FA1108A-3A50-4552-9002-5FACFBA9E22C}"/>
                </a:ext>
              </a:extLst>
            </p:cNvPr>
            <p:cNvSpPr/>
            <p:nvPr/>
          </p:nvSpPr>
          <p:spPr>
            <a:xfrm>
              <a:off x="3795025" y="2751350"/>
              <a:ext cx="146850" cy="87400"/>
            </a:xfrm>
            <a:custGeom>
              <a:avLst/>
              <a:gdLst/>
              <a:ahLst/>
              <a:cxnLst/>
              <a:rect l="l" t="t" r="r" b="b"/>
              <a:pathLst>
                <a:path w="5874" h="3496" extrusionOk="0">
                  <a:moveTo>
                    <a:pt x="1" y="1"/>
                  </a:moveTo>
                  <a:lnTo>
                    <a:pt x="1" y="3496"/>
                  </a:lnTo>
                  <a:lnTo>
                    <a:pt x="5874" y="3496"/>
                  </a:lnTo>
                  <a:lnTo>
                    <a:pt x="58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49;p45">
              <a:extLst>
                <a:ext uri="{FF2B5EF4-FFF2-40B4-BE49-F238E27FC236}">
                  <a16:creationId xmlns:a16="http://schemas.microsoft.com/office/drawing/2014/main" id="{6048A037-A213-4C9F-849D-30001AC65B4A}"/>
                </a:ext>
              </a:extLst>
            </p:cNvPr>
            <p:cNvSpPr/>
            <p:nvPr/>
          </p:nvSpPr>
          <p:spPr>
            <a:xfrm>
              <a:off x="4119000" y="2361550"/>
              <a:ext cx="156825" cy="82625"/>
            </a:xfrm>
            <a:custGeom>
              <a:avLst/>
              <a:gdLst/>
              <a:ahLst/>
              <a:cxnLst/>
              <a:rect l="l" t="t" r="r" b="b"/>
              <a:pathLst>
                <a:path w="6273" h="3305" extrusionOk="0">
                  <a:moveTo>
                    <a:pt x="0" y="1"/>
                  </a:moveTo>
                  <a:lnTo>
                    <a:pt x="0" y="3304"/>
                  </a:lnTo>
                  <a:lnTo>
                    <a:pt x="6272" y="3304"/>
                  </a:lnTo>
                  <a:lnTo>
                    <a:pt x="6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50;p45">
              <a:extLst>
                <a:ext uri="{FF2B5EF4-FFF2-40B4-BE49-F238E27FC236}">
                  <a16:creationId xmlns:a16="http://schemas.microsoft.com/office/drawing/2014/main" id="{2515552F-EB58-41A1-81A6-348006C22A38}"/>
                </a:ext>
              </a:extLst>
            </p:cNvPr>
            <p:cNvSpPr/>
            <p:nvPr/>
          </p:nvSpPr>
          <p:spPr>
            <a:xfrm>
              <a:off x="4119000" y="2751350"/>
              <a:ext cx="156825" cy="87400"/>
            </a:xfrm>
            <a:custGeom>
              <a:avLst/>
              <a:gdLst/>
              <a:ahLst/>
              <a:cxnLst/>
              <a:rect l="l" t="t" r="r" b="b"/>
              <a:pathLst>
                <a:path w="6273" h="3496" extrusionOk="0">
                  <a:moveTo>
                    <a:pt x="0" y="1"/>
                  </a:moveTo>
                  <a:lnTo>
                    <a:pt x="0" y="3496"/>
                  </a:lnTo>
                  <a:lnTo>
                    <a:pt x="6272" y="3496"/>
                  </a:lnTo>
                  <a:lnTo>
                    <a:pt x="6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51;p45">
              <a:extLst>
                <a:ext uri="{FF2B5EF4-FFF2-40B4-BE49-F238E27FC236}">
                  <a16:creationId xmlns:a16="http://schemas.microsoft.com/office/drawing/2014/main" id="{57422FF7-E16E-494E-B7D3-8C06A15EB08E}"/>
                </a:ext>
              </a:extLst>
            </p:cNvPr>
            <p:cNvSpPr/>
            <p:nvPr/>
          </p:nvSpPr>
          <p:spPr>
            <a:xfrm>
              <a:off x="3136700" y="2751350"/>
              <a:ext cx="156825" cy="87400"/>
            </a:xfrm>
            <a:custGeom>
              <a:avLst/>
              <a:gdLst/>
              <a:ahLst/>
              <a:cxnLst/>
              <a:rect l="l" t="t" r="r" b="b"/>
              <a:pathLst>
                <a:path w="6273" h="3496" extrusionOk="0">
                  <a:moveTo>
                    <a:pt x="1" y="1"/>
                  </a:moveTo>
                  <a:lnTo>
                    <a:pt x="1" y="3496"/>
                  </a:lnTo>
                  <a:lnTo>
                    <a:pt x="6273" y="3496"/>
                  </a:lnTo>
                  <a:lnTo>
                    <a:pt x="62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52;p45">
              <a:extLst>
                <a:ext uri="{FF2B5EF4-FFF2-40B4-BE49-F238E27FC236}">
                  <a16:creationId xmlns:a16="http://schemas.microsoft.com/office/drawing/2014/main" id="{E4D5B994-03B4-42AC-805C-C60D82EC954E}"/>
                </a:ext>
              </a:extLst>
            </p:cNvPr>
            <p:cNvSpPr/>
            <p:nvPr/>
          </p:nvSpPr>
          <p:spPr>
            <a:xfrm>
              <a:off x="4119000" y="2264200"/>
              <a:ext cx="156825" cy="82225"/>
            </a:xfrm>
            <a:custGeom>
              <a:avLst/>
              <a:gdLst/>
              <a:ahLst/>
              <a:cxnLst/>
              <a:rect l="l" t="t" r="r" b="b"/>
              <a:pathLst>
                <a:path w="6273" h="3289" extrusionOk="0">
                  <a:moveTo>
                    <a:pt x="0" y="1"/>
                  </a:moveTo>
                  <a:lnTo>
                    <a:pt x="0" y="3288"/>
                  </a:lnTo>
                  <a:lnTo>
                    <a:pt x="6272" y="3288"/>
                  </a:lnTo>
                  <a:lnTo>
                    <a:pt x="6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753;p45">
              <a:extLst>
                <a:ext uri="{FF2B5EF4-FFF2-40B4-BE49-F238E27FC236}">
                  <a16:creationId xmlns:a16="http://schemas.microsoft.com/office/drawing/2014/main" id="{B4D21A0E-EEC3-4C4B-BBD2-C1EBB756DEC6}"/>
                </a:ext>
              </a:extLst>
            </p:cNvPr>
            <p:cNvSpPr/>
            <p:nvPr/>
          </p:nvSpPr>
          <p:spPr>
            <a:xfrm>
              <a:off x="3136700" y="2181225"/>
              <a:ext cx="156825" cy="67850"/>
            </a:xfrm>
            <a:custGeom>
              <a:avLst/>
              <a:gdLst/>
              <a:ahLst/>
              <a:cxnLst/>
              <a:rect l="l" t="t" r="r" b="b"/>
              <a:pathLst>
                <a:path w="6273" h="2714" extrusionOk="0">
                  <a:moveTo>
                    <a:pt x="1" y="0"/>
                  </a:moveTo>
                  <a:lnTo>
                    <a:pt x="1" y="2713"/>
                  </a:lnTo>
                  <a:lnTo>
                    <a:pt x="6273" y="2713"/>
                  </a:lnTo>
                  <a:lnTo>
                    <a:pt x="62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54;p45">
              <a:extLst>
                <a:ext uri="{FF2B5EF4-FFF2-40B4-BE49-F238E27FC236}">
                  <a16:creationId xmlns:a16="http://schemas.microsoft.com/office/drawing/2014/main" id="{88FD9DDB-265D-41BC-9549-77F23B1A3CDF}"/>
                </a:ext>
              </a:extLst>
            </p:cNvPr>
            <p:cNvSpPr/>
            <p:nvPr/>
          </p:nvSpPr>
          <p:spPr>
            <a:xfrm>
              <a:off x="3308675" y="2181225"/>
              <a:ext cx="146850" cy="67850"/>
            </a:xfrm>
            <a:custGeom>
              <a:avLst/>
              <a:gdLst/>
              <a:ahLst/>
              <a:cxnLst/>
              <a:rect l="l" t="t" r="r" b="b"/>
              <a:pathLst>
                <a:path w="5874" h="2714" extrusionOk="0">
                  <a:moveTo>
                    <a:pt x="0" y="0"/>
                  </a:moveTo>
                  <a:lnTo>
                    <a:pt x="0" y="2713"/>
                  </a:lnTo>
                  <a:lnTo>
                    <a:pt x="5873" y="2713"/>
                  </a:lnTo>
                  <a:lnTo>
                    <a:pt x="58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55;p45">
              <a:extLst>
                <a:ext uri="{FF2B5EF4-FFF2-40B4-BE49-F238E27FC236}">
                  <a16:creationId xmlns:a16="http://schemas.microsoft.com/office/drawing/2014/main" id="{9D495A45-EA5A-4F0B-8695-5688EFF0B9DA}"/>
                </a:ext>
              </a:extLst>
            </p:cNvPr>
            <p:cNvSpPr/>
            <p:nvPr/>
          </p:nvSpPr>
          <p:spPr>
            <a:xfrm>
              <a:off x="3308675" y="2556650"/>
              <a:ext cx="146850" cy="82225"/>
            </a:xfrm>
            <a:custGeom>
              <a:avLst/>
              <a:gdLst/>
              <a:ahLst/>
              <a:cxnLst/>
              <a:rect l="l" t="t" r="r" b="b"/>
              <a:pathLst>
                <a:path w="5874" h="3289" extrusionOk="0">
                  <a:moveTo>
                    <a:pt x="0" y="1"/>
                  </a:moveTo>
                  <a:lnTo>
                    <a:pt x="0" y="3288"/>
                  </a:lnTo>
                  <a:lnTo>
                    <a:pt x="5873" y="3288"/>
                  </a:lnTo>
                  <a:lnTo>
                    <a:pt x="58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56;p45">
              <a:extLst>
                <a:ext uri="{FF2B5EF4-FFF2-40B4-BE49-F238E27FC236}">
                  <a16:creationId xmlns:a16="http://schemas.microsoft.com/office/drawing/2014/main" id="{B5FAB2BB-E361-4693-8B00-7027868D4AE6}"/>
                </a:ext>
              </a:extLst>
            </p:cNvPr>
            <p:cNvSpPr/>
            <p:nvPr/>
          </p:nvSpPr>
          <p:spPr>
            <a:xfrm>
              <a:off x="3470650" y="2181225"/>
              <a:ext cx="147250" cy="67850"/>
            </a:xfrm>
            <a:custGeom>
              <a:avLst/>
              <a:gdLst/>
              <a:ahLst/>
              <a:cxnLst/>
              <a:rect l="l" t="t" r="r" b="b"/>
              <a:pathLst>
                <a:path w="5890" h="2714" extrusionOk="0">
                  <a:moveTo>
                    <a:pt x="1" y="0"/>
                  </a:moveTo>
                  <a:lnTo>
                    <a:pt x="1" y="2713"/>
                  </a:lnTo>
                  <a:lnTo>
                    <a:pt x="5890" y="2713"/>
                  </a:lnTo>
                  <a:lnTo>
                    <a:pt x="58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57;p45">
              <a:extLst>
                <a:ext uri="{FF2B5EF4-FFF2-40B4-BE49-F238E27FC236}">
                  <a16:creationId xmlns:a16="http://schemas.microsoft.com/office/drawing/2014/main" id="{59CB33F0-DD9F-45F1-A9D7-3575DFD92E69}"/>
                </a:ext>
              </a:extLst>
            </p:cNvPr>
            <p:cNvSpPr/>
            <p:nvPr/>
          </p:nvSpPr>
          <p:spPr>
            <a:xfrm>
              <a:off x="3470650" y="2361550"/>
              <a:ext cx="147250" cy="82625"/>
            </a:xfrm>
            <a:custGeom>
              <a:avLst/>
              <a:gdLst/>
              <a:ahLst/>
              <a:cxnLst/>
              <a:rect l="l" t="t" r="r" b="b"/>
              <a:pathLst>
                <a:path w="5890" h="3305" extrusionOk="0">
                  <a:moveTo>
                    <a:pt x="1" y="1"/>
                  </a:moveTo>
                  <a:lnTo>
                    <a:pt x="1" y="3304"/>
                  </a:lnTo>
                  <a:lnTo>
                    <a:pt x="5890" y="3304"/>
                  </a:lnTo>
                  <a:lnTo>
                    <a:pt x="5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58;p45">
              <a:extLst>
                <a:ext uri="{FF2B5EF4-FFF2-40B4-BE49-F238E27FC236}">
                  <a16:creationId xmlns:a16="http://schemas.microsoft.com/office/drawing/2014/main" id="{34DEE51C-1F42-48C0-8E70-49A49B9C359D}"/>
                </a:ext>
              </a:extLst>
            </p:cNvPr>
            <p:cNvSpPr/>
            <p:nvPr/>
          </p:nvSpPr>
          <p:spPr>
            <a:xfrm>
              <a:off x="3308675" y="2654000"/>
              <a:ext cx="146850" cy="82625"/>
            </a:xfrm>
            <a:custGeom>
              <a:avLst/>
              <a:gdLst/>
              <a:ahLst/>
              <a:cxnLst/>
              <a:rect l="l" t="t" r="r" b="b"/>
              <a:pathLst>
                <a:path w="5874" h="3305" extrusionOk="0">
                  <a:moveTo>
                    <a:pt x="0" y="1"/>
                  </a:moveTo>
                  <a:lnTo>
                    <a:pt x="0" y="3304"/>
                  </a:lnTo>
                  <a:lnTo>
                    <a:pt x="5873" y="3304"/>
                  </a:lnTo>
                  <a:lnTo>
                    <a:pt x="58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59;p45">
              <a:extLst>
                <a:ext uri="{FF2B5EF4-FFF2-40B4-BE49-F238E27FC236}">
                  <a16:creationId xmlns:a16="http://schemas.microsoft.com/office/drawing/2014/main" id="{1864DE7A-8857-48BF-A29E-A89ABA7D49E1}"/>
                </a:ext>
              </a:extLst>
            </p:cNvPr>
            <p:cNvSpPr/>
            <p:nvPr/>
          </p:nvSpPr>
          <p:spPr>
            <a:xfrm>
              <a:off x="3470650" y="2264200"/>
              <a:ext cx="147250" cy="82225"/>
            </a:xfrm>
            <a:custGeom>
              <a:avLst/>
              <a:gdLst/>
              <a:ahLst/>
              <a:cxnLst/>
              <a:rect l="l" t="t" r="r" b="b"/>
              <a:pathLst>
                <a:path w="5890" h="3289" extrusionOk="0">
                  <a:moveTo>
                    <a:pt x="1" y="1"/>
                  </a:moveTo>
                  <a:lnTo>
                    <a:pt x="1" y="3288"/>
                  </a:lnTo>
                  <a:lnTo>
                    <a:pt x="5890" y="3288"/>
                  </a:lnTo>
                  <a:lnTo>
                    <a:pt x="5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60;p45">
              <a:extLst>
                <a:ext uri="{FF2B5EF4-FFF2-40B4-BE49-F238E27FC236}">
                  <a16:creationId xmlns:a16="http://schemas.microsoft.com/office/drawing/2014/main" id="{CD004560-665F-41B0-A963-5D2F7AE2F964}"/>
                </a:ext>
              </a:extLst>
            </p:cNvPr>
            <p:cNvSpPr/>
            <p:nvPr/>
          </p:nvSpPr>
          <p:spPr>
            <a:xfrm>
              <a:off x="3308675" y="2264200"/>
              <a:ext cx="146850" cy="82225"/>
            </a:xfrm>
            <a:custGeom>
              <a:avLst/>
              <a:gdLst/>
              <a:ahLst/>
              <a:cxnLst/>
              <a:rect l="l" t="t" r="r" b="b"/>
              <a:pathLst>
                <a:path w="5874" h="3289" extrusionOk="0">
                  <a:moveTo>
                    <a:pt x="0" y="1"/>
                  </a:moveTo>
                  <a:lnTo>
                    <a:pt x="0" y="3288"/>
                  </a:lnTo>
                  <a:lnTo>
                    <a:pt x="5873" y="3288"/>
                  </a:lnTo>
                  <a:lnTo>
                    <a:pt x="58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61;p45">
              <a:extLst>
                <a:ext uri="{FF2B5EF4-FFF2-40B4-BE49-F238E27FC236}">
                  <a16:creationId xmlns:a16="http://schemas.microsoft.com/office/drawing/2014/main" id="{AE0029A3-D71D-474E-96CE-3C9F66F9207A}"/>
                </a:ext>
              </a:extLst>
            </p:cNvPr>
            <p:cNvSpPr/>
            <p:nvPr/>
          </p:nvSpPr>
          <p:spPr>
            <a:xfrm>
              <a:off x="3470650" y="2458900"/>
              <a:ext cx="147250" cy="82625"/>
            </a:xfrm>
            <a:custGeom>
              <a:avLst/>
              <a:gdLst/>
              <a:ahLst/>
              <a:cxnLst/>
              <a:rect l="l" t="t" r="r" b="b"/>
              <a:pathLst>
                <a:path w="5890" h="3305" extrusionOk="0">
                  <a:moveTo>
                    <a:pt x="1" y="1"/>
                  </a:moveTo>
                  <a:lnTo>
                    <a:pt x="1" y="3304"/>
                  </a:lnTo>
                  <a:lnTo>
                    <a:pt x="5890" y="3304"/>
                  </a:lnTo>
                  <a:lnTo>
                    <a:pt x="5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62;p45">
              <a:extLst>
                <a:ext uri="{FF2B5EF4-FFF2-40B4-BE49-F238E27FC236}">
                  <a16:creationId xmlns:a16="http://schemas.microsoft.com/office/drawing/2014/main" id="{C4D3A171-D159-47E0-AC54-1A4F28861923}"/>
                </a:ext>
              </a:extLst>
            </p:cNvPr>
            <p:cNvSpPr/>
            <p:nvPr/>
          </p:nvSpPr>
          <p:spPr>
            <a:xfrm>
              <a:off x="3308675" y="2458900"/>
              <a:ext cx="146850" cy="82625"/>
            </a:xfrm>
            <a:custGeom>
              <a:avLst/>
              <a:gdLst/>
              <a:ahLst/>
              <a:cxnLst/>
              <a:rect l="l" t="t" r="r" b="b"/>
              <a:pathLst>
                <a:path w="5874" h="3305" extrusionOk="0">
                  <a:moveTo>
                    <a:pt x="0" y="1"/>
                  </a:moveTo>
                  <a:lnTo>
                    <a:pt x="0" y="3304"/>
                  </a:lnTo>
                  <a:lnTo>
                    <a:pt x="5873" y="3304"/>
                  </a:lnTo>
                  <a:lnTo>
                    <a:pt x="58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63;p45">
              <a:extLst>
                <a:ext uri="{FF2B5EF4-FFF2-40B4-BE49-F238E27FC236}">
                  <a16:creationId xmlns:a16="http://schemas.microsoft.com/office/drawing/2014/main" id="{52462B7D-A59A-400D-9374-CFCFB1BEB58E}"/>
                </a:ext>
              </a:extLst>
            </p:cNvPr>
            <p:cNvSpPr/>
            <p:nvPr/>
          </p:nvSpPr>
          <p:spPr>
            <a:xfrm>
              <a:off x="3308675" y="2751350"/>
              <a:ext cx="146850" cy="87400"/>
            </a:xfrm>
            <a:custGeom>
              <a:avLst/>
              <a:gdLst/>
              <a:ahLst/>
              <a:cxnLst/>
              <a:rect l="l" t="t" r="r" b="b"/>
              <a:pathLst>
                <a:path w="5874" h="3496" extrusionOk="0">
                  <a:moveTo>
                    <a:pt x="0" y="1"/>
                  </a:moveTo>
                  <a:lnTo>
                    <a:pt x="0" y="3496"/>
                  </a:lnTo>
                  <a:lnTo>
                    <a:pt x="5873" y="3496"/>
                  </a:lnTo>
                  <a:lnTo>
                    <a:pt x="58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64;p45">
              <a:extLst>
                <a:ext uri="{FF2B5EF4-FFF2-40B4-BE49-F238E27FC236}">
                  <a16:creationId xmlns:a16="http://schemas.microsoft.com/office/drawing/2014/main" id="{C334DB04-225E-47A4-B7BB-0A52A7354F7C}"/>
                </a:ext>
              </a:extLst>
            </p:cNvPr>
            <p:cNvSpPr/>
            <p:nvPr/>
          </p:nvSpPr>
          <p:spPr>
            <a:xfrm>
              <a:off x="3308675" y="2361550"/>
              <a:ext cx="146850" cy="82625"/>
            </a:xfrm>
            <a:custGeom>
              <a:avLst/>
              <a:gdLst/>
              <a:ahLst/>
              <a:cxnLst/>
              <a:rect l="l" t="t" r="r" b="b"/>
              <a:pathLst>
                <a:path w="5874" h="3305" extrusionOk="0">
                  <a:moveTo>
                    <a:pt x="0" y="1"/>
                  </a:moveTo>
                  <a:lnTo>
                    <a:pt x="0" y="3304"/>
                  </a:lnTo>
                  <a:lnTo>
                    <a:pt x="5873" y="3304"/>
                  </a:lnTo>
                  <a:lnTo>
                    <a:pt x="58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65;p45">
              <a:extLst>
                <a:ext uri="{FF2B5EF4-FFF2-40B4-BE49-F238E27FC236}">
                  <a16:creationId xmlns:a16="http://schemas.microsoft.com/office/drawing/2014/main" id="{989E58CE-1865-49D3-9D04-82DA04DDB33F}"/>
                </a:ext>
              </a:extLst>
            </p:cNvPr>
            <p:cNvSpPr/>
            <p:nvPr/>
          </p:nvSpPr>
          <p:spPr>
            <a:xfrm>
              <a:off x="3470650" y="2751350"/>
              <a:ext cx="147250" cy="87400"/>
            </a:xfrm>
            <a:custGeom>
              <a:avLst/>
              <a:gdLst/>
              <a:ahLst/>
              <a:cxnLst/>
              <a:rect l="l" t="t" r="r" b="b"/>
              <a:pathLst>
                <a:path w="5890" h="3496" extrusionOk="0">
                  <a:moveTo>
                    <a:pt x="1" y="1"/>
                  </a:moveTo>
                  <a:lnTo>
                    <a:pt x="1" y="3496"/>
                  </a:lnTo>
                  <a:lnTo>
                    <a:pt x="5890" y="3496"/>
                  </a:lnTo>
                  <a:lnTo>
                    <a:pt x="5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66;p45">
              <a:extLst>
                <a:ext uri="{FF2B5EF4-FFF2-40B4-BE49-F238E27FC236}">
                  <a16:creationId xmlns:a16="http://schemas.microsoft.com/office/drawing/2014/main" id="{1F4F46D4-C12F-4B6F-804F-D4E1A49EAB12}"/>
                </a:ext>
              </a:extLst>
            </p:cNvPr>
            <p:cNvSpPr/>
            <p:nvPr/>
          </p:nvSpPr>
          <p:spPr>
            <a:xfrm>
              <a:off x="3184575" y="2093450"/>
              <a:ext cx="42725" cy="42300"/>
            </a:xfrm>
            <a:custGeom>
              <a:avLst/>
              <a:gdLst/>
              <a:ahLst/>
              <a:cxnLst/>
              <a:rect l="l" t="t" r="r" b="b"/>
              <a:pathLst>
                <a:path w="1709" h="1692" extrusionOk="0">
                  <a:moveTo>
                    <a:pt x="863" y="0"/>
                  </a:moveTo>
                  <a:cubicBezTo>
                    <a:pt x="384" y="0"/>
                    <a:pt x="1" y="383"/>
                    <a:pt x="1" y="846"/>
                  </a:cubicBezTo>
                  <a:cubicBezTo>
                    <a:pt x="1" y="1309"/>
                    <a:pt x="384" y="1692"/>
                    <a:pt x="863" y="1692"/>
                  </a:cubicBezTo>
                  <a:cubicBezTo>
                    <a:pt x="1326" y="1692"/>
                    <a:pt x="1709" y="1309"/>
                    <a:pt x="1709" y="846"/>
                  </a:cubicBezTo>
                  <a:cubicBezTo>
                    <a:pt x="1709" y="383"/>
                    <a:pt x="1326" y="0"/>
                    <a:pt x="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67;p45">
              <a:extLst>
                <a:ext uri="{FF2B5EF4-FFF2-40B4-BE49-F238E27FC236}">
                  <a16:creationId xmlns:a16="http://schemas.microsoft.com/office/drawing/2014/main" id="{9A41028B-EC0C-4C8F-A464-7580C4FAF9D4}"/>
                </a:ext>
              </a:extLst>
            </p:cNvPr>
            <p:cNvSpPr/>
            <p:nvPr/>
          </p:nvSpPr>
          <p:spPr>
            <a:xfrm>
              <a:off x="3174200" y="2090925"/>
              <a:ext cx="55500" cy="47225"/>
            </a:xfrm>
            <a:custGeom>
              <a:avLst/>
              <a:gdLst/>
              <a:ahLst/>
              <a:cxnLst/>
              <a:rect l="l" t="t" r="r" b="b"/>
              <a:pathLst>
                <a:path w="2220" h="1889" extrusionOk="0">
                  <a:moveTo>
                    <a:pt x="1278" y="197"/>
                  </a:moveTo>
                  <a:cubicBezTo>
                    <a:pt x="1677" y="197"/>
                    <a:pt x="2012" y="532"/>
                    <a:pt x="2012" y="947"/>
                  </a:cubicBezTo>
                  <a:cubicBezTo>
                    <a:pt x="2012" y="1399"/>
                    <a:pt x="1649" y="1699"/>
                    <a:pt x="1265" y="1699"/>
                  </a:cubicBezTo>
                  <a:cubicBezTo>
                    <a:pt x="1080" y="1699"/>
                    <a:pt x="891" y="1630"/>
                    <a:pt x="735" y="1474"/>
                  </a:cubicBezTo>
                  <a:cubicBezTo>
                    <a:pt x="272" y="1011"/>
                    <a:pt x="607" y="197"/>
                    <a:pt x="1278" y="197"/>
                  </a:cubicBezTo>
                  <a:close/>
                  <a:moveTo>
                    <a:pt x="1267" y="0"/>
                  </a:moveTo>
                  <a:cubicBezTo>
                    <a:pt x="1035" y="0"/>
                    <a:pt x="798" y="86"/>
                    <a:pt x="607" y="277"/>
                  </a:cubicBezTo>
                  <a:cubicBezTo>
                    <a:pt x="1" y="867"/>
                    <a:pt x="432" y="1889"/>
                    <a:pt x="1278" y="1889"/>
                  </a:cubicBezTo>
                  <a:cubicBezTo>
                    <a:pt x="1788" y="1889"/>
                    <a:pt x="2219" y="1474"/>
                    <a:pt x="2219" y="947"/>
                  </a:cubicBezTo>
                  <a:cubicBezTo>
                    <a:pt x="2219" y="375"/>
                    <a:pt x="1752" y="0"/>
                    <a:pt x="1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68;p45">
              <a:extLst>
                <a:ext uri="{FF2B5EF4-FFF2-40B4-BE49-F238E27FC236}">
                  <a16:creationId xmlns:a16="http://schemas.microsoft.com/office/drawing/2014/main" id="{1B4BE4CE-EC3C-4B8B-92F0-31D95D7AEBD8}"/>
                </a:ext>
              </a:extLst>
            </p:cNvPr>
            <p:cNvSpPr/>
            <p:nvPr/>
          </p:nvSpPr>
          <p:spPr>
            <a:xfrm>
              <a:off x="3249225" y="2093325"/>
              <a:ext cx="49900" cy="42425"/>
            </a:xfrm>
            <a:custGeom>
              <a:avLst/>
              <a:gdLst/>
              <a:ahLst/>
              <a:cxnLst/>
              <a:rect l="l" t="t" r="r" b="b"/>
              <a:pathLst>
                <a:path w="1996" h="1697" extrusionOk="0">
                  <a:moveTo>
                    <a:pt x="1128" y="1"/>
                  </a:moveTo>
                  <a:cubicBezTo>
                    <a:pt x="921" y="1"/>
                    <a:pt x="711" y="76"/>
                    <a:pt x="543" y="245"/>
                  </a:cubicBezTo>
                  <a:cubicBezTo>
                    <a:pt x="0" y="787"/>
                    <a:pt x="383" y="1697"/>
                    <a:pt x="1133" y="1697"/>
                  </a:cubicBezTo>
                  <a:cubicBezTo>
                    <a:pt x="1612" y="1697"/>
                    <a:pt x="1995" y="1314"/>
                    <a:pt x="1995" y="851"/>
                  </a:cubicBezTo>
                  <a:cubicBezTo>
                    <a:pt x="1995" y="341"/>
                    <a:pt x="1567" y="1"/>
                    <a:pt x="1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69;p45">
              <a:extLst>
                <a:ext uri="{FF2B5EF4-FFF2-40B4-BE49-F238E27FC236}">
                  <a16:creationId xmlns:a16="http://schemas.microsoft.com/office/drawing/2014/main" id="{AF1E98CD-9D28-40AB-B1E2-D08234B8A437}"/>
                </a:ext>
              </a:extLst>
            </p:cNvPr>
            <p:cNvSpPr/>
            <p:nvPr/>
          </p:nvSpPr>
          <p:spPr>
            <a:xfrm>
              <a:off x="3245750" y="2090650"/>
              <a:ext cx="63350" cy="47525"/>
            </a:xfrm>
            <a:custGeom>
              <a:avLst/>
              <a:gdLst/>
              <a:ahLst/>
              <a:cxnLst/>
              <a:rect l="l" t="t" r="r" b="b"/>
              <a:pathLst>
                <a:path w="2534" h="1901" extrusionOk="0">
                  <a:moveTo>
                    <a:pt x="1272" y="208"/>
                  </a:moveTo>
                  <a:cubicBezTo>
                    <a:pt x="1687" y="208"/>
                    <a:pt x="2023" y="543"/>
                    <a:pt x="2023" y="958"/>
                  </a:cubicBezTo>
                  <a:cubicBezTo>
                    <a:pt x="2023" y="1410"/>
                    <a:pt x="1659" y="1710"/>
                    <a:pt x="1276" y="1710"/>
                  </a:cubicBezTo>
                  <a:cubicBezTo>
                    <a:pt x="1091" y="1710"/>
                    <a:pt x="901" y="1641"/>
                    <a:pt x="746" y="1485"/>
                  </a:cubicBezTo>
                  <a:cubicBezTo>
                    <a:pt x="283" y="1006"/>
                    <a:pt x="602" y="208"/>
                    <a:pt x="1272" y="208"/>
                  </a:cubicBezTo>
                  <a:close/>
                  <a:moveTo>
                    <a:pt x="1257" y="1"/>
                  </a:moveTo>
                  <a:cubicBezTo>
                    <a:pt x="6" y="1"/>
                    <a:pt x="1" y="1900"/>
                    <a:pt x="1242" y="1900"/>
                  </a:cubicBezTo>
                  <a:cubicBezTo>
                    <a:pt x="1252" y="1900"/>
                    <a:pt x="1262" y="1900"/>
                    <a:pt x="1272" y="1900"/>
                  </a:cubicBezTo>
                  <a:lnTo>
                    <a:pt x="1288" y="1900"/>
                  </a:lnTo>
                  <a:cubicBezTo>
                    <a:pt x="2533" y="1884"/>
                    <a:pt x="2533" y="33"/>
                    <a:pt x="1288" y="1"/>
                  </a:cubicBezTo>
                  <a:lnTo>
                    <a:pt x="1272" y="1"/>
                  </a:lnTo>
                  <a:cubicBezTo>
                    <a:pt x="1267" y="1"/>
                    <a:pt x="1262" y="1"/>
                    <a:pt x="12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70;p45">
              <a:extLst>
                <a:ext uri="{FF2B5EF4-FFF2-40B4-BE49-F238E27FC236}">
                  <a16:creationId xmlns:a16="http://schemas.microsoft.com/office/drawing/2014/main" id="{EC082557-FBBC-4485-B0C2-FDFC6DBC0484}"/>
                </a:ext>
              </a:extLst>
            </p:cNvPr>
            <p:cNvSpPr/>
            <p:nvPr/>
          </p:nvSpPr>
          <p:spPr>
            <a:xfrm>
              <a:off x="3195350" y="2030800"/>
              <a:ext cx="22375" cy="97775"/>
            </a:xfrm>
            <a:custGeom>
              <a:avLst/>
              <a:gdLst/>
              <a:ahLst/>
              <a:cxnLst/>
              <a:rect l="l" t="t" r="r" b="b"/>
              <a:pathLst>
                <a:path w="895" h="3911" extrusionOk="0">
                  <a:moveTo>
                    <a:pt x="432" y="1"/>
                  </a:moveTo>
                  <a:cubicBezTo>
                    <a:pt x="192" y="1"/>
                    <a:pt x="1" y="208"/>
                    <a:pt x="1" y="448"/>
                  </a:cubicBezTo>
                  <a:lnTo>
                    <a:pt x="1" y="3464"/>
                  </a:lnTo>
                  <a:cubicBezTo>
                    <a:pt x="1" y="3703"/>
                    <a:pt x="192" y="3911"/>
                    <a:pt x="448" y="3911"/>
                  </a:cubicBezTo>
                  <a:cubicBezTo>
                    <a:pt x="687" y="3911"/>
                    <a:pt x="895" y="3703"/>
                    <a:pt x="895" y="3464"/>
                  </a:cubicBezTo>
                  <a:lnTo>
                    <a:pt x="895" y="448"/>
                  </a:lnTo>
                  <a:cubicBezTo>
                    <a:pt x="895" y="208"/>
                    <a:pt x="687" y="1"/>
                    <a:pt x="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71;p45">
              <a:extLst>
                <a:ext uri="{FF2B5EF4-FFF2-40B4-BE49-F238E27FC236}">
                  <a16:creationId xmlns:a16="http://schemas.microsoft.com/office/drawing/2014/main" id="{70FD9A82-42BA-47D9-A751-9AB64EF8C96E}"/>
                </a:ext>
              </a:extLst>
            </p:cNvPr>
            <p:cNvSpPr/>
            <p:nvPr/>
          </p:nvSpPr>
          <p:spPr>
            <a:xfrm>
              <a:off x="3192575" y="2028425"/>
              <a:ext cx="27550" cy="102550"/>
            </a:xfrm>
            <a:custGeom>
              <a:avLst/>
              <a:gdLst/>
              <a:ahLst/>
              <a:cxnLst/>
              <a:rect l="l" t="t" r="r" b="b"/>
              <a:pathLst>
                <a:path w="1102" h="4102" extrusionOk="0">
                  <a:moveTo>
                    <a:pt x="559" y="207"/>
                  </a:moveTo>
                  <a:cubicBezTo>
                    <a:pt x="750" y="207"/>
                    <a:pt x="894" y="351"/>
                    <a:pt x="894" y="543"/>
                  </a:cubicBezTo>
                  <a:lnTo>
                    <a:pt x="894" y="3559"/>
                  </a:lnTo>
                  <a:cubicBezTo>
                    <a:pt x="894" y="3750"/>
                    <a:pt x="750" y="3894"/>
                    <a:pt x="559" y="3894"/>
                  </a:cubicBezTo>
                  <a:cubicBezTo>
                    <a:pt x="367" y="3894"/>
                    <a:pt x="208" y="3750"/>
                    <a:pt x="208" y="3559"/>
                  </a:cubicBezTo>
                  <a:lnTo>
                    <a:pt x="208" y="543"/>
                  </a:lnTo>
                  <a:cubicBezTo>
                    <a:pt x="208" y="351"/>
                    <a:pt x="367" y="207"/>
                    <a:pt x="559" y="207"/>
                  </a:cubicBezTo>
                  <a:close/>
                  <a:moveTo>
                    <a:pt x="543" y="0"/>
                  </a:moveTo>
                  <a:cubicBezTo>
                    <a:pt x="255" y="0"/>
                    <a:pt x="0" y="239"/>
                    <a:pt x="0" y="543"/>
                  </a:cubicBezTo>
                  <a:lnTo>
                    <a:pt x="0" y="3559"/>
                  </a:lnTo>
                  <a:cubicBezTo>
                    <a:pt x="0" y="3862"/>
                    <a:pt x="255" y="4101"/>
                    <a:pt x="559" y="4101"/>
                  </a:cubicBezTo>
                  <a:cubicBezTo>
                    <a:pt x="862" y="4101"/>
                    <a:pt x="1101" y="3862"/>
                    <a:pt x="1101" y="3559"/>
                  </a:cubicBezTo>
                  <a:lnTo>
                    <a:pt x="1101" y="543"/>
                  </a:lnTo>
                  <a:cubicBezTo>
                    <a:pt x="1101" y="239"/>
                    <a:pt x="846" y="0"/>
                    <a:pt x="5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72;p45">
              <a:extLst>
                <a:ext uri="{FF2B5EF4-FFF2-40B4-BE49-F238E27FC236}">
                  <a16:creationId xmlns:a16="http://schemas.microsoft.com/office/drawing/2014/main" id="{205A4476-5CE3-4F0E-921A-E34BBAA906AD}"/>
                </a:ext>
              </a:extLst>
            </p:cNvPr>
            <p:cNvSpPr/>
            <p:nvPr/>
          </p:nvSpPr>
          <p:spPr>
            <a:xfrm>
              <a:off x="3267575" y="2030800"/>
              <a:ext cx="22375" cy="97775"/>
            </a:xfrm>
            <a:custGeom>
              <a:avLst/>
              <a:gdLst/>
              <a:ahLst/>
              <a:cxnLst/>
              <a:rect l="l" t="t" r="r" b="b"/>
              <a:pathLst>
                <a:path w="895" h="3911" extrusionOk="0">
                  <a:moveTo>
                    <a:pt x="447" y="1"/>
                  </a:moveTo>
                  <a:cubicBezTo>
                    <a:pt x="208" y="1"/>
                    <a:pt x="0" y="208"/>
                    <a:pt x="0" y="448"/>
                  </a:cubicBezTo>
                  <a:lnTo>
                    <a:pt x="0" y="3464"/>
                  </a:lnTo>
                  <a:cubicBezTo>
                    <a:pt x="0" y="3703"/>
                    <a:pt x="208" y="3911"/>
                    <a:pt x="447" y="3911"/>
                  </a:cubicBezTo>
                  <a:cubicBezTo>
                    <a:pt x="703" y="3911"/>
                    <a:pt x="894" y="3703"/>
                    <a:pt x="894" y="3464"/>
                  </a:cubicBezTo>
                  <a:lnTo>
                    <a:pt x="894" y="448"/>
                  </a:lnTo>
                  <a:cubicBezTo>
                    <a:pt x="894" y="208"/>
                    <a:pt x="703" y="1"/>
                    <a:pt x="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73;p45">
              <a:extLst>
                <a:ext uri="{FF2B5EF4-FFF2-40B4-BE49-F238E27FC236}">
                  <a16:creationId xmlns:a16="http://schemas.microsoft.com/office/drawing/2014/main" id="{0BF5279E-B1B0-4FDE-9606-138D7713A7D1}"/>
                </a:ext>
              </a:extLst>
            </p:cNvPr>
            <p:cNvSpPr/>
            <p:nvPr/>
          </p:nvSpPr>
          <p:spPr>
            <a:xfrm>
              <a:off x="3265175" y="2028425"/>
              <a:ext cx="27150" cy="102550"/>
            </a:xfrm>
            <a:custGeom>
              <a:avLst/>
              <a:gdLst/>
              <a:ahLst/>
              <a:cxnLst/>
              <a:rect l="l" t="t" r="r" b="b"/>
              <a:pathLst>
                <a:path w="1086" h="4102" extrusionOk="0">
                  <a:moveTo>
                    <a:pt x="543" y="207"/>
                  </a:moveTo>
                  <a:cubicBezTo>
                    <a:pt x="735" y="207"/>
                    <a:pt x="894" y="351"/>
                    <a:pt x="894" y="543"/>
                  </a:cubicBezTo>
                  <a:lnTo>
                    <a:pt x="894" y="3559"/>
                  </a:lnTo>
                  <a:cubicBezTo>
                    <a:pt x="894" y="3750"/>
                    <a:pt x="735" y="3894"/>
                    <a:pt x="543" y="3894"/>
                  </a:cubicBezTo>
                  <a:cubicBezTo>
                    <a:pt x="352" y="3894"/>
                    <a:pt x="192" y="3750"/>
                    <a:pt x="192" y="3559"/>
                  </a:cubicBezTo>
                  <a:lnTo>
                    <a:pt x="192" y="543"/>
                  </a:lnTo>
                  <a:cubicBezTo>
                    <a:pt x="192" y="351"/>
                    <a:pt x="352" y="207"/>
                    <a:pt x="543" y="207"/>
                  </a:cubicBezTo>
                  <a:close/>
                  <a:moveTo>
                    <a:pt x="543" y="0"/>
                  </a:moveTo>
                  <a:cubicBezTo>
                    <a:pt x="240" y="0"/>
                    <a:pt x="1" y="239"/>
                    <a:pt x="1" y="543"/>
                  </a:cubicBezTo>
                  <a:lnTo>
                    <a:pt x="1" y="3559"/>
                  </a:lnTo>
                  <a:cubicBezTo>
                    <a:pt x="1" y="3862"/>
                    <a:pt x="240" y="4101"/>
                    <a:pt x="543" y="4101"/>
                  </a:cubicBezTo>
                  <a:cubicBezTo>
                    <a:pt x="847" y="4101"/>
                    <a:pt x="1086" y="3862"/>
                    <a:pt x="1086" y="3559"/>
                  </a:cubicBezTo>
                  <a:lnTo>
                    <a:pt x="1086" y="543"/>
                  </a:lnTo>
                  <a:cubicBezTo>
                    <a:pt x="1086" y="239"/>
                    <a:pt x="847" y="0"/>
                    <a:pt x="5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74;p45">
              <a:extLst>
                <a:ext uri="{FF2B5EF4-FFF2-40B4-BE49-F238E27FC236}">
                  <a16:creationId xmlns:a16="http://schemas.microsoft.com/office/drawing/2014/main" id="{FD571062-C546-45D4-9457-266181791931}"/>
                </a:ext>
              </a:extLst>
            </p:cNvPr>
            <p:cNvSpPr/>
            <p:nvPr/>
          </p:nvSpPr>
          <p:spPr>
            <a:xfrm>
              <a:off x="4134550" y="2093325"/>
              <a:ext cx="49900" cy="42425"/>
            </a:xfrm>
            <a:custGeom>
              <a:avLst/>
              <a:gdLst/>
              <a:ahLst/>
              <a:cxnLst/>
              <a:rect l="l" t="t" r="r" b="b"/>
              <a:pathLst>
                <a:path w="1996" h="1697" extrusionOk="0">
                  <a:moveTo>
                    <a:pt x="1128" y="1"/>
                  </a:moveTo>
                  <a:cubicBezTo>
                    <a:pt x="921" y="1"/>
                    <a:pt x="712" y="76"/>
                    <a:pt x="543" y="245"/>
                  </a:cubicBezTo>
                  <a:cubicBezTo>
                    <a:pt x="1" y="787"/>
                    <a:pt x="384" y="1697"/>
                    <a:pt x="1134" y="1697"/>
                  </a:cubicBezTo>
                  <a:lnTo>
                    <a:pt x="1150" y="1697"/>
                  </a:lnTo>
                  <a:cubicBezTo>
                    <a:pt x="1613" y="1697"/>
                    <a:pt x="1996" y="1314"/>
                    <a:pt x="1996" y="851"/>
                  </a:cubicBezTo>
                  <a:cubicBezTo>
                    <a:pt x="1996" y="341"/>
                    <a:pt x="1568" y="1"/>
                    <a:pt x="1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75;p45">
              <a:extLst>
                <a:ext uri="{FF2B5EF4-FFF2-40B4-BE49-F238E27FC236}">
                  <a16:creationId xmlns:a16="http://schemas.microsoft.com/office/drawing/2014/main" id="{8DAAF4DC-3831-4AAD-860A-51721B9F4B85}"/>
                </a:ext>
              </a:extLst>
            </p:cNvPr>
            <p:cNvSpPr/>
            <p:nvPr/>
          </p:nvSpPr>
          <p:spPr>
            <a:xfrm>
              <a:off x="4131100" y="2090650"/>
              <a:ext cx="55750" cy="47525"/>
            </a:xfrm>
            <a:custGeom>
              <a:avLst/>
              <a:gdLst/>
              <a:ahLst/>
              <a:cxnLst/>
              <a:rect l="l" t="t" r="r" b="b"/>
              <a:pathLst>
                <a:path w="2230" h="1901" extrusionOk="0">
                  <a:moveTo>
                    <a:pt x="1288" y="208"/>
                  </a:moveTo>
                  <a:cubicBezTo>
                    <a:pt x="1687" y="208"/>
                    <a:pt x="2022" y="543"/>
                    <a:pt x="2022" y="958"/>
                  </a:cubicBezTo>
                  <a:cubicBezTo>
                    <a:pt x="2022" y="1410"/>
                    <a:pt x="1659" y="1710"/>
                    <a:pt x="1275" y="1710"/>
                  </a:cubicBezTo>
                  <a:cubicBezTo>
                    <a:pt x="1090" y="1710"/>
                    <a:pt x="901" y="1641"/>
                    <a:pt x="745" y="1485"/>
                  </a:cubicBezTo>
                  <a:cubicBezTo>
                    <a:pt x="282" y="1006"/>
                    <a:pt x="618" y="208"/>
                    <a:pt x="1272" y="208"/>
                  </a:cubicBezTo>
                  <a:close/>
                  <a:moveTo>
                    <a:pt x="1256" y="1"/>
                  </a:moveTo>
                  <a:cubicBezTo>
                    <a:pt x="6" y="1"/>
                    <a:pt x="0" y="1900"/>
                    <a:pt x="1257" y="1900"/>
                  </a:cubicBezTo>
                  <a:cubicBezTo>
                    <a:pt x="1267" y="1900"/>
                    <a:pt x="1277" y="1900"/>
                    <a:pt x="1288" y="1900"/>
                  </a:cubicBezTo>
                  <a:cubicBezTo>
                    <a:pt x="1799" y="1900"/>
                    <a:pt x="2229" y="1485"/>
                    <a:pt x="2229" y="958"/>
                  </a:cubicBezTo>
                  <a:cubicBezTo>
                    <a:pt x="2229" y="432"/>
                    <a:pt x="1799" y="1"/>
                    <a:pt x="1288" y="1"/>
                  </a:cubicBezTo>
                  <a:lnTo>
                    <a:pt x="1272" y="1"/>
                  </a:lnTo>
                  <a:cubicBezTo>
                    <a:pt x="1267" y="1"/>
                    <a:pt x="1262" y="1"/>
                    <a:pt x="12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76;p45">
              <a:extLst>
                <a:ext uri="{FF2B5EF4-FFF2-40B4-BE49-F238E27FC236}">
                  <a16:creationId xmlns:a16="http://schemas.microsoft.com/office/drawing/2014/main" id="{84BF02C2-1F84-42A6-A56B-6A3B5E8AE366}"/>
                </a:ext>
              </a:extLst>
            </p:cNvPr>
            <p:cNvSpPr/>
            <p:nvPr/>
          </p:nvSpPr>
          <p:spPr>
            <a:xfrm>
              <a:off x="4213550" y="2093450"/>
              <a:ext cx="42325" cy="42300"/>
            </a:xfrm>
            <a:custGeom>
              <a:avLst/>
              <a:gdLst/>
              <a:ahLst/>
              <a:cxnLst/>
              <a:rect l="l" t="t" r="r" b="b"/>
              <a:pathLst>
                <a:path w="1693" h="1692" extrusionOk="0">
                  <a:moveTo>
                    <a:pt x="847" y="0"/>
                  </a:moveTo>
                  <a:cubicBezTo>
                    <a:pt x="384" y="0"/>
                    <a:pt x="1" y="383"/>
                    <a:pt x="1" y="846"/>
                  </a:cubicBezTo>
                  <a:cubicBezTo>
                    <a:pt x="1" y="1309"/>
                    <a:pt x="384" y="1692"/>
                    <a:pt x="847" y="1692"/>
                  </a:cubicBezTo>
                  <a:cubicBezTo>
                    <a:pt x="1325" y="1692"/>
                    <a:pt x="1692" y="1309"/>
                    <a:pt x="1692" y="846"/>
                  </a:cubicBezTo>
                  <a:cubicBezTo>
                    <a:pt x="1692" y="383"/>
                    <a:pt x="1325" y="0"/>
                    <a:pt x="8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77;p45">
              <a:extLst>
                <a:ext uri="{FF2B5EF4-FFF2-40B4-BE49-F238E27FC236}">
                  <a16:creationId xmlns:a16="http://schemas.microsoft.com/office/drawing/2014/main" id="{B159A3E9-AEDE-4A5F-86B6-FDA1368C5208}"/>
                </a:ext>
              </a:extLst>
            </p:cNvPr>
            <p:cNvSpPr/>
            <p:nvPr/>
          </p:nvSpPr>
          <p:spPr>
            <a:xfrm>
              <a:off x="4203175" y="2090925"/>
              <a:ext cx="55500" cy="47225"/>
            </a:xfrm>
            <a:custGeom>
              <a:avLst/>
              <a:gdLst/>
              <a:ahLst/>
              <a:cxnLst/>
              <a:rect l="l" t="t" r="r" b="b"/>
              <a:pathLst>
                <a:path w="2220" h="1889" extrusionOk="0">
                  <a:moveTo>
                    <a:pt x="1262" y="197"/>
                  </a:moveTo>
                  <a:cubicBezTo>
                    <a:pt x="1677" y="197"/>
                    <a:pt x="2012" y="532"/>
                    <a:pt x="2012" y="947"/>
                  </a:cubicBezTo>
                  <a:cubicBezTo>
                    <a:pt x="2012" y="1399"/>
                    <a:pt x="1648" y="1699"/>
                    <a:pt x="1265" y="1699"/>
                  </a:cubicBezTo>
                  <a:cubicBezTo>
                    <a:pt x="1080" y="1699"/>
                    <a:pt x="891" y="1630"/>
                    <a:pt x="735" y="1474"/>
                  </a:cubicBezTo>
                  <a:cubicBezTo>
                    <a:pt x="272" y="1011"/>
                    <a:pt x="591" y="197"/>
                    <a:pt x="1262" y="197"/>
                  </a:cubicBezTo>
                  <a:close/>
                  <a:moveTo>
                    <a:pt x="1262" y="0"/>
                  </a:moveTo>
                  <a:cubicBezTo>
                    <a:pt x="1027" y="0"/>
                    <a:pt x="788" y="86"/>
                    <a:pt x="591" y="277"/>
                  </a:cubicBezTo>
                  <a:cubicBezTo>
                    <a:pt x="1" y="867"/>
                    <a:pt x="416" y="1889"/>
                    <a:pt x="1262" y="1889"/>
                  </a:cubicBezTo>
                  <a:cubicBezTo>
                    <a:pt x="1788" y="1889"/>
                    <a:pt x="2219" y="1474"/>
                    <a:pt x="2219" y="947"/>
                  </a:cubicBezTo>
                  <a:cubicBezTo>
                    <a:pt x="2219" y="375"/>
                    <a:pt x="1752" y="0"/>
                    <a:pt x="12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78;p45">
              <a:extLst>
                <a:ext uri="{FF2B5EF4-FFF2-40B4-BE49-F238E27FC236}">
                  <a16:creationId xmlns:a16="http://schemas.microsoft.com/office/drawing/2014/main" id="{C22F6204-AC34-4746-BA19-9A082797B5DE}"/>
                </a:ext>
              </a:extLst>
            </p:cNvPr>
            <p:cNvSpPr/>
            <p:nvPr/>
          </p:nvSpPr>
          <p:spPr>
            <a:xfrm>
              <a:off x="4152125" y="2030800"/>
              <a:ext cx="22350" cy="97775"/>
            </a:xfrm>
            <a:custGeom>
              <a:avLst/>
              <a:gdLst/>
              <a:ahLst/>
              <a:cxnLst/>
              <a:rect l="l" t="t" r="r" b="b"/>
              <a:pathLst>
                <a:path w="894" h="3911" extrusionOk="0">
                  <a:moveTo>
                    <a:pt x="447" y="1"/>
                  </a:moveTo>
                  <a:cubicBezTo>
                    <a:pt x="208" y="1"/>
                    <a:pt x="0" y="208"/>
                    <a:pt x="0" y="448"/>
                  </a:cubicBezTo>
                  <a:lnTo>
                    <a:pt x="0" y="3464"/>
                  </a:lnTo>
                  <a:cubicBezTo>
                    <a:pt x="0" y="3703"/>
                    <a:pt x="208" y="3911"/>
                    <a:pt x="447" y="3911"/>
                  </a:cubicBezTo>
                  <a:cubicBezTo>
                    <a:pt x="702" y="3911"/>
                    <a:pt x="894" y="3703"/>
                    <a:pt x="894" y="3464"/>
                  </a:cubicBezTo>
                  <a:lnTo>
                    <a:pt x="894" y="448"/>
                  </a:lnTo>
                  <a:cubicBezTo>
                    <a:pt x="894" y="208"/>
                    <a:pt x="702" y="1"/>
                    <a:pt x="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79;p45">
              <a:extLst>
                <a:ext uri="{FF2B5EF4-FFF2-40B4-BE49-F238E27FC236}">
                  <a16:creationId xmlns:a16="http://schemas.microsoft.com/office/drawing/2014/main" id="{4B51EEFD-2B49-456F-A2DE-F2C6FBD6147C}"/>
                </a:ext>
              </a:extLst>
            </p:cNvPr>
            <p:cNvSpPr/>
            <p:nvPr/>
          </p:nvSpPr>
          <p:spPr>
            <a:xfrm>
              <a:off x="4149525" y="2028225"/>
              <a:ext cx="27950" cy="102750"/>
            </a:xfrm>
            <a:custGeom>
              <a:avLst/>
              <a:gdLst/>
              <a:ahLst/>
              <a:cxnLst/>
              <a:rect l="l" t="t" r="r" b="b"/>
              <a:pathLst>
                <a:path w="1118" h="4110" extrusionOk="0">
                  <a:moveTo>
                    <a:pt x="525" y="214"/>
                  </a:moveTo>
                  <a:cubicBezTo>
                    <a:pt x="533" y="214"/>
                    <a:pt x="542" y="215"/>
                    <a:pt x="551" y="215"/>
                  </a:cubicBezTo>
                  <a:cubicBezTo>
                    <a:pt x="742" y="215"/>
                    <a:pt x="902" y="359"/>
                    <a:pt x="902" y="551"/>
                  </a:cubicBezTo>
                  <a:lnTo>
                    <a:pt x="902" y="3567"/>
                  </a:lnTo>
                  <a:cubicBezTo>
                    <a:pt x="902" y="3758"/>
                    <a:pt x="742" y="3902"/>
                    <a:pt x="551" y="3902"/>
                  </a:cubicBezTo>
                  <a:cubicBezTo>
                    <a:pt x="359" y="3902"/>
                    <a:pt x="216" y="3758"/>
                    <a:pt x="216" y="3567"/>
                  </a:cubicBezTo>
                  <a:lnTo>
                    <a:pt x="216" y="551"/>
                  </a:lnTo>
                  <a:cubicBezTo>
                    <a:pt x="216" y="368"/>
                    <a:pt x="346" y="214"/>
                    <a:pt x="525" y="214"/>
                  </a:cubicBezTo>
                  <a:close/>
                  <a:moveTo>
                    <a:pt x="559" y="0"/>
                  </a:moveTo>
                  <a:cubicBezTo>
                    <a:pt x="280" y="0"/>
                    <a:pt x="0" y="184"/>
                    <a:pt x="8" y="551"/>
                  </a:cubicBezTo>
                  <a:lnTo>
                    <a:pt x="8" y="3567"/>
                  </a:lnTo>
                  <a:cubicBezTo>
                    <a:pt x="8" y="3870"/>
                    <a:pt x="264" y="4109"/>
                    <a:pt x="551" y="4109"/>
                  </a:cubicBezTo>
                  <a:cubicBezTo>
                    <a:pt x="854" y="4109"/>
                    <a:pt x="1109" y="3870"/>
                    <a:pt x="1109" y="3567"/>
                  </a:cubicBezTo>
                  <a:lnTo>
                    <a:pt x="1109" y="551"/>
                  </a:lnTo>
                  <a:cubicBezTo>
                    <a:pt x="1117" y="184"/>
                    <a:pt x="838" y="0"/>
                    <a:pt x="5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80;p45">
              <a:extLst>
                <a:ext uri="{FF2B5EF4-FFF2-40B4-BE49-F238E27FC236}">
                  <a16:creationId xmlns:a16="http://schemas.microsoft.com/office/drawing/2014/main" id="{F513A9D3-4FDE-4454-8E57-7BE61E04DF9C}"/>
                </a:ext>
              </a:extLst>
            </p:cNvPr>
            <p:cNvSpPr/>
            <p:nvPr/>
          </p:nvSpPr>
          <p:spPr>
            <a:xfrm>
              <a:off x="4224725" y="2030800"/>
              <a:ext cx="21975" cy="97775"/>
            </a:xfrm>
            <a:custGeom>
              <a:avLst/>
              <a:gdLst/>
              <a:ahLst/>
              <a:cxnLst/>
              <a:rect l="l" t="t" r="r" b="b"/>
              <a:pathLst>
                <a:path w="879" h="3911" extrusionOk="0">
                  <a:moveTo>
                    <a:pt x="447" y="1"/>
                  </a:moveTo>
                  <a:cubicBezTo>
                    <a:pt x="192" y="1"/>
                    <a:pt x="1" y="208"/>
                    <a:pt x="1" y="448"/>
                  </a:cubicBezTo>
                  <a:lnTo>
                    <a:pt x="1" y="3464"/>
                  </a:lnTo>
                  <a:cubicBezTo>
                    <a:pt x="1" y="3719"/>
                    <a:pt x="208" y="3911"/>
                    <a:pt x="447" y="3911"/>
                  </a:cubicBezTo>
                  <a:cubicBezTo>
                    <a:pt x="687" y="3895"/>
                    <a:pt x="878" y="3703"/>
                    <a:pt x="878" y="3464"/>
                  </a:cubicBezTo>
                  <a:lnTo>
                    <a:pt x="878" y="448"/>
                  </a:lnTo>
                  <a:cubicBezTo>
                    <a:pt x="878" y="208"/>
                    <a:pt x="687" y="1"/>
                    <a:pt x="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81;p45">
              <a:extLst>
                <a:ext uri="{FF2B5EF4-FFF2-40B4-BE49-F238E27FC236}">
                  <a16:creationId xmlns:a16="http://schemas.microsoft.com/office/drawing/2014/main" id="{C39C2F27-214A-4202-9559-F3CB9FA3DE8D}"/>
                </a:ext>
              </a:extLst>
            </p:cNvPr>
            <p:cNvSpPr/>
            <p:nvPr/>
          </p:nvSpPr>
          <p:spPr>
            <a:xfrm>
              <a:off x="4221925" y="2028500"/>
              <a:ext cx="27575" cy="102475"/>
            </a:xfrm>
            <a:custGeom>
              <a:avLst/>
              <a:gdLst/>
              <a:ahLst/>
              <a:cxnLst/>
              <a:rect l="l" t="t" r="r" b="b"/>
              <a:pathLst>
                <a:path w="1103" h="4099" extrusionOk="0">
                  <a:moveTo>
                    <a:pt x="559" y="204"/>
                  </a:moveTo>
                  <a:cubicBezTo>
                    <a:pt x="751" y="204"/>
                    <a:pt x="895" y="348"/>
                    <a:pt x="895" y="540"/>
                  </a:cubicBezTo>
                  <a:lnTo>
                    <a:pt x="895" y="3556"/>
                  </a:lnTo>
                  <a:cubicBezTo>
                    <a:pt x="895" y="3747"/>
                    <a:pt x="751" y="3891"/>
                    <a:pt x="559" y="3891"/>
                  </a:cubicBezTo>
                  <a:cubicBezTo>
                    <a:pt x="547" y="3893"/>
                    <a:pt x="535" y="3894"/>
                    <a:pt x="523" y="3894"/>
                  </a:cubicBezTo>
                  <a:cubicBezTo>
                    <a:pt x="443" y="3894"/>
                    <a:pt x="373" y="3851"/>
                    <a:pt x="304" y="3795"/>
                  </a:cubicBezTo>
                  <a:cubicBezTo>
                    <a:pt x="240" y="3731"/>
                    <a:pt x="208" y="3652"/>
                    <a:pt x="208" y="3556"/>
                  </a:cubicBezTo>
                  <a:lnTo>
                    <a:pt x="208" y="540"/>
                  </a:lnTo>
                  <a:cubicBezTo>
                    <a:pt x="208" y="348"/>
                    <a:pt x="368" y="204"/>
                    <a:pt x="559" y="204"/>
                  </a:cubicBezTo>
                  <a:close/>
                  <a:moveTo>
                    <a:pt x="552" y="1"/>
                  </a:moveTo>
                  <a:cubicBezTo>
                    <a:pt x="276" y="1"/>
                    <a:pt x="1" y="181"/>
                    <a:pt x="1" y="540"/>
                  </a:cubicBezTo>
                  <a:lnTo>
                    <a:pt x="1" y="3556"/>
                  </a:lnTo>
                  <a:cubicBezTo>
                    <a:pt x="17" y="3859"/>
                    <a:pt x="256" y="4098"/>
                    <a:pt x="544" y="4098"/>
                  </a:cubicBezTo>
                  <a:lnTo>
                    <a:pt x="559" y="4098"/>
                  </a:lnTo>
                  <a:cubicBezTo>
                    <a:pt x="863" y="4098"/>
                    <a:pt x="1102" y="3843"/>
                    <a:pt x="1102" y="3556"/>
                  </a:cubicBezTo>
                  <a:lnTo>
                    <a:pt x="1102" y="540"/>
                  </a:lnTo>
                  <a:cubicBezTo>
                    <a:pt x="1102" y="181"/>
                    <a:pt x="827" y="1"/>
                    <a:pt x="5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82;p45">
              <a:extLst>
                <a:ext uri="{FF2B5EF4-FFF2-40B4-BE49-F238E27FC236}">
                  <a16:creationId xmlns:a16="http://schemas.microsoft.com/office/drawing/2014/main" id="{D153E29D-AD51-43C0-9D65-A7A540BC5AAD}"/>
                </a:ext>
              </a:extLst>
            </p:cNvPr>
            <p:cNvSpPr/>
            <p:nvPr/>
          </p:nvSpPr>
          <p:spPr>
            <a:xfrm>
              <a:off x="3663350" y="2093450"/>
              <a:ext cx="42325" cy="42300"/>
            </a:xfrm>
            <a:custGeom>
              <a:avLst/>
              <a:gdLst/>
              <a:ahLst/>
              <a:cxnLst/>
              <a:rect l="l" t="t" r="r" b="b"/>
              <a:pathLst>
                <a:path w="1693" h="1692" extrusionOk="0">
                  <a:moveTo>
                    <a:pt x="847" y="0"/>
                  </a:moveTo>
                  <a:cubicBezTo>
                    <a:pt x="384" y="0"/>
                    <a:pt x="1" y="383"/>
                    <a:pt x="1" y="846"/>
                  </a:cubicBezTo>
                  <a:cubicBezTo>
                    <a:pt x="1" y="1309"/>
                    <a:pt x="384" y="1692"/>
                    <a:pt x="847" y="1692"/>
                  </a:cubicBezTo>
                  <a:cubicBezTo>
                    <a:pt x="1310" y="1692"/>
                    <a:pt x="1693" y="1309"/>
                    <a:pt x="1693" y="846"/>
                  </a:cubicBezTo>
                  <a:cubicBezTo>
                    <a:pt x="1693" y="383"/>
                    <a:pt x="1310" y="0"/>
                    <a:pt x="8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83;p45">
              <a:extLst>
                <a:ext uri="{FF2B5EF4-FFF2-40B4-BE49-F238E27FC236}">
                  <a16:creationId xmlns:a16="http://schemas.microsoft.com/office/drawing/2014/main" id="{3986CFD9-1A62-4F14-B95C-8240768990DD}"/>
                </a:ext>
              </a:extLst>
            </p:cNvPr>
            <p:cNvSpPr/>
            <p:nvPr/>
          </p:nvSpPr>
          <p:spPr>
            <a:xfrm>
              <a:off x="3653000" y="2090925"/>
              <a:ext cx="55075" cy="47225"/>
            </a:xfrm>
            <a:custGeom>
              <a:avLst/>
              <a:gdLst/>
              <a:ahLst/>
              <a:cxnLst/>
              <a:rect l="l" t="t" r="r" b="b"/>
              <a:pathLst>
                <a:path w="2203" h="1889" extrusionOk="0">
                  <a:moveTo>
                    <a:pt x="1261" y="197"/>
                  </a:moveTo>
                  <a:cubicBezTo>
                    <a:pt x="1676" y="197"/>
                    <a:pt x="2011" y="532"/>
                    <a:pt x="2011" y="947"/>
                  </a:cubicBezTo>
                  <a:cubicBezTo>
                    <a:pt x="2011" y="1399"/>
                    <a:pt x="1640" y="1699"/>
                    <a:pt x="1257" y="1699"/>
                  </a:cubicBezTo>
                  <a:cubicBezTo>
                    <a:pt x="1072" y="1699"/>
                    <a:pt x="885" y="1630"/>
                    <a:pt x="734" y="1474"/>
                  </a:cubicBezTo>
                  <a:cubicBezTo>
                    <a:pt x="255" y="1011"/>
                    <a:pt x="591" y="197"/>
                    <a:pt x="1261" y="197"/>
                  </a:cubicBezTo>
                  <a:close/>
                  <a:moveTo>
                    <a:pt x="1257" y="0"/>
                  </a:moveTo>
                  <a:cubicBezTo>
                    <a:pt x="1025" y="0"/>
                    <a:pt x="787" y="86"/>
                    <a:pt x="591" y="277"/>
                  </a:cubicBezTo>
                  <a:cubicBezTo>
                    <a:pt x="0" y="867"/>
                    <a:pt x="415" y="1889"/>
                    <a:pt x="1261" y="1889"/>
                  </a:cubicBezTo>
                  <a:cubicBezTo>
                    <a:pt x="1787" y="1889"/>
                    <a:pt x="2202" y="1474"/>
                    <a:pt x="2202" y="947"/>
                  </a:cubicBezTo>
                  <a:cubicBezTo>
                    <a:pt x="2202" y="375"/>
                    <a:pt x="1742" y="0"/>
                    <a:pt x="1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84;p45">
              <a:extLst>
                <a:ext uri="{FF2B5EF4-FFF2-40B4-BE49-F238E27FC236}">
                  <a16:creationId xmlns:a16="http://schemas.microsoft.com/office/drawing/2014/main" id="{2670D0F2-5A12-489F-A64F-7956D85F07A1}"/>
                </a:ext>
              </a:extLst>
            </p:cNvPr>
            <p:cNvSpPr/>
            <p:nvPr/>
          </p:nvSpPr>
          <p:spPr>
            <a:xfrm>
              <a:off x="3735175" y="2093450"/>
              <a:ext cx="42325" cy="42300"/>
            </a:xfrm>
            <a:custGeom>
              <a:avLst/>
              <a:gdLst/>
              <a:ahLst/>
              <a:cxnLst/>
              <a:rect l="l" t="t" r="r" b="b"/>
              <a:pathLst>
                <a:path w="1693" h="1692" extrusionOk="0">
                  <a:moveTo>
                    <a:pt x="846" y="0"/>
                  </a:moveTo>
                  <a:cubicBezTo>
                    <a:pt x="384" y="0"/>
                    <a:pt x="1" y="383"/>
                    <a:pt x="1" y="846"/>
                  </a:cubicBezTo>
                  <a:cubicBezTo>
                    <a:pt x="1" y="1309"/>
                    <a:pt x="384" y="1692"/>
                    <a:pt x="846" y="1692"/>
                  </a:cubicBezTo>
                  <a:cubicBezTo>
                    <a:pt x="1309" y="1692"/>
                    <a:pt x="1692" y="1309"/>
                    <a:pt x="1692" y="846"/>
                  </a:cubicBezTo>
                  <a:cubicBezTo>
                    <a:pt x="1692" y="383"/>
                    <a:pt x="1309" y="0"/>
                    <a:pt x="8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5;p45">
              <a:extLst>
                <a:ext uri="{FF2B5EF4-FFF2-40B4-BE49-F238E27FC236}">
                  <a16:creationId xmlns:a16="http://schemas.microsoft.com/office/drawing/2014/main" id="{2DC378F0-9381-402A-B228-CADD18DA3EF3}"/>
                </a:ext>
              </a:extLst>
            </p:cNvPr>
            <p:cNvSpPr/>
            <p:nvPr/>
          </p:nvSpPr>
          <p:spPr>
            <a:xfrm>
              <a:off x="3724400" y="2090925"/>
              <a:ext cx="55500" cy="47225"/>
            </a:xfrm>
            <a:custGeom>
              <a:avLst/>
              <a:gdLst/>
              <a:ahLst/>
              <a:cxnLst/>
              <a:rect l="l" t="t" r="r" b="b"/>
              <a:pathLst>
                <a:path w="2220" h="1889" extrusionOk="0">
                  <a:moveTo>
                    <a:pt x="1277" y="197"/>
                  </a:moveTo>
                  <a:cubicBezTo>
                    <a:pt x="1692" y="197"/>
                    <a:pt x="2028" y="532"/>
                    <a:pt x="2028" y="947"/>
                  </a:cubicBezTo>
                  <a:cubicBezTo>
                    <a:pt x="2028" y="1399"/>
                    <a:pt x="1657" y="1699"/>
                    <a:pt x="1274" y="1699"/>
                  </a:cubicBezTo>
                  <a:cubicBezTo>
                    <a:pt x="1089" y="1699"/>
                    <a:pt x="901" y="1630"/>
                    <a:pt x="751" y="1474"/>
                  </a:cubicBezTo>
                  <a:cubicBezTo>
                    <a:pt x="272" y="1011"/>
                    <a:pt x="607" y="197"/>
                    <a:pt x="1277" y="197"/>
                  </a:cubicBezTo>
                  <a:close/>
                  <a:moveTo>
                    <a:pt x="1267" y="0"/>
                  </a:moveTo>
                  <a:cubicBezTo>
                    <a:pt x="1034" y="0"/>
                    <a:pt x="798" y="86"/>
                    <a:pt x="607" y="277"/>
                  </a:cubicBezTo>
                  <a:cubicBezTo>
                    <a:pt x="1" y="867"/>
                    <a:pt x="432" y="1889"/>
                    <a:pt x="1277" y="1889"/>
                  </a:cubicBezTo>
                  <a:cubicBezTo>
                    <a:pt x="1804" y="1889"/>
                    <a:pt x="2219" y="1474"/>
                    <a:pt x="2219" y="947"/>
                  </a:cubicBezTo>
                  <a:cubicBezTo>
                    <a:pt x="2219" y="375"/>
                    <a:pt x="1752" y="0"/>
                    <a:pt x="1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86;p45">
              <a:extLst>
                <a:ext uri="{FF2B5EF4-FFF2-40B4-BE49-F238E27FC236}">
                  <a16:creationId xmlns:a16="http://schemas.microsoft.com/office/drawing/2014/main" id="{CEE4789A-D2C4-466C-B867-4E4777FAB7AC}"/>
                </a:ext>
              </a:extLst>
            </p:cNvPr>
            <p:cNvSpPr/>
            <p:nvPr/>
          </p:nvSpPr>
          <p:spPr>
            <a:xfrm>
              <a:off x="3673725" y="2030800"/>
              <a:ext cx="22375" cy="97775"/>
            </a:xfrm>
            <a:custGeom>
              <a:avLst/>
              <a:gdLst/>
              <a:ahLst/>
              <a:cxnLst/>
              <a:rect l="l" t="t" r="r" b="b"/>
              <a:pathLst>
                <a:path w="895" h="3911" extrusionOk="0">
                  <a:moveTo>
                    <a:pt x="448" y="1"/>
                  </a:moveTo>
                  <a:cubicBezTo>
                    <a:pt x="192" y="1"/>
                    <a:pt x="1" y="208"/>
                    <a:pt x="1" y="448"/>
                  </a:cubicBezTo>
                  <a:lnTo>
                    <a:pt x="1" y="3464"/>
                  </a:lnTo>
                  <a:cubicBezTo>
                    <a:pt x="1" y="3703"/>
                    <a:pt x="208" y="3911"/>
                    <a:pt x="448" y="3911"/>
                  </a:cubicBezTo>
                  <a:cubicBezTo>
                    <a:pt x="687" y="3911"/>
                    <a:pt x="895" y="3703"/>
                    <a:pt x="895" y="3464"/>
                  </a:cubicBezTo>
                  <a:lnTo>
                    <a:pt x="895" y="448"/>
                  </a:lnTo>
                  <a:cubicBezTo>
                    <a:pt x="895" y="208"/>
                    <a:pt x="687" y="1"/>
                    <a:pt x="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87;p45">
              <a:extLst>
                <a:ext uri="{FF2B5EF4-FFF2-40B4-BE49-F238E27FC236}">
                  <a16:creationId xmlns:a16="http://schemas.microsoft.com/office/drawing/2014/main" id="{A3FB8ADB-213E-436B-9603-FFAD5DAC69EF}"/>
                </a:ext>
              </a:extLst>
            </p:cNvPr>
            <p:cNvSpPr/>
            <p:nvPr/>
          </p:nvSpPr>
          <p:spPr>
            <a:xfrm>
              <a:off x="3671150" y="2028225"/>
              <a:ext cx="27550" cy="102750"/>
            </a:xfrm>
            <a:custGeom>
              <a:avLst/>
              <a:gdLst/>
              <a:ahLst/>
              <a:cxnLst/>
              <a:rect l="l" t="t" r="r" b="b"/>
              <a:pathLst>
                <a:path w="1102" h="4110" extrusionOk="0">
                  <a:moveTo>
                    <a:pt x="551" y="215"/>
                  </a:moveTo>
                  <a:cubicBezTo>
                    <a:pt x="742" y="215"/>
                    <a:pt x="902" y="359"/>
                    <a:pt x="902" y="551"/>
                  </a:cubicBezTo>
                  <a:lnTo>
                    <a:pt x="902" y="3567"/>
                  </a:lnTo>
                  <a:cubicBezTo>
                    <a:pt x="902" y="3758"/>
                    <a:pt x="742" y="3902"/>
                    <a:pt x="551" y="3902"/>
                  </a:cubicBezTo>
                  <a:cubicBezTo>
                    <a:pt x="359" y="3902"/>
                    <a:pt x="200" y="3758"/>
                    <a:pt x="200" y="3567"/>
                  </a:cubicBezTo>
                  <a:lnTo>
                    <a:pt x="200" y="551"/>
                  </a:lnTo>
                  <a:cubicBezTo>
                    <a:pt x="200" y="359"/>
                    <a:pt x="359" y="215"/>
                    <a:pt x="551" y="215"/>
                  </a:cubicBezTo>
                  <a:close/>
                  <a:moveTo>
                    <a:pt x="551" y="0"/>
                  </a:moveTo>
                  <a:cubicBezTo>
                    <a:pt x="275" y="0"/>
                    <a:pt x="0" y="184"/>
                    <a:pt x="8" y="551"/>
                  </a:cubicBezTo>
                  <a:lnTo>
                    <a:pt x="8" y="3567"/>
                  </a:lnTo>
                  <a:cubicBezTo>
                    <a:pt x="8" y="3870"/>
                    <a:pt x="248" y="4109"/>
                    <a:pt x="551" y="4109"/>
                  </a:cubicBezTo>
                  <a:cubicBezTo>
                    <a:pt x="854" y="4109"/>
                    <a:pt x="1093" y="3870"/>
                    <a:pt x="1093" y="3567"/>
                  </a:cubicBezTo>
                  <a:lnTo>
                    <a:pt x="1093" y="551"/>
                  </a:lnTo>
                  <a:cubicBezTo>
                    <a:pt x="1101" y="184"/>
                    <a:pt x="826"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88;p45">
              <a:extLst>
                <a:ext uri="{FF2B5EF4-FFF2-40B4-BE49-F238E27FC236}">
                  <a16:creationId xmlns:a16="http://schemas.microsoft.com/office/drawing/2014/main" id="{D446BFEE-72EE-4485-A9AD-C3767C6E04D1}"/>
                </a:ext>
              </a:extLst>
            </p:cNvPr>
            <p:cNvSpPr/>
            <p:nvPr/>
          </p:nvSpPr>
          <p:spPr>
            <a:xfrm>
              <a:off x="3746350" y="2030800"/>
              <a:ext cx="21975" cy="97775"/>
            </a:xfrm>
            <a:custGeom>
              <a:avLst/>
              <a:gdLst/>
              <a:ahLst/>
              <a:cxnLst/>
              <a:rect l="l" t="t" r="r" b="b"/>
              <a:pathLst>
                <a:path w="879" h="3911" extrusionOk="0">
                  <a:moveTo>
                    <a:pt x="431" y="1"/>
                  </a:moveTo>
                  <a:cubicBezTo>
                    <a:pt x="192" y="1"/>
                    <a:pt x="1" y="208"/>
                    <a:pt x="1" y="448"/>
                  </a:cubicBezTo>
                  <a:lnTo>
                    <a:pt x="1" y="3464"/>
                  </a:lnTo>
                  <a:cubicBezTo>
                    <a:pt x="1" y="3703"/>
                    <a:pt x="192" y="3911"/>
                    <a:pt x="431" y="3911"/>
                  </a:cubicBezTo>
                  <a:lnTo>
                    <a:pt x="447" y="3911"/>
                  </a:lnTo>
                  <a:cubicBezTo>
                    <a:pt x="687" y="3911"/>
                    <a:pt x="878" y="3703"/>
                    <a:pt x="878" y="3464"/>
                  </a:cubicBezTo>
                  <a:lnTo>
                    <a:pt x="878" y="448"/>
                  </a:lnTo>
                  <a:cubicBezTo>
                    <a:pt x="878" y="208"/>
                    <a:pt x="687"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89;p45">
              <a:extLst>
                <a:ext uri="{FF2B5EF4-FFF2-40B4-BE49-F238E27FC236}">
                  <a16:creationId xmlns:a16="http://schemas.microsoft.com/office/drawing/2014/main" id="{F1BF2B74-0846-497D-AE8C-6916DEE8834F}"/>
                </a:ext>
              </a:extLst>
            </p:cNvPr>
            <p:cNvSpPr/>
            <p:nvPr/>
          </p:nvSpPr>
          <p:spPr>
            <a:xfrm>
              <a:off x="3743550" y="2028425"/>
              <a:ext cx="27550" cy="102550"/>
            </a:xfrm>
            <a:custGeom>
              <a:avLst/>
              <a:gdLst/>
              <a:ahLst/>
              <a:cxnLst/>
              <a:rect l="l" t="t" r="r" b="b"/>
              <a:pathLst>
                <a:path w="1102" h="4102" extrusionOk="0">
                  <a:moveTo>
                    <a:pt x="517" y="206"/>
                  </a:moveTo>
                  <a:cubicBezTo>
                    <a:pt x="526" y="206"/>
                    <a:pt x="535" y="207"/>
                    <a:pt x="543" y="207"/>
                  </a:cubicBezTo>
                  <a:cubicBezTo>
                    <a:pt x="735" y="207"/>
                    <a:pt x="895" y="351"/>
                    <a:pt x="895" y="543"/>
                  </a:cubicBezTo>
                  <a:lnTo>
                    <a:pt x="895" y="3559"/>
                  </a:lnTo>
                  <a:cubicBezTo>
                    <a:pt x="895" y="3750"/>
                    <a:pt x="751" y="3894"/>
                    <a:pt x="559" y="3894"/>
                  </a:cubicBezTo>
                  <a:lnTo>
                    <a:pt x="543" y="3894"/>
                  </a:lnTo>
                  <a:cubicBezTo>
                    <a:pt x="368" y="3894"/>
                    <a:pt x="208" y="3750"/>
                    <a:pt x="208" y="3559"/>
                  </a:cubicBezTo>
                  <a:lnTo>
                    <a:pt x="208" y="543"/>
                  </a:lnTo>
                  <a:cubicBezTo>
                    <a:pt x="208" y="360"/>
                    <a:pt x="339" y="206"/>
                    <a:pt x="517" y="206"/>
                  </a:cubicBezTo>
                  <a:close/>
                  <a:moveTo>
                    <a:pt x="543" y="0"/>
                  </a:moveTo>
                  <a:cubicBezTo>
                    <a:pt x="240" y="0"/>
                    <a:pt x="1" y="239"/>
                    <a:pt x="1" y="543"/>
                  </a:cubicBezTo>
                  <a:lnTo>
                    <a:pt x="1" y="3559"/>
                  </a:lnTo>
                  <a:cubicBezTo>
                    <a:pt x="1" y="3862"/>
                    <a:pt x="256" y="4101"/>
                    <a:pt x="543" y="4101"/>
                  </a:cubicBezTo>
                  <a:lnTo>
                    <a:pt x="559" y="4101"/>
                  </a:lnTo>
                  <a:cubicBezTo>
                    <a:pt x="847" y="4101"/>
                    <a:pt x="1102" y="3862"/>
                    <a:pt x="1102" y="3559"/>
                  </a:cubicBezTo>
                  <a:lnTo>
                    <a:pt x="1102" y="543"/>
                  </a:lnTo>
                  <a:cubicBezTo>
                    <a:pt x="1102" y="239"/>
                    <a:pt x="847" y="0"/>
                    <a:pt x="5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98;p45">
              <a:extLst>
                <a:ext uri="{FF2B5EF4-FFF2-40B4-BE49-F238E27FC236}">
                  <a16:creationId xmlns:a16="http://schemas.microsoft.com/office/drawing/2014/main" id="{488F3C1B-D8F4-4B9C-96AC-FD5804C7E071}"/>
                </a:ext>
              </a:extLst>
            </p:cNvPr>
            <p:cNvSpPr/>
            <p:nvPr/>
          </p:nvSpPr>
          <p:spPr>
            <a:xfrm>
              <a:off x="3933875" y="3047800"/>
              <a:ext cx="120125" cy="604475"/>
            </a:xfrm>
            <a:custGeom>
              <a:avLst/>
              <a:gdLst/>
              <a:ahLst/>
              <a:cxnLst/>
              <a:rect l="l" t="t" r="r" b="b"/>
              <a:pathLst>
                <a:path w="4805" h="24179" extrusionOk="0">
                  <a:moveTo>
                    <a:pt x="814" y="0"/>
                  </a:moveTo>
                  <a:cubicBezTo>
                    <a:pt x="814" y="0"/>
                    <a:pt x="192" y="3464"/>
                    <a:pt x="96" y="5459"/>
                  </a:cubicBezTo>
                  <a:cubicBezTo>
                    <a:pt x="16" y="7437"/>
                    <a:pt x="479" y="8858"/>
                    <a:pt x="671" y="10853"/>
                  </a:cubicBezTo>
                  <a:cubicBezTo>
                    <a:pt x="862" y="12848"/>
                    <a:pt x="2091" y="20476"/>
                    <a:pt x="2091" y="21082"/>
                  </a:cubicBezTo>
                  <a:cubicBezTo>
                    <a:pt x="2123" y="21657"/>
                    <a:pt x="1963" y="22232"/>
                    <a:pt x="1612" y="22694"/>
                  </a:cubicBezTo>
                  <a:cubicBezTo>
                    <a:pt x="1245" y="23221"/>
                    <a:pt x="0" y="23700"/>
                    <a:pt x="96" y="23891"/>
                  </a:cubicBezTo>
                  <a:cubicBezTo>
                    <a:pt x="161" y="24010"/>
                    <a:pt x="443" y="24179"/>
                    <a:pt x="922" y="24179"/>
                  </a:cubicBezTo>
                  <a:cubicBezTo>
                    <a:pt x="1155" y="24179"/>
                    <a:pt x="1433" y="24139"/>
                    <a:pt x="1756" y="24035"/>
                  </a:cubicBezTo>
                  <a:cubicBezTo>
                    <a:pt x="2761" y="23700"/>
                    <a:pt x="2809" y="23365"/>
                    <a:pt x="3176" y="23365"/>
                  </a:cubicBezTo>
                  <a:cubicBezTo>
                    <a:pt x="3559" y="23365"/>
                    <a:pt x="4373" y="23125"/>
                    <a:pt x="4230" y="22567"/>
                  </a:cubicBezTo>
                  <a:cubicBezTo>
                    <a:pt x="4086" y="22008"/>
                    <a:pt x="3384" y="20811"/>
                    <a:pt x="3432" y="18721"/>
                  </a:cubicBezTo>
                  <a:cubicBezTo>
                    <a:pt x="3527" y="13901"/>
                    <a:pt x="3288" y="5554"/>
                    <a:pt x="3288" y="5554"/>
                  </a:cubicBezTo>
                  <a:lnTo>
                    <a:pt x="4804" y="910"/>
                  </a:lnTo>
                  <a:lnTo>
                    <a:pt x="8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99;p45">
              <a:extLst>
                <a:ext uri="{FF2B5EF4-FFF2-40B4-BE49-F238E27FC236}">
                  <a16:creationId xmlns:a16="http://schemas.microsoft.com/office/drawing/2014/main" id="{DF227D23-E14F-4E8A-B823-BB1C481B1969}"/>
                </a:ext>
              </a:extLst>
            </p:cNvPr>
            <p:cNvSpPr/>
            <p:nvPr/>
          </p:nvSpPr>
          <p:spPr>
            <a:xfrm>
              <a:off x="3931875" y="3045400"/>
              <a:ext cx="124500" cy="609275"/>
            </a:xfrm>
            <a:custGeom>
              <a:avLst/>
              <a:gdLst/>
              <a:ahLst/>
              <a:cxnLst/>
              <a:rect l="l" t="t" r="r" b="b"/>
              <a:pathLst>
                <a:path w="4980" h="24371" extrusionOk="0">
                  <a:moveTo>
                    <a:pt x="974" y="224"/>
                  </a:moveTo>
                  <a:lnTo>
                    <a:pt x="4756" y="1086"/>
                  </a:lnTo>
                  <a:lnTo>
                    <a:pt x="3272" y="5618"/>
                  </a:lnTo>
                  <a:cubicBezTo>
                    <a:pt x="3272" y="5634"/>
                    <a:pt x="3256" y="5650"/>
                    <a:pt x="3256" y="5666"/>
                  </a:cubicBezTo>
                  <a:cubicBezTo>
                    <a:pt x="3272" y="5746"/>
                    <a:pt x="3496" y="14045"/>
                    <a:pt x="3400" y="18817"/>
                  </a:cubicBezTo>
                  <a:cubicBezTo>
                    <a:pt x="3384" y="19982"/>
                    <a:pt x="3591" y="21147"/>
                    <a:pt x="4038" y="22216"/>
                  </a:cubicBezTo>
                  <a:cubicBezTo>
                    <a:pt x="4102" y="22375"/>
                    <a:pt x="4166" y="22535"/>
                    <a:pt x="4214" y="22679"/>
                  </a:cubicBezTo>
                  <a:cubicBezTo>
                    <a:pt x="4246" y="22790"/>
                    <a:pt x="4214" y="22918"/>
                    <a:pt x="4150" y="23014"/>
                  </a:cubicBezTo>
                  <a:cubicBezTo>
                    <a:pt x="3958" y="23253"/>
                    <a:pt x="3512" y="23365"/>
                    <a:pt x="3272" y="23365"/>
                  </a:cubicBezTo>
                  <a:cubicBezTo>
                    <a:pt x="3081" y="23365"/>
                    <a:pt x="2905" y="23445"/>
                    <a:pt x="2761" y="23556"/>
                  </a:cubicBezTo>
                  <a:cubicBezTo>
                    <a:pt x="2474" y="23764"/>
                    <a:pt x="2155" y="23923"/>
                    <a:pt x="1804" y="24035"/>
                  </a:cubicBezTo>
                  <a:cubicBezTo>
                    <a:pt x="1483" y="24142"/>
                    <a:pt x="1214" y="24181"/>
                    <a:pt x="995" y="24181"/>
                  </a:cubicBezTo>
                  <a:cubicBezTo>
                    <a:pt x="593" y="24181"/>
                    <a:pt x="360" y="24048"/>
                    <a:pt x="288" y="23955"/>
                  </a:cubicBezTo>
                  <a:cubicBezTo>
                    <a:pt x="431" y="23828"/>
                    <a:pt x="591" y="23716"/>
                    <a:pt x="767" y="23620"/>
                  </a:cubicBezTo>
                  <a:cubicBezTo>
                    <a:pt x="1134" y="23413"/>
                    <a:pt x="1565" y="23141"/>
                    <a:pt x="1788" y="22854"/>
                  </a:cubicBezTo>
                  <a:cubicBezTo>
                    <a:pt x="2139" y="22375"/>
                    <a:pt x="2315" y="21785"/>
                    <a:pt x="2267" y="21178"/>
                  </a:cubicBezTo>
                  <a:cubicBezTo>
                    <a:pt x="2267" y="20875"/>
                    <a:pt x="1995" y="18992"/>
                    <a:pt x="1676" y="16806"/>
                  </a:cubicBezTo>
                  <a:cubicBezTo>
                    <a:pt x="1325" y="14539"/>
                    <a:pt x="942" y="11970"/>
                    <a:pt x="846" y="10933"/>
                  </a:cubicBezTo>
                  <a:cubicBezTo>
                    <a:pt x="783" y="10215"/>
                    <a:pt x="671" y="9560"/>
                    <a:pt x="575" y="8938"/>
                  </a:cubicBezTo>
                  <a:cubicBezTo>
                    <a:pt x="400" y="7837"/>
                    <a:pt x="224" y="6815"/>
                    <a:pt x="288" y="5555"/>
                  </a:cubicBezTo>
                  <a:cubicBezTo>
                    <a:pt x="368" y="3783"/>
                    <a:pt x="878" y="815"/>
                    <a:pt x="974" y="224"/>
                  </a:cubicBezTo>
                  <a:close/>
                  <a:moveTo>
                    <a:pt x="910" y="1"/>
                  </a:moveTo>
                  <a:cubicBezTo>
                    <a:pt x="894" y="1"/>
                    <a:pt x="862" y="1"/>
                    <a:pt x="846" y="17"/>
                  </a:cubicBezTo>
                  <a:cubicBezTo>
                    <a:pt x="814" y="33"/>
                    <a:pt x="799" y="49"/>
                    <a:pt x="799" y="81"/>
                  </a:cubicBezTo>
                  <a:cubicBezTo>
                    <a:pt x="783" y="112"/>
                    <a:pt x="176" y="3560"/>
                    <a:pt x="80" y="5539"/>
                  </a:cubicBezTo>
                  <a:cubicBezTo>
                    <a:pt x="32" y="6815"/>
                    <a:pt x="192" y="7869"/>
                    <a:pt x="384" y="8970"/>
                  </a:cubicBezTo>
                  <a:cubicBezTo>
                    <a:pt x="479" y="9592"/>
                    <a:pt x="591" y="10231"/>
                    <a:pt x="655" y="10965"/>
                  </a:cubicBezTo>
                  <a:cubicBezTo>
                    <a:pt x="751" y="11986"/>
                    <a:pt x="1134" y="14571"/>
                    <a:pt x="1469" y="16838"/>
                  </a:cubicBezTo>
                  <a:cubicBezTo>
                    <a:pt x="1788" y="18928"/>
                    <a:pt x="2075" y="20891"/>
                    <a:pt x="2075" y="21194"/>
                  </a:cubicBezTo>
                  <a:cubicBezTo>
                    <a:pt x="2107" y="21737"/>
                    <a:pt x="1948" y="22296"/>
                    <a:pt x="1612" y="22742"/>
                  </a:cubicBezTo>
                  <a:cubicBezTo>
                    <a:pt x="1437" y="22998"/>
                    <a:pt x="1006" y="23253"/>
                    <a:pt x="671" y="23461"/>
                  </a:cubicBezTo>
                  <a:cubicBezTo>
                    <a:pt x="240" y="23716"/>
                    <a:pt x="1" y="23860"/>
                    <a:pt x="96" y="24019"/>
                  </a:cubicBezTo>
                  <a:cubicBezTo>
                    <a:pt x="192" y="24211"/>
                    <a:pt x="511" y="24370"/>
                    <a:pt x="990" y="24370"/>
                  </a:cubicBezTo>
                  <a:cubicBezTo>
                    <a:pt x="1293" y="24370"/>
                    <a:pt x="1596" y="24322"/>
                    <a:pt x="1868" y="24211"/>
                  </a:cubicBezTo>
                  <a:cubicBezTo>
                    <a:pt x="2235" y="24099"/>
                    <a:pt x="2570" y="23939"/>
                    <a:pt x="2873" y="23716"/>
                  </a:cubicBezTo>
                  <a:cubicBezTo>
                    <a:pt x="2985" y="23620"/>
                    <a:pt x="3129" y="23572"/>
                    <a:pt x="3256" y="23556"/>
                  </a:cubicBezTo>
                  <a:cubicBezTo>
                    <a:pt x="3544" y="23556"/>
                    <a:pt x="4054" y="23445"/>
                    <a:pt x="4294" y="23125"/>
                  </a:cubicBezTo>
                  <a:cubicBezTo>
                    <a:pt x="4405" y="22998"/>
                    <a:pt x="4453" y="22806"/>
                    <a:pt x="4405" y="22631"/>
                  </a:cubicBezTo>
                  <a:cubicBezTo>
                    <a:pt x="4357" y="22471"/>
                    <a:pt x="4294" y="22312"/>
                    <a:pt x="4230" y="22152"/>
                  </a:cubicBezTo>
                  <a:cubicBezTo>
                    <a:pt x="3799" y="21099"/>
                    <a:pt x="3575" y="19966"/>
                    <a:pt x="3607" y="18817"/>
                  </a:cubicBezTo>
                  <a:cubicBezTo>
                    <a:pt x="3703" y="14156"/>
                    <a:pt x="3480" y="6097"/>
                    <a:pt x="3464" y="5666"/>
                  </a:cubicBezTo>
                  <a:lnTo>
                    <a:pt x="4980" y="1038"/>
                  </a:lnTo>
                  <a:cubicBezTo>
                    <a:pt x="4980" y="1022"/>
                    <a:pt x="4980" y="990"/>
                    <a:pt x="4964" y="958"/>
                  </a:cubicBezTo>
                  <a:cubicBezTo>
                    <a:pt x="4948" y="942"/>
                    <a:pt x="4932" y="926"/>
                    <a:pt x="4900" y="910"/>
                  </a:cubicBezTo>
                  <a:lnTo>
                    <a:pt x="9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00;p45">
              <a:extLst>
                <a:ext uri="{FF2B5EF4-FFF2-40B4-BE49-F238E27FC236}">
                  <a16:creationId xmlns:a16="http://schemas.microsoft.com/office/drawing/2014/main" id="{05D7EFEC-6430-49D0-8FD6-B71D8B59CE32}"/>
                </a:ext>
              </a:extLst>
            </p:cNvPr>
            <p:cNvSpPr/>
            <p:nvPr/>
          </p:nvSpPr>
          <p:spPr>
            <a:xfrm>
              <a:off x="3933875" y="3593600"/>
              <a:ext cx="109350" cy="58675"/>
            </a:xfrm>
            <a:custGeom>
              <a:avLst/>
              <a:gdLst/>
              <a:ahLst/>
              <a:cxnLst/>
              <a:rect l="l" t="t" r="r" b="b"/>
              <a:pathLst>
                <a:path w="4374" h="2347" extrusionOk="0">
                  <a:moveTo>
                    <a:pt x="3958" y="1"/>
                  </a:moveTo>
                  <a:cubicBezTo>
                    <a:pt x="3511" y="352"/>
                    <a:pt x="3033" y="655"/>
                    <a:pt x="2522" y="926"/>
                  </a:cubicBezTo>
                  <a:cubicBezTo>
                    <a:pt x="2464" y="947"/>
                    <a:pt x="2399" y="956"/>
                    <a:pt x="2330" y="956"/>
                  </a:cubicBezTo>
                  <a:cubicBezTo>
                    <a:pt x="2129" y="956"/>
                    <a:pt x="1889" y="881"/>
                    <a:pt x="1676" y="798"/>
                  </a:cubicBezTo>
                  <a:lnTo>
                    <a:pt x="1612" y="862"/>
                  </a:lnTo>
                  <a:cubicBezTo>
                    <a:pt x="1245" y="1389"/>
                    <a:pt x="0" y="1868"/>
                    <a:pt x="96" y="2059"/>
                  </a:cubicBezTo>
                  <a:cubicBezTo>
                    <a:pt x="161" y="2178"/>
                    <a:pt x="443" y="2347"/>
                    <a:pt x="922" y="2347"/>
                  </a:cubicBezTo>
                  <a:cubicBezTo>
                    <a:pt x="1155" y="2347"/>
                    <a:pt x="1433" y="2307"/>
                    <a:pt x="1756" y="2203"/>
                  </a:cubicBezTo>
                  <a:cubicBezTo>
                    <a:pt x="2761" y="1868"/>
                    <a:pt x="2809" y="1533"/>
                    <a:pt x="3176" y="1533"/>
                  </a:cubicBezTo>
                  <a:cubicBezTo>
                    <a:pt x="3559" y="1533"/>
                    <a:pt x="4373" y="1293"/>
                    <a:pt x="4230" y="735"/>
                  </a:cubicBezTo>
                  <a:cubicBezTo>
                    <a:pt x="4182" y="559"/>
                    <a:pt x="4086" y="320"/>
                    <a:pt x="39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801;p45">
              <a:extLst>
                <a:ext uri="{FF2B5EF4-FFF2-40B4-BE49-F238E27FC236}">
                  <a16:creationId xmlns:a16="http://schemas.microsoft.com/office/drawing/2014/main" id="{D2DA401A-9513-457C-BF57-6D85315949E4}"/>
                </a:ext>
              </a:extLst>
            </p:cNvPr>
            <p:cNvSpPr/>
            <p:nvPr/>
          </p:nvSpPr>
          <p:spPr>
            <a:xfrm>
              <a:off x="3931875" y="3591200"/>
              <a:ext cx="111350" cy="63475"/>
            </a:xfrm>
            <a:custGeom>
              <a:avLst/>
              <a:gdLst/>
              <a:ahLst/>
              <a:cxnLst/>
              <a:rect l="l" t="t" r="r" b="b"/>
              <a:pathLst>
                <a:path w="4454" h="2539" extrusionOk="0">
                  <a:moveTo>
                    <a:pt x="3990" y="256"/>
                  </a:moveTo>
                  <a:cubicBezTo>
                    <a:pt x="4006" y="288"/>
                    <a:pt x="4022" y="336"/>
                    <a:pt x="4038" y="368"/>
                  </a:cubicBezTo>
                  <a:cubicBezTo>
                    <a:pt x="4102" y="527"/>
                    <a:pt x="4166" y="687"/>
                    <a:pt x="4214" y="847"/>
                  </a:cubicBezTo>
                  <a:cubicBezTo>
                    <a:pt x="4246" y="958"/>
                    <a:pt x="4214" y="1086"/>
                    <a:pt x="4150" y="1182"/>
                  </a:cubicBezTo>
                  <a:cubicBezTo>
                    <a:pt x="3958" y="1421"/>
                    <a:pt x="3512" y="1533"/>
                    <a:pt x="3272" y="1533"/>
                  </a:cubicBezTo>
                  <a:cubicBezTo>
                    <a:pt x="3081" y="1533"/>
                    <a:pt x="2905" y="1613"/>
                    <a:pt x="2761" y="1724"/>
                  </a:cubicBezTo>
                  <a:cubicBezTo>
                    <a:pt x="2474" y="1932"/>
                    <a:pt x="2155" y="2091"/>
                    <a:pt x="1804" y="2203"/>
                  </a:cubicBezTo>
                  <a:cubicBezTo>
                    <a:pt x="1483" y="2310"/>
                    <a:pt x="1214" y="2349"/>
                    <a:pt x="995" y="2349"/>
                  </a:cubicBezTo>
                  <a:cubicBezTo>
                    <a:pt x="593" y="2349"/>
                    <a:pt x="360" y="2216"/>
                    <a:pt x="288" y="2123"/>
                  </a:cubicBezTo>
                  <a:cubicBezTo>
                    <a:pt x="431" y="1996"/>
                    <a:pt x="591" y="1884"/>
                    <a:pt x="767" y="1788"/>
                  </a:cubicBezTo>
                  <a:cubicBezTo>
                    <a:pt x="1134" y="1581"/>
                    <a:pt x="1565" y="1309"/>
                    <a:pt x="1788" y="1022"/>
                  </a:cubicBezTo>
                  <a:lnTo>
                    <a:pt x="1788" y="1006"/>
                  </a:lnTo>
                  <a:cubicBezTo>
                    <a:pt x="2024" y="1099"/>
                    <a:pt x="2220" y="1145"/>
                    <a:pt x="2390" y="1145"/>
                  </a:cubicBezTo>
                  <a:cubicBezTo>
                    <a:pt x="2484" y="1145"/>
                    <a:pt x="2570" y="1130"/>
                    <a:pt x="2650" y="1102"/>
                  </a:cubicBezTo>
                  <a:cubicBezTo>
                    <a:pt x="3113" y="863"/>
                    <a:pt x="3575" y="575"/>
                    <a:pt x="3990" y="256"/>
                  </a:cubicBezTo>
                  <a:close/>
                  <a:moveTo>
                    <a:pt x="4045" y="1"/>
                  </a:moveTo>
                  <a:cubicBezTo>
                    <a:pt x="4026" y="1"/>
                    <a:pt x="4006" y="6"/>
                    <a:pt x="3990" y="17"/>
                  </a:cubicBezTo>
                  <a:cubicBezTo>
                    <a:pt x="3544" y="352"/>
                    <a:pt x="3065" y="655"/>
                    <a:pt x="2570" y="926"/>
                  </a:cubicBezTo>
                  <a:cubicBezTo>
                    <a:pt x="2523" y="945"/>
                    <a:pt x="2466" y="954"/>
                    <a:pt x="2400" y="954"/>
                  </a:cubicBezTo>
                  <a:cubicBezTo>
                    <a:pt x="2239" y="954"/>
                    <a:pt x="2025" y="900"/>
                    <a:pt x="1788" y="799"/>
                  </a:cubicBezTo>
                  <a:cubicBezTo>
                    <a:pt x="1775" y="794"/>
                    <a:pt x="1762" y="792"/>
                    <a:pt x="1750" y="792"/>
                  </a:cubicBezTo>
                  <a:cubicBezTo>
                    <a:pt x="1717" y="792"/>
                    <a:pt x="1688" y="807"/>
                    <a:pt x="1676" y="831"/>
                  </a:cubicBezTo>
                  <a:lnTo>
                    <a:pt x="1612" y="910"/>
                  </a:lnTo>
                  <a:cubicBezTo>
                    <a:pt x="1437" y="1166"/>
                    <a:pt x="1006" y="1421"/>
                    <a:pt x="671" y="1629"/>
                  </a:cubicBezTo>
                  <a:cubicBezTo>
                    <a:pt x="240" y="1884"/>
                    <a:pt x="1" y="2028"/>
                    <a:pt x="96" y="2187"/>
                  </a:cubicBezTo>
                  <a:cubicBezTo>
                    <a:pt x="192" y="2379"/>
                    <a:pt x="511" y="2538"/>
                    <a:pt x="990" y="2538"/>
                  </a:cubicBezTo>
                  <a:cubicBezTo>
                    <a:pt x="1293" y="2538"/>
                    <a:pt x="1596" y="2490"/>
                    <a:pt x="1868" y="2379"/>
                  </a:cubicBezTo>
                  <a:cubicBezTo>
                    <a:pt x="2235" y="2267"/>
                    <a:pt x="2570" y="2107"/>
                    <a:pt x="2873" y="1884"/>
                  </a:cubicBezTo>
                  <a:cubicBezTo>
                    <a:pt x="2985" y="1788"/>
                    <a:pt x="3129" y="1740"/>
                    <a:pt x="3256" y="1724"/>
                  </a:cubicBezTo>
                  <a:cubicBezTo>
                    <a:pt x="3544" y="1724"/>
                    <a:pt x="4054" y="1613"/>
                    <a:pt x="4294" y="1293"/>
                  </a:cubicBezTo>
                  <a:cubicBezTo>
                    <a:pt x="4405" y="1166"/>
                    <a:pt x="4453" y="974"/>
                    <a:pt x="4405" y="799"/>
                  </a:cubicBezTo>
                  <a:cubicBezTo>
                    <a:pt x="4357" y="639"/>
                    <a:pt x="4294" y="464"/>
                    <a:pt x="4230" y="304"/>
                  </a:cubicBezTo>
                  <a:cubicBezTo>
                    <a:pt x="4198" y="224"/>
                    <a:pt x="4166" y="144"/>
                    <a:pt x="4134" y="65"/>
                  </a:cubicBezTo>
                  <a:cubicBezTo>
                    <a:pt x="4123" y="22"/>
                    <a:pt x="4084" y="1"/>
                    <a:pt x="40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802;p45">
              <a:extLst>
                <a:ext uri="{FF2B5EF4-FFF2-40B4-BE49-F238E27FC236}">
                  <a16:creationId xmlns:a16="http://schemas.microsoft.com/office/drawing/2014/main" id="{0820F455-1C8F-47D0-AEA5-11099941ACD6}"/>
                </a:ext>
              </a:extLst>
            </p:cNvPr>
            <p:cNvSpPr/>
            <p:nvPr/>
          </p:nvSpPr>
          <p:spPr>
            <a:xfrm>
              <a:off x="4045975" y="2473375"/>
              <a:ext cx="162825" cy="385850"/>
            </a:xfrm>
            <a:custGeom>
              <a:avLst/>
              <a:gdLst/>
              <a:ahLst/>
              <a:cxnLst/>
              <a:rect l="l" t="t" r="r" b="b"/>
              <a:pathLst>
                <a:path w="6513" h="15434" extrusionOk="0">
                  <a:moveTo>
                    <a:pt x="2645" y="1"/>
                  </a:moveTo>
                  <a:cubicBezTo>
                    <a:pt x="2565" y="1"/>
                    <a:pt x="2487" y="5"/>
                    <a:pt x="2411" y="12"/>
                  </a:cubicBezTo>
                  <a:cubicBezTo>
                    <a:pt x="1150" y="140"/>
                    <a:pt x="1" y="427"/>
                    <a:pt x="160" y="1114"/>
                  </a:cubicBezTo>
                  <a:cubicBezTo>
                    <a:pt x="304" y="1784"/>
                    <a:pt x="528" y="2550"/>
                    <a:pt x="528" y="2550"/>
                  </a:cubicBezTo>
                  <a:lnTo>
                    <a:pt x="591" y="2709"/>
                  </a:lnTo>
                  <a:cubicBezTo>
                    <a:pt x="591" y="2709"/>
                    <a:pt x="1836" y="3667"/>
                    <a:pt x="1709" y="4784"/>
                  </a:cubicBezTo>
                  <a:cubicBezTo>
                    <a:pt x="1581" y="5885"/>
                    <a:pt x="416" y="11423"/>
                    <a:pt x="1485" y="13530"/>
                  </a:cubicBezTo>
                  <a:cubicBezTo>
                    <a:pt x="2274" y="15072"/>
                    <a:pt x="3184" y="15433"/>
                    <a:pt x="4101" y="15433"/>
                  </a:cubicBezTo>
                  <a:cubicBezTo>
                    <a:pt x="4427" y="15433"/>
                    <a:pt x="4754" y="15387"/>
                    <a:pt x="5076" y="15333"/>
                  </a:cubicBezTo>
                  <a:cubicBezTo>
                    <a:pt x="6305" y="15126"/>
                    <a:pt x="6177" y="11774"/>
                    <a:pt x="6129" y="10561"/>
                  </a:cubicBezTo>
                  <a:cubicBezTo>
                    <a:pt x="6081" y="9364"/>
                    <a:pt x="6512" y="3827"/>
                    <a:pt x="5986" y="2326"/>
                  </a:cubicBezTo>
                  <a:cubicBezTo>
                    <a:pt x="5491" y="917"/>
                    <a:pt x="3883" y="1"/>
                    <a:pt x="26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803;p45">
              <a:extLst>
                <a:ext uri="{FF2B5EF4-FFF2-40B4-BE49-F238E27FC236}">
                  <a16:creationId xmlns:a16="http://schemas.microsoft.com/office/drawing/2014/main" id="{AB0B925D-2157-43B4-AAB6-D1AF15882054}"/>
                </a:ext>
              </a:extLst>
            </p:cNvPr>
            <p:cNvSpPr/>
            <p:nvPr/>
          </p:nvSpPr>
          <p:spPr>
            <a:xfrm>
              <a:off x="4046375" y="2471000"/>
              <a:ext cx="161225" cy="390900"/>
            </a:xfrm>
            <a:custGeom>
              <a:avLst/>
              <a:gdLst/>
              <a:ahLst/>
              <a:cxnLst/>
              <a:rect l="l" t="t" r="r" b="b"/>
              <a:pathLst>
                <a:path w="6449" h="15636" extrusionOk="0">
                  <a:moveTo>
                    <a:pt x="2614" y="194"/>
                  </a:moveTo>
                  <a:cubicBezTo>
                    <a:pt x="3812" y="194"/>
                    <a:pt x="5406" y="1095"/>
                    <a:pt x="5874" y="2453"/>
                  </a:cubicBezTo>
                  <a:cubicBezTo>
                    <a:pt x="6241" y="3491"/>
                    <a:pt x="6129" y="6635"/>
                    <a:pt x="6049" y="8709"/>
                  </a:cubicBezTo>
                  <a:cubicBezTo>
                    <a:pt x="6017" y="9603"/>
                    <a:pt x="6002" y="10305"/>
                    <a:pt x="6017" y="10672"/>
                  </a:cubicBezTo>
                  <a:cubicBezTo>
                    <a:pt x="6177" y="14359"/>
                    <a:pt x="5571" y="15237"/>
                    <a:pt x="5044" y="15332"/>
                  </a:cubicBezTo>
                  <a:cubicBezTo>
                    <a:pt x="4725" y="15385"/>
                    <a:pt x="4410" y="15426"/>
                    <a:pt x="4101" y="15426"/>
                  </a:cubicBezTo>
                  <a:cubicBezTo>
                    <a:pt x="3189" y="15426"/>
                    <a:pt x="2328" y="15067"/>
                    <a:pt x="1565" y="13577"/>
                  </a:cubicBezTo>
                  <a:cubicBezTo>
                    <a:pt x="671" y="11837"/>
                    <a:pt x="1341" y="7736"/>
                    <a:pt x="1661" y="5757"/>
                  </a:cubicBezTo>
                  <a:cubicBezTo>
                    <a:pt x="1724" y="5374"/>
                    <a:pt x="1772" y="5071"/>
                    <a:pt x="1804" y="4879"/>
                  </a:cubicBezTo>
                  <a:cubicBezTo>
                    <a:pt x="1916" y="3810"/>
                    <a:pt x="847" y="2884"/>
                    <a:pt x="671" y="2741"/>
                  </a:cubicBezTo>
                  <a:lnTo>
                    <a:pt x="607" y="2613"/>
                  </a:lnTo>
                  <a:cubicBezTo>
                    <a:pt x="591" y="2549"/>
                    <a:pt x="384" y="1831"/>
                    <a:pt x="240" y="1177"/>
                  </a:cubicBezTo>
                  <a:cubicBezTo>
                    <a:pt x="208" y="1065"/>
                    <a:pt x="240" y="953"/>
                    <a:pt x="304" y="857"/>
                  </a:cubicBezTo>
                  <a:cubicBezTo>
                    <a:pt x="464" y="650"/>
                    <a:pt x="958" y="347"/>
                    <a:pt x="2411" y="203"/>
                  </a:cubicBezTo>
                  <a:cubicBezTo>
                    <a:pt x="2477" y="197"/>
                    <a:pt x="2545" y="194"/>
                    <a:pt x="2614" y="194"/>
                  </a:cubicBezTo>
                  <a:close/>
                  <a:moveTo>
                    <a:pt x="2635" y="0"/>
                  </a:moveTo>
                  <a:cubicBezTo>
                    <a:pt x="2553" y="0"/>
                    <a:pt x="2473" y="4"/>
                    <a:pt x="2395" y="12"/>
                  </a:cubicBezTo>
                  <a:cubicBezTo>
                    <a:pt x="1150" y="139"/>
                    <a:pt x="400" y="379"/>
                    <a:pt x="144" y="746"/>
                  </a:cubicBezTo>
                  <a:cubicBezTo>
                    <a:pt x="33" y="889"/>
                    <a:pt x="1" y="1065"/>
                    <a:pt x="49" y="1224"/>
                  </a:cubicBezTo>
                  <a:cubicBezTo>
                    <a:pt x="192" y="1895"/>
                    <a:pt x="416" y="2661"/>
                    <a:pt x="416" y="2677"/>
                  </a:cubicBezTo>
                  <a:lnTo>
                    <a:pt x="432" y="2677"/>
                  </a:lnTo>
                  <a:lnTo>
                    <a:pt x="496" y="2836"/>
                  </a:lnTo>
                  <a:cubicBezTo>
                    <a:pt x="496" y="2852"/>
                    <a:pt x="512" y="2868"/>
                    <a:pt x="528" y="2884"/>
                  </a:cubicBezTo>
                  <a:cubicBezTo>
                    <a:pt x="528" y="2900"/>
                    <a:pt x="1724" y="3826"/>
                    <a:pt x="1597" y="4863"/>
                  </a:cubicBezTo>
                  <a:cubicBezTo>
                    <a:pt x="1581" y="5039"/>
                    <a:pt x="1533" y="5342"/>
                    <a:pt x="1469" y="5725"/>
                  </a:cubicBezTo>
                  <a:cubicBezTo>
                    <a:pt x="1150" y="7720"/>
                    <a:pt x="464" y="11869"/>
                    <a:pt x="1373" y="13657"/>
                  </a:cubicBezTo>
                  <a:cubicBezTo>
                    <a:pt x="2187" y="15253"/>
                    <a:pt x="3113" y="15636"/>
                    <a:pt x="4070" y="15636"/>
                  </a:cubicBezTo>
                  <a:cubicBezTo>
                    <a:pt x="4406" y="15620"/>
                    <a:pt x="4741" y="15588"/>
                    <a:pt x="5076" y="15524"/>
                  </a:cubicBezTo>
                  <a:cubicBezTo>
                    <a:pt x="5986" y="15380"/>
                    <a:pt x="6353" y="13784"/>
                    <a:pt x="6209" y="10656"/>
                  </a:cubicBezTo>
                  <a:cubicBezTo>
                    <a:pt x="6193" y="10305"/>
                    <a:pt x="6225" y="9603"/>
                    <a:pt x="6257" y="8709"/>
                  </a:cubicBezTo>
                  <a:cubicBezTo>
                    <a:pt x="6337" y="6491"/>
                    <a:pt x="6448" y="3459"/>
                    <a:pt x="6065" y="2390"/>
                  </a:cubicBezTo>
                  <a:cubicBezTo>
                    <a:pt x="5556" y="920"/>
                    <a:pt x="3905" y="0"/>
                    <a:pt x="2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804;p45">
              <a:extLst>
                <a:ext uri="{FF2B5EF4-FFF2-40B4-BE49-F238E27FC236}">
                  <a16:creationId xmlns:a16="http://schemas.microsoft.com/office/drawing/2014/main" id="{C6479BC4-D0D1-4B49-8BF0-E31B6D8A795D}"/>
                </a:ext>
              </a:extLst>
            </p:cNvPr>
            <p:cNvSpPr/>
            <p:nvPr/>
          </p:nvSpPr>
          <p:spPr>
            <a:xfrm>
              <a:off x="4123375" y="2496425"/>
              <a:ext cx="72250" cy="140050"/>
            </a:xfrm>
            <a:custGeom>
              <a:avLst/>
              <a:gdLst/>
              <a:ahLst/>
              <a:cxnLst/>
              <a:rect l="l" t="t" r="r" b="b"/>
              <a:pathLst>
                <a:path w="2890" h="5602" extrusionOk="0">
                  <a:moveTo>
                    <a:pt x="145" y="0"/>
                  </a:moveTo>
                  <a:cubicBezTo>
                    <a:pt x="113" y="0"/>
                    <a:pt x="81" y="16"/>
                    <a:pt x="81" y="48"/>
                  </a:cubicBezTo>
                  <a:cubicBezTo>
                    <a:pt x="81" y="112"/>
                    <a:pt x="1" y="1357"/>
                    <a:pt x="863" y="2043"/>
                  </a:cubicBezTo>
                  <a:cubicBezTo>
                    <a:pt x="1677" y="2681"/>
                    <a:pt x="2794" y="4261"/>
                    <a:pt x="2794" y="5554"/>
                  </a:cubicBezTo>
                  <a:cubicBezTo>
                    <a:pt x="2794" y="5586"/>
                    <a:pt x="2810" y="5602"/>
                    <a:pt x="2842" y="5602"/>
                  </a:cubicBezTo>
                  <a:cubicBezTo>
                    <a:pt x="2874" y="5602"/>
                    <a:pt x="2890" y="5586"/>
                    <a:pt x="2890" y="5554"/>
                  </a:cubicBezTo>
                  <a:cubicBezTo>
                    <a:pt x="2890" y="4229"/>
                    <a:pt x="1756" y="2617"/>
                    <a:pt x="927" y="1963"/>
                  </a:cubicBezTo>
                  <a:cubicBezTo>
                    <a:pt x="113" y="1309"/>
                    <a:pt x="177" y="64"/>
                    <a:pt x="177" y="64"/>
                  </a:cubicBezTo>
                  <a:cubicBezTo>
                    <a:pt x="192" y="32"/>
                    <a:pt x="161" y="16"/>
                    <a:pt x="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805;p45">
              <a:extLst>
                <a:ext uri="{FF2B5EF4-FFF2-40B4-BE49-F238E27FC236}">
                  <a16:creationId xmlns:a16="http://schemas.microsoft.com/office/drawing/2014/main" id="{BA789219-8B30-4937-B120-EEE1D29BC39D}"/>
                </a:ext>
              </a:extLst>
            </p:cNvPr>
            <p:cNvSpPr/>
            <p:nvPr/>
          </p:nvSpPr>
          <p:spPr>
            <a:xfrm>
              <a:off x="4165425" y="2583325"/>
              <a:ext cx="17425" cy="103825"/>
            </a:xfrm>
            <a:custGeom>
              <a:avLst/>
              <a:gdLst/>
              <a:ahLst/>
              <a:cxnLst/>
              <a:rect l="l" t="t" r="r" b="b"/>
              <a:pathLst>
                <a:path w="697" h="4153" extrusionOk="0">
                  <a:moveTo>
                    <a:pt x="64" y="0"/>
                  </a:moveTo>
                  <a:cubicBezTo>
                    <a:pt x="34" y="0"/>
                    <a:pt x="1" y="27"/>
                    <a:pt x="11" y="67"/>
                  </a:cubicBezTo>
                  <a:cubicBezTo>
                    <a:pt x="11" y="83"/>
                    <a:pt x="601" y="2269"/>
                    <a:pt x="90" y="4089"/>
                  </a:cubicBezTo>
                  <a:cubicBezTo>
                    <a:pt x="90" y="4121"/>
                    <a:pt x="106" y="4152"/>
                    <a:pt x="138" y="4152"/>
                  </a:cubicBezTo>
                  <a:cubicBezTo>
                    <a:pt x="170" y="4152"/>
                    <a:pt x="186" y="4137"/>
                    <a:pt x="186" y="4121"/>
                  </a:cubicBezTo>
                  <a:cubicBezTo>
                    <a:pt x="697" y="2269"/>
                    <a:pt x="122" y="51"/>
                    <a:pt x="106" y="35"/>
                  </a:cubicBezTo>
                  <a:cubicBezTo>
                    <a:pt x="100" y="11"/>
                    <a:pt x="83"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806;p45">
              <a:extLst>
                <a:ext uri="{FF2B5EF4-FFF2-40B4-BE49-F238E27FC236}">
                  <a16:creationId xmlns:a16="http://schemas.microsoft.com/office/drawing/2014/main" id="{7DD73DB3-613C-4784-96B4-351B3320C481}"/>
                </a:ext>
              </a:extLst>
            </p:cNvPr>
            <p:cNvSpPr/>
            <p:nvPr/>
          </p:nvSpPr>
          <p:spPr>
            <a:xfrm>
              <a:off x="3979350" y="3062550"/>
              <a:ext cx="179275" cy="606350"/>
            </a:xfrm>
            <a:custGeom>
              <a:avLst/>
              <a:gdLst/>
              <a:ahLst/>
              <a:cxnLst/>
              <a:rect l="l" t="t" r="r" b="b"/>
              <a:pathLst>
                <a:path w="7171" h="24254" extrusionOk="0">
                  <a:moveTo>
                    <a:pt x="990" y="1"/>
                  </a:moveTo>
                  <a:cubicBezTo>
                    <a:pt x="990" y="1"/>
                    <a:pt x="1" y="4517"/>
                    <a:pt x="910" y="8411"/>
                  </a:cubicBezTo>
                  <a:cubicBezTo>
                    <a:pt x="1166" y="9481"/>
                    <a:pt x="5044" y="19024"/>
                    <a:pt x="5347" y="20556"/>
                  </a:cubicBezTo>
                  <a:cubicBezTo>
                    <a:pt x="5650" y="22088"/>
                    <a:pt x="5650" y="23461"/>
                    <a:pt x="6273" y="24003"/>
                  </a:cubicBezTo>
                  <a:cubicBezTo>
                    <a:pt x="6457" y="24163"/>
                    <a:pt x="6620" y="24254"/>
                    <a:pt x="6750" y="24254"/>
                  </a:cubicBezTo>
                  <a:cubicBezTo>
                    <a:pt x="7048" y="24254"/>
                    <a:pt x="7170" y="23774"/>
                    <a:pt x="6959" y="22551"/>
                  </a:cubicBezTo>
                  <a:cubicBezTo>
                    <a:pt x="6751" y="21562"/>
                    <a:pt x="6416" y="20620"/>
                    <a:pt x="5953" y="19726"/>
                  </a:cubicBezTo>
                  <a:cubicBezTo>
                    <a:pt x="5953" y="19726"/>
                    <a:pt x="4804" y="12385"/>
                    <a:pt x="4661" y="10773"/>
                  </a:cubicBezTo>
                  <a:cubicBezTo>
                    <a:pt x="4501" y="9177"/>
                    <a:pt x="3592" y="7262"/>
                    <a:pt x="3592" y="7262"/>
                  </a:cubicBezTo>
                  <a:lnTo>
                    <a:pt x="5044" y="1006"/>
                  </a:lnTo>
                  <a:lnTo>
                    <a:pt x="9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807;p45">
              <a:extLst>
                <a:ext uri="{FF2B5EF4-FFF2-40B4-BE49-F238E27FC236}">
                  <a16:creationId xmlns:a16="http://schemas.microsoft.com/office/drawing/2014/main" id="{F9DB7C4A-7569-4EC7-B198-F86E6CB07248}"/>
                </a:ext>
              </a:extLst>
            </p:cNvPr>
            <p:cNvSpPr/>
            <p:nvPr/>
          </p:nvSpPr>
          <p:spPr>
            <a:xfrm>
              <a:off x="3976950" y="3060175"/>
              <a:ext cx="183175" cy="611250"/>
            </a:xfrm>
            <a:custGeom>
              <a:avLst/>
              <a:gdLst/>
              <a:ahLst/>
              <a:cxnLst/>
              <a:rect l="l" t="t" r="r" b="b"/>
              <a:pathLst>
                <a:path w="7327" h="24450" extrusionOk="0">
                  <a:moveTo>
                    <a:pt x="1166" y="224"/>
                  </a:moveTo>
                  <a:lnTo>
                    <a:pt x="5012" y="1165"/>
                  </a:lnTo>
                  <a:lnTo>
                    <a:pt x="3576" y="7341"/>
                  </a:lnTo>
                  <a:cubicBezTo>
                    <a:pt x="3576" y="7357"/>
                    <a:pt x="3576" y="7389"/>
                    <a:pt x="3592" y="7405"/>
                  </a:cubicBezTo>
                  <a:cubicBezTo>
                    <a:pt x="3608" y="7421"/>
                    <a:pt x="4501" y="9320"/>
                    <a:pt x="4645" y="10884"/>
                  </a:cubicBezTo>
                  <a:cubicBezTo>
                    <a:pt x="4805" y="12464"/>
                    <a:pt x="5938" y="19758"/>
                    <a:pt x="5954" y="19821"/>
                  </a:cubicBezTo>
                  <a:cubicBezTo>
                    <a:pt x="5954" y="19837"/>
                    <a:pt x="5954" y="19853"/>
                    <a:pt x="5954" y="19853"/>
                  </a:cubicBezTo>
                  <a:cubicBezTo>
                    <a:pt x="6417" y="20747"/>
                    <a:pt x="6736" y="21689"/>
                    <a:pt x="6943" y="22662"/>
                  </a:cubicBezTo>
                  <a:cubicBezTo>
                    <a:pt x="7183" y="23923"/>
                    <a:pt x="6991" y="24178"/>
                    <a:pt x="6911" y="24226"/>
                  </a:cubicBezTo>
                  <a:cubicBezTo>
                    <a:pt x="6889" y="24241"/>
                    <a:pt x="6863" y="24248"/>
                    <a:pt x="6834" y="24248"/>
                  </a:cubicBezTo>
                  <a:cubicBezTo>
                    <a:pt x="6734" y="24248"/>
                    <a:pt x="6593" y="24167"/>
                    <a:pt x="6433" y="24019"/>
                  </a:cubicBezTo>
                  <a:cubicBezTo>
                    <a:pt x="6018" y="23652"/>
                    <a:pt x="5890" y="22822"/>
                    <a:pt x="5746" y="21864"/>
                  </a:cubicBezTo>
                  <a:cubicBezTo>
                    <a:pt x="5682" y="21465"/>
                    <a:pt x="5635" y="21066"/>
                    <a:pt x="5539" y="20635"/>
                  </a:cubicBezTo>
                  <a:cubicBezTo>
                    <a:pt x="5363" y="19758"/>
                    <a:pt x="4039" y="16279"/>
                    <a:pt x="2858" y="13214"/>
                  </a:cubicBezTo>
                  <a:cubicBezTo>
                    <a:pt x="2012" y="11012"/>
                    <a:pt x="1214" y="8937"/>
                    <a:pt x="1102" y="8475"/>
                  </a:cubicBezTo>
                  <a:cubicBezTo>
                    <a:pt x="288" y="4964"/>
                    <a:pt x="1022" y="910"/>
                    <a:pt x="1166" y="224"/>
                  </a:cubicBezTo>
                  <a:close/>
                  <a:moveTo>
                    <a:pt x="1118" y="0"/>
                  </a:moveTo>
                  <a:cubicBezTo>
                    <a:pt x="1086" y="0"/>
                    <a:pt x="1054" y="0"/>
                    <a:pt x="1038" y="16"/>
                  </a:cubicBezTo>
                  <a:cubicBezTo>
                    <a:pt x="1006" y="32"/>
                    <a:pt x="990" y="48"/>
                    <a:pt x="990" y="80"/>
                  </a:cubicBezTo>
                  <a:cubicBezTo>
                    <a:pt x="974" y="128"/>
                    <a:pt x="1" y="4660"/>
                    <a:pt x="911" y="8522"/>
                  </a:cubicBezTo>
                  <a:cubicBezTo>
                    <a:pt x="1022" y="8985"/>
                    <a:pt x="1788" y="10980"/>
                    <a:pt x="2666" y="13278"/>
                  </a:cubicBezTo>
                  <a:cubicBezTo>
                    <a:pt x="3847" y="16342"/>
                    <a:pt x="5172" y="19805"/>
                    <a:pt x="5347" y="20667"/>
                  </a:cubicBezTo>
                  <a:cubicBezTo>
                    <a:pt x="5427" y="21098"/>
                    <a:pt x="5491" y="21497"/>
                    <a:pt x="5555" y="21896"/>
                  </a:cubicBezTo>
                  <a:cubicBezTo>
                    <a:pt x="5698" y="22933"/>
                    <a:pt x="5826" y="23763"/>
                    <a:pt x="6289" y="24162"/>
                  </a:cubicBezTo>
                  <a:cubicBezTo>
                    <a:pt x="6448" y="24322"/>
                    <a:pt x="6640" y="24418"/>
                    <a:pt x="6847" y="24450"/>
                  </a:cubicBezTo>
                  <a:cubicBezTo>
                    <a:pt x="6895" y="24450"/>
                    <a:pt x="6959" y="24434"/>
                    <a:pt x="7007" y="24402"/>
                  </a:cubicBezTo>
                  <a:cubicBezTo>
                    <a:pt x="7294" y="24242"/>
                    <a:pt x="7326" y="23684"/>
                    <a:pt x="7151" y="22614"/>
                  </a:cubicBezTo>
                  <a:cubicBezTo>
                    <a:pt x="6943" y="21641"/>
                    <a:pt x="6608" y="20683"/>
                    <a:pt x="6145" y="19774"/>
                  </a:cubicBezTo>
                  <a:cubicBezTo>
                    <a:pt x="6081" y="19406"/>
                    <a:pt x="4996" y="12416"/>
                    <a:pt x="4853" y="10868"/>
                  </a:cubicBezTo>
                  <a:cubicBezTo>
                    <a:pt x="4709" y="9368"/>
                    <a:pt x="3911" y="7613"/>
                    <a:pt x="3783" y="7341"/>
                  </a:cubicBezTo>
                  <a:lnTo>
                    <a:pt x="5236" y="1117"/>
                  </a:lnTo>
                  <a:cubicBezTo>
                    <a:pt x="5236" y="1069"/>
                    <a:pt x="5204" y="1006"/>
                    <a:pt x="5156" y="990"/>
                  </a:cubicBezTo>
                  <a:lnTo>
                    <a:pt x="111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808;p45">
              <a:extLst>
                <a:ext uri="{FF2B5EF4-FFF2-40B4-BE49-F238E27FC236}">
                  <a16:creationId xmlns:a16="http://schemas.microsoft.com/office/drawing/2014/main" id="{418AFCDE-4E7F-40BE-81F5-FFFC9BDF1243}"/>
                </a:ext>
              </a:extLst>
            </p:cNvPr>
            <p:cNvSpPr/>
            <p:nvPr/>
          </p:nvSpPr>
          <p:spPr>
            <a:xfrm>
              <a:off x="4118200" y="3605575"/>
              <a:ext cx="40425" cy="63325"/>
            </a:xfrm>
            <a:custGeom>
              <a:avLst/>
              <a:gdLst/>
              <a:ahLst/>
              <a:cxnLst/>
              <a:rect l="l" t="t" r="r" b="b"/>
              <a:pathLst>
                <a:path w="1617" h="2533" extrusionOk="0">
                  <a:moveTo>
                    <a:pt x="1197" y="0"/>
                  </a:moveTo>
                  <a:cubicBezTo>
                    <a:pt x="1139" y="366"/>
                    <a:pt x="1000" y="678"/>
                    <a:pt x="719" y="678"/>
                  </a:cubicBezTo>
                  <a:cubicBezTo>
                    <a:pt x="693" y="678"/>
                    <a:pt x="667" y="676"/>
                    <a:pt x="639" y="671"/>
                  </a:cubicBezTo>
                  <a:cubicBezTo>
                    <a:pt x="320" y="607"/>
                    <a:pt x="64" y="367"/>
                    <a:pt x="1" y="48"/>
                  </a:cubicBezTo>
                  <a:lnTo>
                    <a:pt x="1" y="48"/>
                  </a:lnTo>
                  <a:cubicBezTo>
                    <a:pt x="144" y="1054"/>
                    <a:pt x="272" y="1899"/>
                    <a:pt x="719" y="2282"/>
                  </a:cubicBezTo>
                  <a:cubicBezTo>
                    <a:pt x="903" y="2442"/>
                    <a:pt x="1066" y="2533"/>
                    <a:pt x="1196" y="2533"/>
                  </a:cubicBezTo>
                  <a:cubicBezTo>
                    <a:pt x="1494" y="2533"/>
                    <a:pt x="1616" y="2053"/>
                    <a:pt x="1405" y="830"/>
                  </a:cubicBezTo>
                  <a:cubicBezTo>
                    <a:pt x="1341" y="543"/>
                    <a:pt x="1277" y="272"/>
                    <a:pt x="11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809;p45">
              <a:extLst>
                <a:ext uri="{FF2B5EF4-FFF2-40B4-BE49-F238E27FC236}">
                  <a16:creationId xmlns:a16="http://schemas.microsoft.com/office/drawing/2014/main" id="{C7D08DE4-0C2D-4E66-8AE7-ECAB7BA785E9}"/>
                </a:ext>
              </a:extLst>
            </p:cNvPr>
            <p:cNvSpPr/>
            <p:nvPr/>
          </p:nvSpPr>
          <p:spPr>
            <a:xfrm>
              <a:off x="4115400" y="3603075"/>
              <a:ext cx="44725" cy="68350"/>
            </a:xfrm>
            <a:custGeom>
              <a:avLst/>
              <a:gdLst/>
              <a:ahLst/>
              <a:cxnLst/>
              <a:rect l="l" t="t" r="r" b="b"/>
              <a:pathLst>
                <a:path w="1789" h="2734" extrusionOk="0">
                  <a:moveTo>
                    <a:pt x="1309" y="467"/>
                  </a:moveTo>
                  <a:cubicBezTo>
                    <a:pt x="1357" y="627"/>
                    <a:pt x="1389" y="787"/>
                    <a:pt x="1405" y="946"/>
                  </a:cubicBezTo>
                  <a:cubicBezTo>
                    <a:pt x="1645" y="2223"/>
                    <a:pt x="1453" y="2462"/>
                    <a:pt x="1373" y="2510"/>
                  </a:cubicBezTo>
                  <a:cubicBezTo>
                    <a:pt x="1351" y="2525"/>
                    <a:pt x="1325" y="2532"/>
                    <a:pt x="1296" y="2532"/>
                  </a:cubicBezTo>
                  <a:cubicBezTo>
                    <a:pt x="1196" y="2532"/>
                    <a:pt x="1055" y="2451"/>
                    <a:pt x="895" y="2303"/>
                  </a:cubicBezTo>
                  <a:cubicBezTo>
                    <a:pt x="543" y="2015"/>
                    <a:pt x="400" y="1393"/>
                    <a:pt x="288" y="659"/>
                  </a:cubicBezTo>
                  <a:lnTo>
                    <a:pt x="288" y="659"/>
                  </a:lnTo>
                  <a:cubicBezTo>
                    <a:pt x="416" y="771"/>
                    <a:pt x="559" y="834"/>
                    <a:pt x="735" y="866"/>
                  </a:cubicBezTo>
                  <a:cubicBezTo>
                    <a:pt x="770" y="876"/>
                    <a:pt x="807" y="882"/>
                    <a:pt x="844" y="882"/>
                  </a:cubicBezTo>
                  <a:cubicBezTo>
                    <a:pt x="924" y="882"/>
                    <a:pt x="1005" y="857"/>
                    <a:pt x="1070" y="803"/>
                  </a:cubicBezTo>
                  <a:cubicBezTo>
                    <a:pt x="1182" y="723"/>
                    <a:pt x="1262" y="611"/>
                    <a:pt x="1309" y="467"/>
                  </a:cubicBezTo>
                  <a:close/>
                  <a:moveTo>
                    <a:pt x="1333" y="0"/>
                  </a:moveTo>
                  <a:cubicBezTo>
                    <a:pt x="1326" y="0"/>
                    <a:pt x="1318" y="2"/>
                    <a:pt x="1309" y="5"/>
                  </a:cubicBezTo>
                  <a:cubicBezTo>
                    <a:pt x="1262" y="5"/>
                    <a:pt x="1230" y="36"/>
                    <a:pt x="1214" y="84"/>
                  </a:cubicBezTo>
                  <a:cubicBezTo>
                    <a:pt x="1198" y="292"/>
                    <a:pt x="1102" y="499"/>
                    <a:pt x="958" y="643"/>
                  </a:cubicBezTo>
                  <a:cubicBezTo>
                    <a:pt x="912" y="666"/>
                    <a:pt x="865" y="681"/>
                    <a:pt x="818" y="681"/>
                  </a:cubicBezTo>
                  <a:cubicBezTo>
                    <a:pt x="801" y="681"/>
                    <a:pt x="784" y="679"/>
                    <a:pt x="767" y="675"/>
                  </a:cubicBezTo>
                  <a:cubicBezTo>
                    <a:pt x="480" y="627"/>
                    <a:pt x="272" y="404"/>
                    <a:pt x="208" y="132"/>
                  </a:cubicBezTo>
                  <a:cubicBezTo>
                    <a:pt x="192" y="84"/>
                    <a:pt x="144" y="52"/>
                    <a:pt x="97" y="52"/>
                  </a:cubicBezTo>
                  <a:cubicBezTo>
                    <a:pt x="33" y="68"/>
                    <a:pt x="1" y="116"/>
                    <a:pt x="17" y="164"/>
                  </a:cubicBezTo>
                  <a:lnTo>
                    <a:pt x="17" y="180"/>
                  </a:lnTo>
                  <a:cubicBezTo>
                    <a:pt x="160" y="1217"/>
                    <a:pt x="288" y="2047"/>
                    <a:pt x="751" y="2446"/>
                  </a:cubicBezTo>
                  <a:cubicBezTo>
                    <a:pt x="910" y="2606"/>
                    <a:pt x="1102" y="2702"/>
                    <a:pt x="1309" y="2734"/>
                  </a:cubicBezTo>
                  <a:cubicBezTo>
                    <a:pt x="1357" y="2734"/>
                    <a:pt x="1421" y="2718"/>
                    <a:pt x="1469" y="2686"/>
                  </a:cubicBezTo>
                  <a:cubicBezTo>
                    <a:pt x="1740" y="2542"/>
                    <a:pt x="1788" y="1952"/>
                    <a:pt x="1613" y="914"/>
                  </a:cubicBezTo>
                  <a:cubicBezTo>
                    <a:pt x="1565" y="627"/>
                    <a:pt x="1485" y="340"/>
                    <a:pt x="1405" y="68"/>
                  </a:cubicBezTo>
                  <a:cubicBezTo>
                    <a:pt x="1392" y="29"/>
                    <a:pt x="1368" y="0"/>
                    <a:pt x="13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810;p45">
              <a:extLst>
                <a:ext uri="{FF2B5EF4-FFF2-40B4-BE49-F238E27FC236}">
                  <a16:creationId xmlns:a16="http://schemas.microsoft.com/office/drawing/2014/main" id="{80D54570-1F53-4ECA-9766-F903148C7832}"/>
                </a:ext>
              </a:extLst>
            </p:cNvPr>
            <p:cNvSpPr/>
            <p:nvPr/>
          </p:nvSpPr>
          <p:spPr>
            <a:xfrm>
              <a:off x="4116600" y="3595600"/>
              <a:ext cx="425" cy="2425"/>
            </a:xfrm>
            <a:custGeom>
              <a:avLst/>
              <a:gdLst/>
              <a:ahLst/>
              <a:cxnLst/>
              <a:rect l="l" t="t" r="r" b="b"/>
              <a:pathLst>
                <a:path w="17" h="97" extrusionOk="0">
                  <a:moveTo>
                    <a:pt x="1" y="0"/>
                  </a:moveTo>
                  <a:cubicBezTo>
                    <a:pt x="1" y="32"/>
                    <a:pt x="1" y="64"/>
                    <a:pt x="17" y="96"/>
                  </a:cubicBezTo>
                  <a:cubicBezTo>
                    <a:pt x="17" y="64"/>
                    <a:pt x="17" y="32"/>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811;p45">
              <a:extLst>
                <a:ext uri="{FF2B5EF4-FFF2-40B4-BE49-F238E27FC236}">
                  <a16:creationId xmlns:a16="http://schemas.microsoft.com/office/drawing/2014/main" id="{E92A1DDF-3AB1-4786-A58E-37BAC15C7BB4}"/>
                </a:ext>
              </a:extLst>
            </p:cNvPr>
            <p:cNvSpPr/>
            <p:nvPr/>
          </p:nvSpPr>
          <p:spPr>
            <a:xfrm>
              <a:off x="4113800" y="3592800"/>
              <a:ext cx="5625" cy="8000"/>
            </a:xfrm>
            <a:custGeom>
              <a:avLst/>
              <a:gdLst/>
              <a:ahLst/>
              <a:cxnLst/>
              <a:rect l="l" t="t" r="r" b="b"/>
              <a:pathLst>
                <a:path w="225" h="320" extrusionOk="0">
                  <a:moveTo>
                    <a:pt x="113" y="1"/>
                  </a:moveTo>
                  <a:cubicBezTo>
                    <a:pt x="49" y="1"/>
                    <a:pt x="1" y="48"/>
                    <a:pt x="1" y="112"/>
                  </a:cubicBezTo>
                  <a:cubicBezTo>
                    <a:pt x="1" y="144"/>
                    <a:pt x="17" y="176"/>
                    <a:pt x="17" y="208"/>
                  </a:cubicBezTo>
                  <a:lnTo>
                    <a:pt x="17" y="224"/>
                  </a:lnTo>
                  <a:cubicBezTo>
                    <a:pt x="33" y="272"/>
                    <a:pt x="81" y="320"/>
                    <a:pt x="129" y="320"/>
                  </a:cubicBezTo>
                  <a:cubicBezTo>
                    <a:pt x="192" y="304"/>
                    <a:pt x="224" y="256"/>
                    <a:pt x="224" y="208"/>
                  </a:cubicBezTo>
                  <a:cubicBezTo>
                    <a:pt x="224" y="176"/>
                    <a:pt x="224" y="144"/>
                    <a:pt x="224" y="112"/>
                  </a:cubicBezTo>
                  <a:cubicBezTo>
                    <a:pt x="224" y="80"/>
                    <a:pt x="208" y="64"/>
                    <a:pt x="192" y="33"/>
                  </a:cubicBezTo>
                  <a:cubicBezTo>
                    <a:pt x="161" y="17"/>
                    <a:pt x="145" y="1"/>
                    <a:pt x="1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812;p45">
              <a:extLst>
                <a:ext uri="{FF2B5EF4-FFF2-40B4-BE49-F238E27FC236}">
                  <a16:creationId xmlns:a16="http://schemas.microsoft.com/office/drawing/2014/main" id="{F77843BE-F5AF-480C-8AD6-5F756264A769}"/>
                </a:ext>
              </a:extLst>
            </p:cNvPr>
            <p:cNvSpPr/>
            <p:nvPr/>
          </p:nvSpPr>
          <p:spPr>
            <a:xfrm>
              <a:off x="3888775" y="2676350"/>
              <a:ext cx="166400" cy="160025"/>
            </a:xfrm>
            <a:custGeom>
              <a:avLst/>
              <a:gdLst/>
              <a:ahLst/>
              <a:cxnLst/>
              <a:rect l="l" t="t" r="r" b="b"/>
              <a:pathLst>
                <a:path w="6656" h="6401" extrusionOk="0">
                  <a:moveTo>
                    <a:pt x="6002" y="1"/>
                  </a:moveTo>
                  <a:cubicBezTo>
                    <a:pt x="5523" y="112"/>
                    <a:pt x="5108" y="400"/>
                    <a:pt x="4837" y="814"/>
                  </a:cubicBezTo>
                  <a:cubicBezTo>
                    <a:pt x="4438" y="1469"/>
                    <a:pt x="719" y="4262"/>
                    <a:pt x="352" y="4565"/>
                  </a:cubicBezTo>
                  <a:cubicBezTo>
                    <a:pt x="1" y="4868"/>
                    <a:pt x="49" y="6400"/>
                    <a:pt x="959" y="6400"/>
                  </a:cubicBezTo>
                  <a:cubicBezTo>
                    <a:pt x="1868" y="6400"/>
                    <a:pt x="4916" y="4070"/>
                    <a:pt x="4916" y="4070"/>
                  </a:cubicBezTo>
                  <a:cubicBezTo>
                    <a:pt x="4916" y="4070"/>
                    <a:pt x="5842" y="2937"/>
                    <a:pt x="6145" y="1932"/>
                  </a:cubicBezTo>
                  <a:cubicBezTo>
                    <a:pt x="6448" y="910"/>
                    <a:pt x="6656" y="96"/>
                    <a:pt x="60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813;p45">
              <a:extLst>
                <a:ext uri="{FF2B5EF4-FFF2-40B4-BE49-F238E27FC236}">
                  <a16:creationId xmlns:a16="http://schemas.microsoft.com/office/drawing/2014/main" id="{4960D6FA-5F9F-4FDF-98CA-1929CE61D4A3}"/>
                </a:ext>
              </a:extLst>
            </p:cNvPr>
            <p:cNvSpPr/>
            <p:nvPr/>
          </p:nvSpPr>
          <p:spPr>
            <a:xfrm>
              <a:off x="3888375" y="2673950"/>
              <a:ext cx="166800" cy="164800"/>
            </a:xfrm>
            <a:custGeom>
              <a:avLst/>
              <a:gdLst/>
              <a:ahLst/>
              <a:cxnLst/>
              <a:rect l="l" t="t" r="r" b="b"/>
              <a:pathLst>
                <a:path w="6672" h="6592" extrusionOk="0">
                  <a:moveTo>
                    <a:pt x="6018" y="192"/>
                  </a:moveTo>
                  <a:cubicBezTo>
                    <a:pt x="6129" y="208"/>
                    <a:pt x="6225" y="272"/>
                    <a:pt x="6273" y="352"/>
                  </a:cubicBezTo>
                  <a:cubicBezTo>
                    <a:pt x="6464" y="655"/>
                    <a:pt x="6241" y="1405"/>
                    <a:pt x="6066" y="1996"/>
                  </a:cubicBezTo>
                  <a:cubicBezTo>
                    <a:pt x="5778" y="2937"/>
                    <a:pt x="4948" y="3975"/>
                    <a:pt x="4869" y="4086"/>
                  </a:cubicBezTo>
                  <a:cubicBezTo>
                    <a:pt x="3815" y="4884"/>
                    <a:pt x="1661" y="6400"/>
                    <a:pt x="975" y="6400"/>
                  </a:cubicBezTo>
                  <a:cubicBezTo>
                    <a:pt x="687" y="6384"/>
                    <a:pt x="432" y="6177"/>
                    <a:pt x="368" y="5906"/>
                  </a:cubicBezTo>
                  <a:cubicBezTo>
                    <a:pt x="208" y="5459"/>
                    <a:pt x="272" y="4884"/>
                    <a:pt x="448" y="4741"/>
                  </a:cubicBezTo>
                  <a:cubicBezTo>
                    <a:pt x="512" y="4677"/>
                    <a:pt x="751" y="4501"/>
                    <a:pt x="1070" y="4246"/>
                  </a:cubicBezTo>
                  <a:cubicBezTo>
                    <a:pt x="2315" y="3288"/>
                    <a:pt x="4613" y="1485"/>
                    <a:pt x="4932" y="958"/>
                  </a:cubicBezTo>
                  <a:cubicBezTo>
                    <a:pt x="5188" y="575"/>
                    <a:pt x="5571" y="304"/>
                    <a:pt x="6018" y="192"/>
                  </a:cubicBezTo>
                  <a:close/>
                  <a:moveTo>
                    <a:pt x="5986" y="1"/>
                  </a:moveTo>
                  <a:cubicBezTo>
                    <a:pt x="5491" y="113"/>
                    <a:pt x="5044" y="432"/>
                    <a:pt x="4757" y="863"/>
                  </a:cubicBezTo>
                  <a:cubicBezTo>
                    <a:pt x="4454" y="1357"/>
                    <a:pt x="2092" y="3193"/>
                    <a:pt x="959" y="4086"/>
                  </a:cubicBezTo>
                  <a:cubicBezTo>
                    <a:pt x="623" y="4342"/>
                    <a:pt x="384" y="4517"/>
                    <a:pt x="304" y="4597"/>
                  </a:cubicBezTo>
                  <a:cubicBezTo>
                    <a:pt x="65" y="4805"/>
                    <a:pt x="1" y="5475"/>
                    <a:pt x="177" y="5970"/>
                  </a:cubicBezTo>
                  <a:cubicBezTo>
                    <a:pt x="272" y="6337"/>
                    <a:pt x="591" y="6592"/>
                    <a:pt x="975" y="6592"/>
                  </a:cubicBezTo>
                  <a:cubicBezTo>
                    <a:pt x="1900" y="6592"/>
                    <a:pt x="4869" y="4342"/>
                    <a:pt x="4996" y="4246"/>
                  </a:cubicBezTo>
                  <a:cubicBezTo>
                    <a:pt x="5012" y="4230"/>
                    <a:pt x="5012" y="4230"/>
                    <a:pt x="5012" y="4230"/>
                  </a:cubicBezTo>
                  <a:cubicBezTo>
                    <a:pt x="5060" y="4182"/>
                    <a:pt x="5938" y="3081"/>
                    <a:pt x="6257" y="2060"/>
                  </a:cubicBezTo>
                  <a:cubicBezTo>
                    <a:pt x="6512" y="1214"/>
                    <a:pt x="6672" y="591"/>
                    <a:pt x="6449" y="240"/>
                  </a:cubicBezTo>
                  <a:cubicBezTo>
                    <a:pt x="6353" y="113"/>
                    <a:pt x="6193" y="17"/>
                    <a:pt x="60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814;p45">
              <a:extLst>
                <a:ext uri="{FF2B5EF4-FFF2-40B4-BE49-F238E27FC236}">
                  <a16:creationId xmlns:a16="http://schemas.microsoft.com/office/drawing/2014/main" id="{3A3B0F21-1BF7-4546-BB8A-176F97EAF374}"/>
                </a:ext>
              </a:extLst>
            </p:cNvPr>
            <p:cNvSpPr/>
            <p:nvPr/>
          </p:nvSpPr>
          <p:spPr>
            <a:xfrm>
              <a:off x="3881650" y="2580950"/>
              <a:ext cx="191500" cy="257975"/>
            </a:xfrm>
            <a:custGeom>
              <a:avLst/>
              <a:gdLst/>
              <a:ahLst/>
              <a:cxnLst/>
              <a:rect l="l" t="t" r="r" b="b"/>
              <a:pathLst>
                <a:path w="7660" h="10319" extrusionOk="0">
                  <a:moveTo>
                    <a:pt x="6959" y="0"/>
                  </a:moveTo>
                  <a:cubicBezTo>
                    <a:pt x="6953" y="0"/>
                    <a:pt x="6947" y="1"/>
                    <a:pt x="6941" y="2"/>
                  </a:cubicBezTo>
                  <a:cubicBezTo>
                    <a:pt x="6749" y="66"/>
                    <a:pt x="5425" y="561"/>
                    <a:pt x="5217" y="816"/>
                  </a:cubicBezTo>
                  <a:cubicBezTo>
                    <a:pt x="5010" y="1072"/>
                    <a:pt x="4403" y="3098"/>
                    <a:pt x="4196" y="3306"/>
                  </a:cubicBezTo>
                  <a:cubicBezTo>
                    <a:pt x="4004" y="3513"/>
                    <a:pt x="637" y="7774"/>
                    <a:pt x="286" y="8700"/>
                  </a:cubicBezTo>
                  <a:cubicBezTo>
                    <a:pt x="0" y="9440"/>
                    <a:pt x="581" y="10318"/>
                    <a:pt x="1246" y="10318"/>
                  </a:cubicBezTo>
                  <a:cubicBezTo>
                    <a:pt x="1398" y="10318"/>
                    <a:pt x="1555" y="10272"/>
                    <a:pt x="1706" y="10168"/>
                  </a:cubicBezTo>
                  <a:cubicBezTo>
                    <a:pt x="2520" y="9610"/>
                    <a:pt x="3238" y="7886"/>
                    <a:pt x="3542" y="6673"/>
                  </a:cubicBezTo>
                  <a:cubicBezTo>
                    <a:pt x="3845" y="5460"/>
                    <a:pt x="5122" y="3162"/>
                    <a:pt x="5122" y="3162"/>
                  </a:cubicBezTo>
                  <a:cubicBezTo>
                    <a:pt x="5122" y="3162"/>
                    <a:pt x="5409" y="2923"/>
                    <a:pt x="5712" y="2652"/>
                  </a:cubicBezTo>
                  <a:cubicBezTo>
                    <a:pt x="6047" y="2572"/>
                    <a:pt x="6382" y="2476"/>
                    <a:pt x="6702" y="2348"/>
                  </a:cubicBezTo>
                  <a:cubicBezTo>
                    <a:pt x="6893" y="2253"/>
                    <a:pt x="7452" y="1534"/>
                    <a:pt x="7452" y="1534"/>
                  </a:cubicBezTo>
                  <a:cubicBezTo>
                    <a:pt x="7452" y="1534"/>
                    <a:pt x="7659" y="1231"/>
                    <a:pt x="7292" y="1231"/>
                  </a:cubicBezTo>
                  <a:cubicBezTo>
                    <a:pt x="6941" y="1231"/>
                    <a:pt x="6590" y="2061"/>
                    <a:pt x="6590" y="2061"/>
                  </a:cubicBezTo>
                  <a:lnTo>
                    <a:pt x="6255" y="2109"/>
                  </a:lnTo>
                  <a:cubicBezTo>
                    <a:pt x="6558" y="1758"/>
                    <a:pt x="6941" y="1231"/>
                    <a:pt x="6941" y="1231"/>
                  </a:cubicBezTo>
                  <a:cubicBezTo>
                    <a:pt x="7235" y="736"/>
                    <a:pt x="7154" y="0"/>
                    <a:pt x="69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815;p45">
              <a:extLst>
                <a:ext uri="{FF2B5EF4-FFF2-40B4-BE49-F238E27FC236}">
                  <a16:creationId xmlns:a16="http://schemas.microsoft.com/office/drawing/2014/main" id="{102F7F49-737A-44A2-962A-0A18B103DA96}"/>
                </a:ext>
              </a:extLst>
            </p:cNvPr>
            <p:cNvSpPr/>
            <p:nvPr/>
          </p:nvSpPr>
          <p:spPr>
            <a:xfrm>
              <a:off x="3881600" y="2578500"/>
              <a:ext cx="190750" cy="263050"/>
            </a:xfrm>
            <a:custGeom>
              <a:avLst/>
              <a:gdLst/>
              <a:ahLst/>
              <a:cxnLst/>
              <a:rect l="l" t="t" r="r" b="b"/>
              <a:pathLst>
                <a:path w="7630" h="10522" extrusionOk="0">
                  <a:moveTo>
                    <a:pt x="6560" y="1999"/>
                  </a:moveTo>
                  <a:cubicBezTo>
                    <a:pt x="6544" y="2031"/>
                    <a:pt x="6528" y="2047"/>
                    <a:pt x="6528" y="2063"/>
                  </a:cubicBezTo>
                  <a:lnTo>
                    <a:pt x="6496" y="2063"/>
                  </a:lnTo>
                  <a:lnTo>
                    <a:pt x="6560" y="1999"/>
                  </a:lnTo>
                  <a:close/>
                  <a:moveTo>
                    <a:pt x="6959" y="196"/>
                  </a:moveTo>
                  <a:cubicBezTo>
                    <a:pt x="7039" y="260"/>
                    <a:pt x="7119" y="834"/>
                    <a:pt x="6863" y="1265"/>
                  </a:cubicBezTo>
                  <a:cubicBezTo>
                    <a:pt x="6863" y="1265"/>
                    <a:pt x="6480" y="1792"/>
                    <a:pt x="6177" y="2143"/>
                  </a:cubicBezTo>
                  <a:cubicBezTo>
                    <a:pt x="6132" y="2203"/>
                    <a:pt x="6171" y="2304"/>
                    <a:pt x="6254" y="2304"/>
                  </a:cubicBezTo>
                  <a:cubicBezTo>
                    <a:pt x="6260" y="2304"/>
                    <a:pt x="6266" y="2304"/>
                    <a:pt x="6273" y="2303"/>
                  </a:cubicBezTo>
                  <a:lnTo>
                    <a:pt x="6608" y="2255"/>
                  </a:lnTo>
                  <a:cubicBezTo>
                    <a:pt x="6640" y="2255"/>
                    <a:pt x="6672" y="2223"/>
                    <a:pt x="6688" y="2191"/>
                  </a:cubicBezTo>
                  <a:cubicBezTo>
                    <a:pt x="6815" y="1872"/>
                    <a:pt x="7103" y="1425"/>
                    <a:pt x="7294" y="1425"/>
                  </a:cubicBezTo>
                  <a:cubicBezTo>
                    <a:pt x="7374" y="1425"/>
                    <a:pt x="7406" y="1441"/>
                    <a:pt x="7406" y="1441"/>
                  </a:cubicBezTo>
                  <a:cubicBezTo>
                    <a:pt x="7422" y="1473"/>
                    <a:pt x="7406" y="1537"/>
                    <a:pt x="7374" y="1569"/>
                  </a:cubicBezTo>
                  <a:cubicBezTo>
                    <a:pt x="7166" y="1856"/>
                    <a:pt x="6927" y="2127"/>
                    <a:pt x="6656" y="2351"/>
                  </a:cubicBezTo>
                  <a:cubicBezTo>
                    <a:pt x="6352" y="2478"/>
                    <a:pt x="6017" y="2574"/>
                    <a:pt x="5698" y="2654"/>
                  </a:cubicBezTo>
                  <a:cubicBezTo>
                    <a:pt x="5682" y="2654"/>
                    <a:pt x="5666" y="2670"/>
                    <a:pt x="5650" y="2686"/>
                  </a:cubicBezTo>
                  <a:cubicBezTo>
                    <a:pt x="5363" y="2941"/>
                    <a:pt x="5060" y="3180"/>
                    <a:pt x="5060" y="3180"/>
                  </a:cubicBezTo>
                  <a:cubicBezTo>
                    <a:pt x="5044" y="3196"/>
                    <a:pt x="5044" y="3196"/>
                    <a:pt x="5028" y="3212"/>
                  </a:cubicBezTo>
                  <a:cubicBezTo>
                    <a:pt x="4980" y="3308"/>
                    <a:pt x="3751" y="5526"/>
                    <a:pt x="3448" y="6739"/>
                  </a:cubicBezTo>
                  <a:cubicBezTo>
                    <a:pt x="3113" y="8080"/>
                    <a:pt x="2395" y="9676"/>
                    <a:pt x="1660" y="10186"/>
                  </a:cubicBezTo>
                  <a:cubicBezTo>
                    <a:pt x="1535" y="10275"/>
                    <a:pt x="1386" y="10319"/>
                    <a:pt x="1239" y="10319"/>
                  </a:cubicBezTo>
                  <a:cubicBezTo>
                    <a:pt x="1066" y="10319"/>
                    <a:pt x="896" y="10259"/>
                    <a:pt x="767" y="10139"/>
                  </a:cubicBezTo>
                  <a:cubicBezTo>
                    <a:pt x="384" y="9819"/>
                    <a:pt x="224" y="9293"/>
                    <a:pt x="384" y="8830"/>
                  </a:cubicBezTo>
                  <a:cubicBezTo>
                    <a:pt x="735" y="7936"/>
                    <a:pt x="4102" y="3659"/>
                    <a:pt x="4278" y="3484"/>
                  </a:cubicBezTo>
                  <a:cubicBezTo>
                    <a:pt x="4389" y="3356"/>
                    <a:pt x="4549" y="2909"/>
                    <a:pt x="4820" y="2159"/>
                  </a:cubicBezTo>
                  <a:cubicBezTo>
                    <a:pt x="4948" y="1760"/>
                    <a:pt x="5108" y="1361"/>
                    <a:pt x="5299" y="978"/>
                  </a:cubicBezTo>
                  <a:cubicBezTo>
                    <a:pt x="5475" y="755"/>
                    <a:pt x="6735" y="260"/>
                    <a:pt x="6959" y="196"/>
                  </a:cubicBezTo>
                  <a:close/>
                  <a:moveTo>
                    <a:pt x="6968" y="1"/>
                  </a:moveTo>
                  <a:cubicBezTo>
                    <a:pt x="6954" y="1"/>
                    <a:pt x="6941" y="2"/>
                    <a:pt x="6927" y="5"/>
                  </a:cubicBezTo>
                  <a:cubicBezTo>
                    <a:pt x="6751" y="52"/>
                    <a:pt x="5379" y="563"/>
                    <a:pt x="5140" y="850"/>
                  </a:cubicBezTo>
                  <a:cubicBezTo>
                    <a:pt x="5044" y="978"/>
                    <a:pt x="4884" y="1409"/>
                    <a:pt x="4645" y="2095"/>
                  </a:cubicBezTo>
                  <a:cubicBezTo>
                    <a:pt x="4469" y="2574"/>
                    <a:pt x="4214" y="3244"/>
                    <a:pt x="4134" y="3340"/>
                  </a:cubicBezTo>
                  <a:cubicBezTo>
                    <a:pt x="3943" y="3516"/>
                    <a:pt x="559" y="7825"/>
                    <a:pt x="192" y="8750"/>
                  </a:cubicBezTo>
                  <a:cubicBezTo>
                    <a:pt x="1" y="9309"/>
                    <a:pt x="176" y="9915"/>
                    <a:pt x="639" y="10282"/>
                  </a:cubicBezTo>
                  <a:cubicBezTo>
                    <a:pt x="815" y="10426"/>
                    <a:pt x="1022" y="10506"/>
                    <a:pt x="1246" y="10522"/>
                  </a:cubicBezTo>
                  <a:cubicBezTo>
                    <a:pt x="1437" y="10522"/>
                    <a:pt x="1613" y="10458"/>
                    <a:pt x="1772" y="10346"/>
                  </a:cubicBezTo>
                  <a:cubicBezTo>
                    <a:pt x="2570" y="9788"/>
                    <a:pt x="3304" y="8112"/>
                    <a:pt x="3639" y="6787"/>
                  </a:cubicBezTo>
                  <a:cubicBezTo>
                    <a:pt x="3927" y="5654"/>
                    <a:pt x="5092" y="3532"/>
                    <a:pt x="5203" y="3324"/>
                  </a:cubicBezTo>
                  <a:cubicBezTo>
                    <a:pt x="5267" y="3276"/>
                    <a:pt x="5507" y="3069"/>
                    <a:pt x="5762" y="2845"/>
                  </a:cubicBezTo>
                  <a:cubicBezTo>
                    <a:pt x="6097" y="2766"/>
                    <a:pt x="6416" y="2654"/>
                    <a:pt x="6735" y="2542"/>
                  </a:cubicBezTo>
                  <a:cubicBezTo>
                    <a:pt x="6959" y="2430"/>
                    <a:pt x="7486" y="1776"/>
                    <a:pt x="7549" y="1680"/>
                  </a:cubicBezTo>
                  <a:cubicBezTo>
                    <a:pt x="7613" y="1585"/>
                    <a:pt x="7629" y="1457"/>
                    <a:pt x="7581" y="1345"/>
                  </a:cubicBezTo>
                  <a:cubicBezTo>
                    <a:pt x="7524" y="1274"/>
                    <a:pt x="7429" y="1215"/>
                    <a:pt x="7329" y="1215"/>
                  </a:cubicBezTo>
                  <a:cubicBezTo>
                    <a:pt x="7317" y="1215"/>
                    <a:pt x="7306" y="1216"/>
                    <a:pt x="7294" y="1217"/>
                  </a:cubicBezTo>
                  <a:cubicBezTo>
                    <a:pt x="7214" y="1233"/>
                    <a:pt x="7134" y="1249"/>
                    <a:pt x="7071" y="1297"/>
                  </a:cubicBezTo>
                  <a:cubicBezTo>
                    <a:pt x="7294" y="850"/>
                    <a:pt x="7262" y="276"/>
                    <a:pt x="7119" y="84"/>
                  </a:cubicBezTo>
                  <a:cubicBezTo>
                    <a:pt x="7092" y="32"/>
                    <a:pt x="7033" y="1"/>
                    <a:pt x="69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816;p45">
              <a:extLst>
                <a:ext uri="{FF2B5EF4-FFF2-40B4-BE49-F238E27FC236}">
                  <a16:creationId xmlns:a16="http://schemas.microsoft.com/office/drawing/2014/main" id="{DE30CEE8-8601-4F53-8BE7-87FD687B7400}"/>
                </a:ext>
              </a:extLst>
            </p:cNvPr>
            <p:cNvSpPr/>
            <p:nvPr/>
          </p:nvSpPr>
          <p:spPr>
            <a:xfrm>
              <a:off x="4014075" y="2565525"/>
              <a:ext cx="62650" cy="71625"/>
            </a:xfrm>
            <a:custGeom>
              <a:avLst/>
              <a:gdLst/>
              <a:ahLst/>
              <a:cxnLst/>
              <a:rect l="l" t="t" r="r" b="b"/>
              <a:pathLst>
                <a:path w="2506" h="2865" extrusionOk="0">
                  <a:moveTo>
                    <a:pt x="1506" y="0"/>
                  </a:moveTo>
                  <a:cubicBezTo>
                    <a:pt x="1378" y="0"/>
                    <a:pt x="1251" y="58"/>
                    <a:pt x="1165" y="172"/>
                  </a:cubicBezTo>
                  <a:cubicBezTo>
                    <a:pt x="1165" y="188"/>
                    <a:pt x="1149" y="188"/>
                    <a:pt x="1149" y="204"/>
                  </a:cubicBezTo>
                  <a:lnTo>
                    <a:pt x="112" y="1832"/>
                  </a:lnTo>
                  <a:cubicBezTo>
                    <a:pt x="0" y="2008"/>
                    <a:pt x="48" y="2247"/>
                    <a:pt x="208" y="2391"/>
                  </a:cubicBezTo>
                  <a:lnTo>
                    <a:pt x="670" y="2774"/>
                  </a:lnTo>
                  <a:cubicBezTo>
                    <a:pt x="752" y="2835"/>
                    <a:pt x="848" y="2864"/>
                    <a:pt x="942" y="2864"/>
                  </a:cubicBezTo>
                  <a:cubicBezTo>
                    <a:pt x="1070" y="2864"/>
                    <a:pt x="1194" y="2811"/>
                    <a:pt x="1277" y="2710"/>
                  </a:cubicBezTo>
                  <a:cubicBezTo>
                    <a:pt x="1277" y="2694"/>
                    <a:pt x="1293" y="2694"/>
                    <a:pt x="1293" y="2678"/>
                  </a:cubicBezTo>
                  <a:lnTo>
                    <a:pt x="2394" y="1066"/>
                  </a:lnTo>
                  <a:cubicBezTo>
                    <a:pt x="2506" y="875"/>
                    <a:pt x="2474" y="619"/>
                    <a:pt x="2282" y="476"/>
                  </a:cubicBezTo>
                  <a:lnTo>
                    <a:pt x="1756" y="77"/>
                  </a:lnTo>
                  <a:cubicBezTo>
                    <a:pt x="1679" y="26"/>
                    <a:pt x="1592" y="0"/>
                    <a:pt x="15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817;p45">
              <a:extLst>
                <a:ext uri="{FF2B5EF4-FFF2-40B4-BE49-F238E27FC236}">
                  <a16:creationId xmlns:a16="http://schemas.microsoft.com/office/drawing/2014/main" id="{1B30AA9D-231B-4082-8113-3239FB8E75E9}"/>
                </a:ext>
              </a:extLst>
            </p:cNvPr>
            <p:cNvSpPr/>
            <p:nvPr/>
          </p:nvSpPr>
          <p:spPr>
            <a:xfrm>
              <a:off x="4011275" y="2563075"/>
              <a:ext cx="68250" cy="76600"/>
            </a:xfrm>
            <a:custGeom>
              <a:avLst/>
              <a:gdLst/>
              <a:ahLst/>
              <a:cxnLst/>
              <a:rect l="l" t="t" r="r" b="b"/>
              <a:pathLst>
                <a:path w="2730" h="3064" extrusionOk="0">
                  <a:moveTo>
                    <a:pt x="1635" y="200"/>
                  </a:moveTo>
                  <a:cubicBezTo>
                    <a:pt x="1700" y="200"/>
                    <a:pt x="1765" y="218"/>
                    <a:pt x="1820" y="255"/>
                  </a:cubicBezTo>
                  <a:lnTo>
                    <a:pt x="2346" y="654"/>
                  </a:lnTo>
                  <a:cubicBezTo>
                    <a:pt x="2474" y="765"/>
                    <a:pt x="2506" y="957"/>
                    <a:pt x="2410" y="1100"/>
                  </a:cubicBezTo>
                  <a:lnTo>
                    <a:pt x="1325" y="2712"/>
                  </a:lnTo>
                  <a:cubicBezTo>
                    <a:pt x="1325" y="2728"/>
                    <a:pt x="1309" y="2728"/>
                    <a:pt x="1309" y="2744"/>
                  </a:cubicBezTo>
                  <a:cubicBezTo>
                    <a:pt x="1261" y="2808"/>
                    <a:pt x="1181" y="2856"/>
                    <a:pt x="1086" y="2856"/>
                  </a:cubicBezTo>
                  <a:cubicBezTo>
                    <a:pt x="1072" y="2859"/>
                    <a:pt x="1057" y="2860"/>
                    <a:pt x="1043" y="2860"/>
                  </a:cubicBezTo>
                  <a:cubicBezTo>
                    <a:pt x="978" y="2860"/>
                    <a:pt x="912" y="2831"/>
                    <a:pt x="846" y="2792"/>
                  </a:cubicBezTo>
                  <a:lnTo>
                    <a:pt x="383" y="2409"/>
                  </a:lnTo>
                  <a:cubicBezTo>
                    <a:pt x="256" y="2297"/>
                    <a:pt x="224" y="2122"/>
                    <a:pt x="320" y="1978"/>
                  </a:cubicBezTo>
                  <a:lnTo>
                    <a:pt x="1341" y="350"/>
                  </a:lnTo>
                  <a:lnTo>
                    <a:pt x="1357" y="334"/>
                  </a:lnTo>
                  <a:cubicBezTo>
                    <a:pt x="1426" y="246"/>
                    <a:pt x="1531" y="200"/>
                    <a:pt x="1635" y="200"/>
                  </a:cubicBezTo>
                  <a:close/>
                  <a:moveTo>
                    <a:pt x="1623" y="1"/>
                  </a:moveTo>
                  <a:cubicBezTo>
                    <a:pt x="1461" y="1"/>
                    <a:pt x="1303" y="72"/>
                    <a:pt x="1197" y="207"/>
                  </a:cubicBezTo>
                  <a:cubicBezTo>
                    <a:pt x="1197" y="223"/>
                    <a:pt x="1181" y="239"/>
                    <a:pt x="1181" y="239"/>
                  </a:cubicBezTo>
                  <a:lnTo>
                    <a:pt x="144" y="1882"/>
                  </a:lnTo>
                  <a:cubicBezTo>
                    <a:pt x="0" y="2106"/>
                    <a:pt x="48" y="2393"/>
                    <a:pt x="256" y="2553"/>
                  </a:cubicBezTo>
                  <a:lnTo>
                    <a:pt x="735" y="2936"/>
                  </a:lnTo>
                  <a:cubicBezTo>
                    <a:pt x="814" y="3015"/>
                    <a:pt x="942" y="3063"/>
                    <a:pt x="1054" y="3063"/>
                  </a:cubicBezTo>
                  <a:lnTo>
                    <a:pt x="1102" y="3063"/>
                  </a:lnTo>
                  <a:cubicBezTo>
                    <a:pt x="1245" y="3047"/>
                    <a:pt x="1373" y="2984"/>
                    <a:pt x="1453" y="2872"/>
                  </a:cubicBezTo>
                  <a:cubicBezTo>
                    <a:pt x="1469" y="2856"/>
                    <a:pt x="1485" y="2840"/>
                    <a:pt x="1485" y="2824"/>
                  </a:cubicBezTo>
                  <a:lnTo>
                    <a:pt x="2586" y="1212"/>
                  </a:lnTo>
                  <a:cubicBezTo>
                    <a:pt x="2729" y="989"/>
                    <a:pt x="2682" y="669"/>
                    <a:pt x="2458" y="494"/>
                  </a:cubicBezTo>
                  <a:lnTo>
                    <a:pt x="1932" y="95"/>
                  </a:lnTo>
                  <a:cubicBezTo>
                    <a:pt x="1837" y="32"/>
                    <a:pt x="1729" y="1"/>
                    <a:pt x="16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818;p45">
              <a:extLst>
                <a:ext uri="{FF2B5EF4-FFF2-40B4-BE49-F238E27FC236}">
                  <a16:creationId xmlns:a16="http://schemas.microsoft.com/office/drawing/2014/main" id="{085B8FD1-2B09-492D-AEE0-196240A49DD0}"/>
                </a:ext>
              </a:extLst>
            </p:cNvPr>
            <p:cNvSpPr/>
            <p:nvPr/>
          </p:nvSpPr>
          <p:spPr>
            <a:xfrm>
              <a:off x="3933475" y="2588975"/>
              <a:ext cx="262150" cy="613650"/>
            </a:xfrm>
            <a:custGeom>
              <a:avLst/>
              <a:gdLst/>
              <a:ahLst/>
              <a:cxnLst/>
              <a:rect l="l" t="t" r="r" b="b"/>
              <a:pathLst>
                <a:path w="10486" h="24546" extrusionOk="0">
                  <a:moveTo>
                    <a:pt x="7900" y="1"/>
                  </a:moveTo>
                  <a:lnTo>
                    <a:pt x="6320" y="1229"/>
                  </a:lnTo>
                  <a:cubicBezTo>
                    <a:pt x="6320" y="1229"/>
                    <a:pt x="6145" y="2714"/>
                    <a:pt x="5953" y="3017"/>
                  </a:cubicBezTo>
                  <a:cubicBezTo>
                    <a:pt x="5843" y="3182"/>
                    <a:pt x="5670" y="3220"/>
                    <a:pt x="5494" y="3220"/>
                  </a:cubicBezTo>
                  <a:cubicBezTo>
                    <a:pt x="5364" y="3220"/>
                    <a:pt x="5232" y="3199"/>
                    <a:pt x="5123" y="3192"/>
                  </a:cubicBezTo>
                  <a:cubicBezTo>
                    <a:pt x="5068" y="3186"/>
                    <a:pt x="4995" y="3180"/>
                    <a:pt x="4909" y="3180"/>
                  </a:cubicBezTo>
                  <a:cubicBezTo>
                    <a:pt x="4571" y="3180"/>
                    <a:pt x="4047" y="3270"/>
                    <a:pt x="3767" y="3767"/>
                  </a:cubicBezTo>
                  <a:cubicBezTo>
                    <a:pt x="3432" y="4389"/>
                    <a:pt x="2697" y="5395"/>
                    <a:pt x="2490" y="6528"/>
                  </a:cubicBezTo>
                  <a:cubicBezTo>
                    <a:pt x="2267" y="7677"/>
                    <a:pt x="3128" y="9017"/>
                    <a:pt x="3192" y="9480"/>
                  </a:cubicBezTo>
                  <a:cubicBezTo>
                    <a:pt x="3240" y="9943"/>
                    <a:pt x="2538" y="11108"/>
                    <a:pt x="1852" y="13279"/>
                  </a:cubicBezTo>
                  <a:cubicBezTo>
                    <a:pt x="1165" y="15433"/>
                    <a:pt x="0" y="23620"/>
                    <a:pt x="0" y="23620"/>
                  </a:cubicBezTo>
                  <a:cubicBezTo>
                    <a:pt x="351" y="23554"/>
                    <a:pt x="722" y="23526"/>
                    <a:pt x="1100" y="23526"/>
                  </a:cubicBezTo>
                  <a:cubicBezTo>
                    <a:pt x="3364" y="23526"/>
                    <a:pt x="5873" y="24546"/>
                    <a:pt x="5873" y="24546"/>
                  </a:cubicBezTo>
                  <a:cubicBezTo>
                    <a:pt x="5873" y="24546"/>
                    <a:pt x="8443" y="18369"/>
                    <a:pt x="8523" y="16247"/>
                  </a:cubicBezTo>
                  <a:cubicBezTo>
                    <a:pt x="8602" y="14124"/>
                    <a:pt x="6815" y="12034"/>
                    <a:pt x="6655" y="11379"/>
                  </a:cubicBezTo>
                  <a:cubicBezTo>
                    <a:pt x="6512" y="10741"/>
                    <a:pt x="6815" y="9911"/>
                    <a:pt x="7501" y="9305"/>
                  </a:cubicBezTo>
                  <a:cubicBezTo>
                    <a:pt x="8172" y="8682"/>
                    <a:pt x="10486" y="5842"/>
                    <a:pt x="10087" y="4916"/>
                  </a:cubicBezTo>
                  <a:cubicBezTo>
                    <a:pt x="9688" y="3974"/>
                    <a:pt x="8682" y="3655"/>
                    <a:pt x="8060" y="3591"/>
                  </a:cubicBezTo>
                  <a:cubicBezTo>
                    <a:pt x="7453" y="3527"/>
                    <a:pt x="7437" y="3368"/>
                    <a:pt x="7517" y="2634"/>
                  </a:cubicBezTo>
                  <a:cubicBezTo>
                    <a:pt x="7597" y="1916"/>
                    <a:pt x="7900" y="1"/>
                    <a:pt x="7900" y="1"/>
                  </a:cubicBezTo>
                  <a:close/>
                </a:path>
              </a:pathLst>
            </a:custGeom>
            <a:solidFill>
              <a:srgbClr val="E79C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819;p45">
              <a:extLst>
                <a:ext uri="{FF2B5EF4-FFF2-40B4-BE49-F238E27FC236}">
                  <a16:creationId xmlns:a16="http://schemas.microsoft.com/office/drawing/2014/main" id="{0527EF55-C064-4ECC-8FA4-E8F85877DD8D}"/>
                </a:ext>
              </a:extLst>
            </p:cNvPr>
            <p:cNvSpPr/>
            <p:nvPr/>
          </p:nvSpPr>
          <p:spPr>
            <a:xfrm>
              <a:off x="3930675" y="2586575"/>
              <a:ext cx="268550" cy="618450"/>
            </a:xfrm>
            <a:custGeom>
              <a:avLst/>
              <a:gdLst/>
              <a:ahLst/>
              <a:cxnLst/>
              <a:rect l="l" t="t" r="r" b="b"/>
              <a:pathLst>
                <a:path w="10742" h="24738" extrusionOk="0">
                  <a:moveTo>
                    <a:pt x="7869" y="336"/>
                  </a:moveTo>
                  <a:lnTo>
                    <a:pt x="7869" y="336"/>
                  </a:lnTo>
                  <a:cubicBezTo>
                    <a:pt x="7789" y="879"/>
                    <a:pt x="7597" y="2155"/>
                    <a:pt x="7533" y="2714"/>
                  </a:cubicBezTo>
                  <a:cubicBezTo>
                    <a:pt x="7486" y="3129"/>
                    <a:pt x="7470" y="3400"/>
                    <a:pt x="7597" y="3560"/>
                  </a:cubicBezTo>
                  <a:cubicBezTo>
                    <a:pt x="7757" y="3719"/>
                    <a:pt x="7964" y="3783"/>
                    <a:pt x="8172" y="3783"/>
                  </a:cubicBezTo>
                  <a:cubicBezTo>
                    <a:pt x="8523" y="3831"/>
                    <a:pt x="9688" y="4038"/>
                    <a:pt x="10103" y="5044"/>
                  </a:cubicBezTo>
                  <a:cubicBezTo>
                    <a:pt x="10470" y="5890"/>
                    <a:pt x="8315" y="8635"/>
                    <a:pt x="7533" y="9321"/>
                  </a:cubicBezTo>
                  <a:cubicBezTo>
                    <a:pt x="6847" y="9943"/>
                    <a:pt x="6512" y="10805"/>
                    <a:pt x="6672" y="11507"/>
                  </a:cubicBezTo>
                  <a:cubicBezTo>
                    <a:pt x="6799" y="11826"/>
                    <a:pt x="6959" y="12146"/>
                    <a:pt x="7150" y="12433"/>
                  </a:cubicBezTo>
                  <a:cubicBezTo>
                    <a:pt x="7725" y="13406"/>
                    <a:pt x="8587" y="14859"/>
                    <a:pt x="8539" y="16327"/>
                  </a:cubicBezTo>
                  <a:cubicBezTo>
                    <a:pt x="8459" y="18274"/>
                    <a:pt x="6257" y="23732"/>
                    <a:pt x="5938" y="24514"/>
                  </a:cubicBezTo>
                  <a:cubicBezTo>
                    <a:pt x="5459" y="24322"/>
                    <a:pt x="3256" y="23524"/>
                    <a:pt x="1230" y="23524"/>
                  </a:cubicBezTo>
                  <a:cubicBezTo>
                    <a:pt x="894" y="23524"/>
                    <a:pt x="559" y="23540"/>
                    <a:pt x="224" y="23588"/>
                  </a:cubicBezTo>
                  <a:cubicBezTo>
                    <a:pt x="384" y="22519"/>
                    <a:pt x="1421" y="15369"/>
                    <a:pt x="2059" y="13390"/>
                  </a:cubicBezTo>
                  <a:cubicBezTo>
                    <a:pt x="2379" y="12385"/>
                    <a:pt x="2714" y="11571"/>
                    <a:pt x="2969" y="10981"/>
                  </a:cubicBezTo>
                  <a:cubicBezTo>
                    <a:pt x="3256" y="10262"/>
                    <a:pt x="3432" y="9832"/>
                    <a:pt x="3400" y="9560"/>
                  </a:cubicBezTo>
                  <a:cubicBezTo>
                    <a:pt x="3352" y="9337"/>
                    <a:pt x="3272" y="9113"/>
                    <a:pt x="3177" y="8890"/>
                  </a:cubicBezTo>
                  <a:cubicBezTo>
                    <a:pt x="2905" y="8268"/>
                    <a:pt x="2554" y="7406"/>
                    <a:pt x="2698" y="6640"/>
                  </a:cubicBezTo>
                  <a:cubicBezTo>
                    <a:pt x="2857" y="5762"/>
                    <a:pt x="3352" y="4948"/>
                    <a:pt x="3703" y="4358"/>
                  </a:cubicBezTo>
                  <a:cubicBezTo>
                    <a:pt x="3815" y="4182"/>
                    <a:pt x="3895" y="4038"/>
                    <a:pt x="3975" y="3911"/>
                  </a:cubicBezTo>
                  <a:cubicBezTo>
                    <a:pt x="4221" y="3454"/>
                    <a:pt x="4707" y="3370"/>
                    <a:pt x="5010" y="3370"/>
                  </a:cubicBezTo>
                  <a:cubicBezTo>
                    <a:pt x="5099" y="3370"/>
                    <a:pt x="5172" y="3377"/>
                    <a:pt x="5219" y="3384"/>
                  </a:cubicBezTo>
                  <a:lnTo>
                    <a:pt x="5299" y="3384"/>
                  </a:lnTo>
                  <a:cubicBezTo>
                    <a:pt x="5392" y="3395"/>
                    <a:pt x="5498" y="3408"/>
                    <a:pt x="5604" y="3408"/>
                  </a:cubicBezTo>
                  <a:cubicBezTo>
                    <a:pt x="5810" y="3408"/>
                    <a:pt x="6019" y="3360"/>
                    <a:pt x="6145" y="3161"/>
                  </a:cubicBezTo>
                  <a:cubicBezTo>
                    <a:pt x="6336" y="2873"/>
                    <a:pt x="6480" y="1661"/>
                    <a:pt x="6528" y="1373"/>
                  </a:cubicBezTo>
                  <a:lnTo>
                    <a:pt x="7869" y="336"/>
                  </a:lnTo>
                  <a:close/>
                  <a:moveTo>
                    <a:pt x="8007" y="0"/>
                  </a:moveTo>
                  <a:cubicBezTo>
                    <a:pt x="7987" y="0"/>
                    <a:pt x="7967" y="5"/>
                    <a:pt x="7948" y="17"/>
                  </a:cubicBezTo>
                  <a:lnTo>
                    <a:pt x="6368" y="1246"/>
                  </a:lnTo>
                  <a:cubicBezTo>
                    <a:pt x="6336" y="1262"/>
                    <a:pt x="6336" y="1278"/>
                    <a:pt x="6321" y="1309"/>
                  </a:cubicBezTo>
                  <a:cubicBezTo>
                    <a:pt x="6257" y="1900"/>
                    <a:pt x="6113" y="2857"/>
                    <a:pt x="5985" y="3049"/>
                  </a:cubicBezTo>
                  <a:cubicBezTo>
                    <a:pt x="5894" y="3181"/>
                    <a:pt x="5752" y="3216"/>
                    <a:pt x="5598" y="3216"/>
                  </a:cubicBezTo>
                  <a:cubicBezTo>
                    <a:pt x="5510" y="3216"/>
                    <a:pt x="5418" y="3204"/>
                    <a:pt x="5331" y="3193"/>
                  </a:cubicBezTo>
                  <a:lnTo>
                    <a:pt x="5235" y="3177"/>
                  </a:lnTo>
                  <a:cubicBezTo>
                    <a:pt x="5190" y="3174"/>
                    <a:pt x="5124" y="3169"/>
                    <a:pt x="5044" y="3169"/>
                  </a:cubicBezTo>
                  <a:cubicBezTo>
                    <a:pt x="4703" y="3169"/>
                    <a:pt x="4109" y="3246"/>
                    <a:pt x="3799" y="3815"/>
                  </a:cubicBezTo>
                  <a:cubicBezTo>
                    <a:pt x="3719" y="3943"/>
                    <a:pt x="3639" y="4086"/>
                    <a:pt x="3544" y="4246"/>
                  </a:cubicBezTo>
                  <a:cubicBezTo>
                    <a:pt x="3177" y="4852"/>
                    <a:pt x="2666" y="5682"/>
                    <a:pt x="2490" y="6608"/>
                  </a:cubicBezTo>
                  <a:cubicBezTo>
                    <a:pt x="2347" y="7422"/>
                    <a:pt x="2714" y="8315"/>
                    <a:pt x="2985" y="8970"/>
                  </a:cubicBezTo>
                  <a:cubicBezTo>
                    <a:pt x="3081" y="9161"/>
                    <a:pt x="3161" y="9369"/>
                    <a:pt x="3208" y="9592"/>
                  </a:cubicBezTo>
                  <a:cubicBezTo>
                    <a:pt x="3224" y="9816"/>
                    <a:pt x="3049" y="10262"/>
                    <a:pt x="2778" y="10901"/>
                  </a:cubicBezTo>
                  <a:cubicBezTo>
                    <a:pt x="2538" y="11491"/>
                    <a:pt x="2203" y="12321"/>
                    <a:pt x="1868" y="13343"/>
                  </a:cubicBezTo>
                  <a:cubicBezTo>
                    <a:pt x="1182" y="15481"/>
                    <a:pt x="17" y="23620"/>
                    <a:pt x="1" y="23700"/>
                  </a:cubicBezTo>
                  <a:cubicBezTo>
                    <a:pt x="1" y="23757"/>
                    <a:pt x="52" y="23814"/>
                    <a:pt x="108" y="23814"/>
                  </a:cubicBezTo>
                  <a:cubicBezTo>
                    <a:pt x="115" y="23814"/>
                    <a:pt x="122" y="23813"/>
                    <a:pt x="128" y="23812"/>
                  </a:cubicBezTo>
                  <a:cubicBezTo>
                    <a:pt x="469" y="23749"/>
                    <a:pt x="829" y="23721"/>
                    <a:pt x="1196" y="23721"/>
                  </a:cubicBezTo>
                  <a:cubicBezTo>
                    <a:pt x="3427" y="23721"/>
                    <a:pt x="5926" y="24724"/>
                    <a:pt x="5953" y="24737"/>
                  </a:cubicBezTo>
                  <a:lnTo>
                    <a:pt x="5985" y="24737"/>
                  </a:lnTo>
                  <a:cubicBezTo>
                    <a:pt x="6033" y="24737"/>
                    <a:pt x="6065" y="24721"/>
                    <a:pt x="6081" y="24674"/>
                  </a:cubicBezTo>
                  <a:cubicBezTo>
                    <a:pt x="6193" y="24418"/>
                    <a:pt x="8651" y="18449"/>
                    <a:pt x="8730" y="16343"/>
                  </a:cubicBezTo>
                  <a:cubicBezTo>
                    <a:pt x="8794" y="14811"/>
                    <a:pt x="7900" y="13327"/>
                    <a:pt x="7326" y="12337"/>
                  </a:cubicBezTo>
                  <a:cubicBezTo>
                    <a:pt x="7134" y="12066"/>
                    <a:pt x="6991" y="11763"/>
                    <a:pt x="6863" y="11459"/>
                  </a:cubicBezTo>
                  <a:cubicBezTo>
                    <a:pt x="6720" y="10821"/>
                    <a:pt x="7039" y="10039"/>
                    <a:pt x="7677" y="9465"/>
                  </a:cubicBezTo>
                  <a:cubicBezTo>
                    <a:pt x="8236" y="8970"/>
                    <a:pt x="10741" y="6001"/>
                    <a:pt x="10294" y="4964"/>
                  </a:cubicBezTo>
                  <a:cubicBezTo>
                    <a:pt x="9816" y="3863"/>
                    <a:pt x="8571" y="3623"/>
                    <a:pt x="8188" y="3592"/>
                  </a:cubicBezTo>
                  <a:cubicBezTo>
                    <a:pt x="7932" y="3560"/>
                    <a:pt x="7805" y="3512"/>
                    <a:pt x="7757" y="3448"/>
                  </a:cubicBezTo>
                  <a:cubicBezTo>
                    <a:pt x="7677" y="3352"/>
                    <a:pt x="7677" y="3145"/>
                    <a:pt x="7725" y="2746"/>
                  </a:cubicBezTo>
                  <a:cubicBezTo>
                    <a:pt x="7805" y="2028"/>
                    <a:pt x="8108" y="128"/>
                    <a:pt x="8108" y="112"/>
                  </a:cubicBezTo>
                  <a:cubicBezTo>
                    <a:pt x="8120" y="52"/>
                    <a:pt x="8068" y="0"/>
                    <a:pt x="80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820;p45">
              <a:extLst>
                <a:ext uri="{FF2B5EF4-FFF2-40B4-BE49-F238E27FC236}">
                  <a16:creationId xmlns:a16="http://schemas.microsoft.com/office/drawing/2014/main" id="{C72AE116-32AB-4AE5-8CB0-21E4258E814E}"/>
                </a:ext>
              </a:extLst>
            </p:cNvPr>
            <p:cNvSpPr/>
            <p:nvPr/>
          </p:nvSpPr>
          <p:spPr>
            <a:xfrm>
              <a:off x="4027725" y="2793150"/>
              <a:ext cx="45425" cy="32850"/>
            </a:xfrm>
            <a:custGeom>
              <a:avLst/>
              <a:gdLst/>
              <a:ahLst/>
              <a:cxnLst/>
              <a:rect l="l" t="t" r="r" b="b"/>
              <a:pathLst>
                <a:path w="1817" h="1314" extrusionOk="0">
                  <a:moveTo>
                    <a:pt x="160" y="0"/>
                  </a:moveTo>
                  <a:cubicBezTo>
                    <a:pt x="70" y="0"/>
                    <a:pt x="1" y="128"/>
                    <a:pt x="93" y="180"/>
                  </a:cubicBezTo>
                  <a:lnTo>
                    <a:pt x="1625" y="1281"/>
                  </a:lnTo>
                  <a:cubicBezTo>
                    <a:pt x="1641" y="1297"/>
                    <a:pt x="1657" y="1297"/>
                    <a:pt x="1672" y="1313"/>
                  </a:cubicBezTo>
                  <a:cubicBezTo>
                    <a:pt x="1768" y="1297"/>
                    <a:pt x="1816" y="1186"/>
                    <a:pt x="1736" y="1122"/>
                  </a:cubicBezTo>
                  <a:lnTo>
                    <a:pt x="220" y="21"/>
                  </a:lnTo>
                  <a:cubicBezTo>
                    <a:pt x="200" y="6"/>
                    <a:pt x="180" y="0"/>
                    <a:pt x="1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821;p45">
              <a:extLst>
                <a:ext uri="{FF2B5EF4-FFF2-40B4-BE49-F238E27FC236}">
                  <a16:creationId xmlns:a16="http://schemas.microsoft.com/office/drawing/2014/main" id="{1657B9D5-0EC4-4F9C-8780-FCF5E7BCC86C}"/>
                </a:ext>
              </a:extLst>
            </p:cNvPr>
            <p:cNvSpPr/>
            <p:nvPr/>
          </p:nvSpPr>
          <p:spPr>
            <a:xfrm>
              <a:off x="4017250" y="2912100"/>
              <a:ext cx="53000" cy="129750"/>
            </a:xfrm>
            <a:custGeom>
              <a:avLst/>
              <a:gdLst/>
              <a:ahLst/>
              <a:cxnLst/>
              <a:rect l="l" t="t" r="r" b="b"/>
              <a:pathLst>
                <a:path w="2120" h="5190" extrusionOk="0">
                  <a:moveTo>
                    <a:pt x="1983" y="0"/>
                  </a:moveTo>
                  <a:cubicBezTo>
                    <a:pt x="1951" y="0"/>
                    <a:pt x="1920" y="15"/>
                    <a:pt x="1900" y="50"/>
                  </a:cubicBezTo>
                  <a:cubicBezTo>
                    <a:pt x="1884" y="82"/>
                    <a:pt x="352" y="3003"/>
                    <a:pt x="17" y="5077"/>
                  </a:cubicBezTo>
                  <a:cubicBezTo>
                    <a:pt x="1" y="5125"/>
                    <a:pt x="49" y="5173"/>
                    <a:pt x="97" y="5189"/>
                  </a:cubicBezTo>
                  <a:lnTo>
                    <a:pt x="113" y="5189"/>
                  </a:lnTo>
                  <a:cubicBezTo>
                    <a:pt x="160" y="5189"/>
                    <a:pt x="208" y="5157"/>
                    <a:pt x="208" y="5109"/>
                  </a:cubicBezTo>
                  <a:cubicBezTo>
                    <a:pt x="543" y="3067"/>
                    <a:pt x="2060" y="178"/>
                    <a:pt x="2076" y="146"/>
                  </a:cubicBezTo>
                  <a:cubicBezTo>
                    <a:pt x="2119" y="70"/>
                    <a:pt x="2051" y="0"/>
                    <a:pt x="19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822;p45">
              <a:extLst>
                <a:ext uri="{FF2B5EF4-FFF2-40B4-BE49-F238E27FC236}">
                  <a16:creationId xmlns:a16="http://schemas.microsoft.com/office/drawing/2014/main" id="{766E3687-A267-411B-8087-18BFFACD80D5}"/>
                </a:ext>
              </a:extLst>
            </p:cNvPr>
            <p:cNvSpPr/>
            <p:nvPr/>
          </p:nvSpPr>
          <p:spPr>
            <a:xfrm>
              <a:off x="4003700" y="2986475"/>
              <a:ext cx="21000" cy="90075"/>
            </a:xfrm>
            <a:custGeom>
              <a:avLst/>
              <a:gdLst/>
              <a:ahLst/>
              <a:cxnLst/>
              <a:rect l="l" t="t" r="r" b="b"/>
              <a:pathLst>
                <a:path w="840" h="3603" extrusionOk="0">
                  <a:moveTo>
                    <a:pt x="717" y="0"/>
                  </a:moveTo>
                  <a:cubicBezTo>
                    <a:pt x="675" y="0"/>
                    <a:pt x="636" y="23"/>
                    <a:pt x="623" y="76"/>
                  </a:cubicBezTo>
                  <a:cubicBezTo>
                    <a:pt x="623" y="108"/>
                    <a:pt x="208" y="1895"/>
                    <a:pt x="0" y="3491"/>
                  </a:cubicBezTo>
                  <a:cubicBezTo>
                    <a:pt x="0" y="3539"/>
                    <a:pt x="32" y="3587"/>
                    <a:pt x="96" y="3603"/>
                  </a:cubicBezTo>
                  <a:cubicBezTo>
                    <a:pt x="144" y="3587"/>
                    <a:pt x="192" y="3555"/>
                    <a:pt x="208" y="3507"/>
                  </a:cubicBezTo>
                  <a:cubicBezTo>
                    <a:pt x="399" y="1943"/>
                    <a:pt x="814" y="139"/>
                    <a:pt x="830" y="123"/>
                  </a:cubicBezTo>
                  <a:cubicBezTo>
                    <a:pt x="840" y="48"/>
                    <a:pt x="777" y="0"/>
                    <a:pt x="7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823;p45">
              <a:extLst>
                <a:ext uri="{FF2B5EF4-FFF2-40B4-BE49-F238E27FC236}">
                  <a16:creationId xmlns:a16="http://schemas.microsoft.com/office/drawing/2014/main" id="{E951E940-4CFE-47F7-B2CF-42559723C646}"/>
                </a:ext>
              </a:extLst>
            </p:cNvPr>
            <p:cNvSpPr/>
            <p:nvPr/>
          </p:nvSpPr>
          <p:spPr>
            <a:xfrm>
              <a:off x="4118600" y="2697900"/>
              <a:ext cx="123300" cy="194800"/>
            </a:xfrm>
            <a:custGeom>
              <a:avLst/>
              <a:gdLst/>
              <a:ahLst/>
              <a:cxnLst/>
              <a:rect l="l" t="t" r="r" b="b"/>
              <a:pathLst>
                <a:path w="4932" h="7792" extrusionOk="0">
                  <a:moveTo>
                    <a:pt x="2139" y="0"/>
                  </a:moveTo>
                  <a:cubicBezTo>
                    <a:pt x="2139" y="0"/>
                    <a:pt x="1628" y="256"/>
                    <a:pt x="1070" y="1118"/>
                  </a:cubicBezTo>
                  <a:cubicBezTo>
                    <a:pt x="511" y="1979"/>
                    <a:pt x="0" y="3448"/>
                    <a:pt x="112" y="3815"/>
                  </a:cubicBezTo>
                  <a:cubicBezTo>
                    <a:pt x="134" y="3893"/>
                    <a:pt x="199" y="3924"/>
                    <a:pt x="288" y="3924"/>
                  </a:cubicBezTo>
                  <a:cubicBezTo>
                    <a:pt x="596" y="3924"/>
                    <a:pt x="1181" y="3559"/>
                    <a:pt x="1181" y="3559"/>
                  </a:cubicBezTo>
                  <a:cubicBezTo>
                    <a:pt x="1181" y="3559"/>
                    <a:pt x="2114" y="7792"/>
                    <a:pt x="2995" y="7792"/>
                  </a:cubicBezTo>
                  <a:cubicBezTo>
                    <a:pt x="3029" y="7792"/>
                    <a:pt x="3063" y="7785"/>
                    <a:pt x="3097" y="7772"/>
                  </a:cubicBezTo>
                  <a:cubicBezTo>
                    <a:pt x="4932" y="7054"/>
                    <a:pt x="2490" y="351"/>
                    <a:pt x="2490" y="351"/>
                  </a:cubicBezTo>
                  <a:cubicBezTo>
                    <a:pt x="2490" y="351"/>
                    <a:pt x="2490" y="96"/>
                    <a:pt x="2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824;p45">
              <a:extLst>
                <a:ext uri="{FF2B5EF4-FFF2-40B4-BE49-F238E27FC236}">
                  <a16:creationId xmlns:a16="http://schemas.microsoft.com/office/drawing/2014/main" id="{53671C57-453C-4EDA-B590-C8ED6E75793E}"/>
                </a:ext>
              </a:extLst>
            </p:cNvPr>
            <p:cNvSpPr/>
            <p:nvPr/>
          </p:nvSpPr>
          <p:spPr>
            <a:xfrm>
              <a:off x="4116200" y="2695200"/>
              <a:ext cx="127700" cy="199825"/>
            </a:xfrm>
            <a:custGeom>
              <a:avLst/>
              <a:gdLst/>
              <a:ahLst/>
              <a:cxnLst/>
              <a:rect l="l" t="t" r="r" b="b"/>
              <a:pathLst>
                <a:path w="5108" h="7993" extrusionOk="0">
                  <a:moveTo>
                    <a:pt x="2251" y="220"/>
                  </a:moveTo>
                  <a:cubicBezTo>
                    <a:pt x="2490" y="300"/>
                    <a:pt x="2490" y="459"/>
                    <a:pt x="2490" y="459"/>
                  </a:cubicBezTo>
                  <a:cubicBezTo>
                    <a:pt x="2490" y="475"/>
                    <a:pt x="2490" y="491"/>
                    <a:pt x="2506" y="491"/>
                  </a:cubicBezTo>
                  <a:cubicBezTo>
                    <a:pt x="3161" y="2343"/>
                    <a:pt x="4597" y="7226"/>
                    <a:pt x="3161" y="7785"/>
                  </a:cubicBezTo>
                  <a:cubicBezTo>
                    <a:pt x="3141" y="7791"/>
                    <a:pt x="3118" y="7795"/>
                    <a:pt x="3094" y="7795"/>
                  </a:cubicBezTo>
                  <a:cubicBezTo>
                    <a:pt x="3060" y="7795"/>
                    <a:pt x="3022" y="7787"/>
                    <a:pt x="2985" y="7769"/>
                  </a:cubicBezTo>
                  <a:cubicBezTo>
                    <a:pt x="2331" y="7418"/>
                    <a:pt x="1597" y="4673"/>
                    <a:pt x="1373" y="3635"/>
                  </a:cubicBezTo>
                  <a:cubicBezTo>
                    <a:pt x="1357" y="3603"/>
                    <a:pt x="1341" y="3587"/>
                    <a:pt x="1309" y="3571"/>
                  </a:cubicBezTo>
                  <a:cubicBezTo>
                    <a:pt x="1293" y="3571"/>
                    <a:pt x="1277" y="3556"/>
                    <a:pt x="1277" y="3556"/>
                  </a:cubicBezTo>
                  <a:cubicBezTo>
                    <a:pt x="1246" y="3556"/>
                    <a:pt x="1230" y="3571"/>
                    <a:pt x="1214" y="3571"/>
                  </a:cubicBezTo>
                  <a:cubicBezTo>
                    <a:pt x="968" y="3731"/>
                    <a:pt x="564" y="3929"/>
                    <a:pt x="384" y="3929"/>
                  </a:cubicBezTo>
                  <a:cubicBezTo>
                    <a:pt x="365" y="3929"/>
                    <a:pt x="349" y="3927"/>
                    <a:pt x="336" y="3923"/>
                  </a:cubicBezTo>
                  <a:cubicBezTo>
                    <a:pt x="320" y="3907"/>
                    <a:pt x="304" y="3907"/>
                    <a:pt x="304" y="3891"/>
                  </a:cubicBezTo>
                  <a:cubicBezTo>
                    <a:pt x="208" y="3571"/>
                    <a:pt x="703" y="2119"/>
                    <a:pt x="1261" y="1273"/>
                  </a:cubicBezTo>
                  <a:cubicBezTo>
                    <a:pt x="1501" y="858"/>
                    <a:pt x="1836" y="491"/>
                    <a:pt x="2251" y="220"/>
                  </a:cubicBezTo>
                  <a:close/>
                  <a:moveTo>
                    <a:pt x="2227" y="1"/>
                  </a:moveTo>
                  <a:cubicBezTo>
                    <a:pt x="2215" y="1"/>
                    <a:pt x="2203" y="5"/>
                    <a:pt x="2187" y="13"/>
                  </a:cubicBezTo>
                  <a:cubicBezTo>
                    <a:pt x="2171" y="29"/>
                    <a:pt x="1645" y="300"/>
                    <a:pt x="1086" y="1162"/>
                  </a:cubicBezTo>
                  <a:cubicBezTo>
                    <a:pt x="527" y="2039"/>
                    <a:pt x="1" y="3540"/>
                    <a:pt x="112" y="3939"/>
                  </a:cubicBezTo>
                  <a:cubicBezTo>
                    <a:pt x="128" y="4018"/>
                    <a:pt x="176" y="4082"/>
                    <a:pt x="256" y="4098"/>
                  </a:cubicBezTo>
                  <a:cubicBezTo>
                    <a:pt x="294" y="4113"/>
                    <a:pt x="338" y="4120"/>
                    <a:pt x="387" y="4120"/>
                  </a:cubicBezTo>
                  <a:cubicBezTo>
                    <a:pt x="641" y="4120"/>
                    <a:pt x="1010" y="3932"/>
                    <a:pt x="1198" y="3811"/>
                  </a:cubicBezTo>
                  <a:cubicBezTo>
                    <a:pt x="1373" y="4513"/>
                    <a:pt x="2107" y="7529"/>
                    <a:pt x="2889" y="7944"/>
                  </a:cubicBezTo>
                  <a:cubicBezTo>
                    <a:pt x="2953" y="7976"/>
                    <a:pt x="3033" y="7992"/>
                    <a:pt x="3097" y="7992"/>
                  </a:cubicBezTo>
                  <a:cubicBezTo>
                    <a:pt x="3145" y="7992"/>
                    <a:pt x="3193" y="7992"/>
                    <a:pt x="3240" y="7976"/>
                  </a:cubicBezTo>
                  <a:cubicBezTo>
                    <a:pt x="5108" y="7242"/>
                    <a:pt x="2841" y="858"/>
                    <a:pt x="2698" y="444"/>
                  </a:cubicBezTo>
                  <a:cubicBezTo>
                    <a:pt x="2650" y="220"/>
                    <a:pt x="2490" y="45"/>
                    <a:pt x="2267" y="13"/>
                  </a:cubicBezTo>
                  <a:cubicBezTo>
                    <a:pt x="2251" y="5"/>
                    <a:pt x="2239" y="1"/>
                    <a:pt x="2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825;p45">
              <a:extLst>
                <a:ext uri="{FF2B5EF4-FFF2-40B4-BE49-F238E27FC236}">
                  <a16:creationId xmlns:a16="http://schemas.microsoft.com/office/drawing/2014/main" id="{6554CEF4-4770-4E75-BE7A-E93C8713EC33}"/>
                </a:ext>
              </a:extLst>
            </p:cNvPr>
            <p:cNvSpPr/>
            <p:nvPr/>
          </p:nvSpPr>
          <p:spPr>
            <a:xfrm>
              <a:off x="4047975" y="2589375"/>
              <a:ext cx="87175" cy="125375"/>
            </a:xfrm>
            <a:custGeom>
              <a:avLst/>
              <a:gdLst/>
              <a:ahLst/>
              <a:cxnLst/>
              <a:rect l="l" t="t" r="r" b="b"/>
              <a:pathLst>
                <a:path w="3487" h="5015" extrusionOk="0">
                  <a:moveTo>
                    <a:pt x="3320" y="0"/>
                  </a:moveTo>
                  <a:lnTo>
                    <a:pt x="1740" y="1213"/>
                  </a:lnTo>
                  <a:cubicBezTo>
                    <a:pt x="1740" y="1213"/>
                    <a:pt x="1565" y="2698"/>
                    <a:pt x="1389" y="2985"/>
                  </a:cubicBezTo>
                  <a:cubicBezTo>
                    <a:pt x="1277" y="3153"/>
                    <a:pt x="1100" y="3195"/>
                    <a:pt x="918" y="3195"/>
                  </a:cubicBezTo>
                  <a:cubicBezTo>
                    <a:pt x="788" y="3195"/>
                    <a:pt x="656" y="3174"/>
                    <a:pt x="543" y="3160"/>
                  </a:cubicBezTo>
                  <a:lnTo>
                    <a:pt x="543" y="3160"/>
                  </a:lnTo>
                  <a:cubicBezTo>
                    <a:pt x="272" y="3719"/>
                    <a:pt x="1" y="4708"/>
                    <a:pt x="1038" y="4964"/>
                  </a:cubicBezTo>
                  <a:cubicBezTo>
                    <a:pt x="1177" y="4999"/>
                    <a:pt x="1312" y="5014"/>
                    <a:pt x="1442" y="5014"/>
                  </a:cubicBezTo>
                  <a:cubicBezTo>
                    <a:pt x="2678" y="5014"/>
                    <a:pt x="3486" y="3591"/>
                    <a:pt x="3480" y="3591"/>
                  </a:cubicBezTo>
                  <a:lnTo>
                    <a:pt x="3480" y="3591"/>
                  </a:lnTo>
                  <a:cubicBezTo>
                    <a:pt x="3480" y="3591"/>
                    <a:pt x="3480" y="3591"/>
                    <a:pt x="3480" y="3591"/>
                  </a:cubicBezTo>
                  <a:cubicBezTo>
                    <a:pt x="2873" y="3511"/>
                    <a:pt x="2857" y="3352"/>
                    <a:pt x="2937" y="2634"/>
                  </a:cubicBezTo>
                  <a:cubicBezTo>
                    <a:pt x="3017" y="1900"/>
                    <a:pt x="3320" y="1"/>
                    <a:pt x="33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826;p45">
              <a:extLst>
                <a:ext uri="{FF2B5EF4-FFF2-40B4-BE49-F238E27FC236}">
                  <a16:creationId xmlns:a16="http://schemas.microsoft.com/office/drawing/2014/main" id="{4E64C145-1B5C-4872-9C38-36B229E60B73}"/>
                </a:ext>
              </a:extLst>
            </p:cNvPr>
            <p:cNvSpPr/>
            <p:nvPr/>
          </p:nvSpPr>
          <p:spPr>
            <a:xfrm>
              <a:off x="4049975" y="2586750"/>
              <a:ext cx="88200" cy="130325"/>
            </a:xfrm>
            <a:custGeom>
              <a:avLst/>
              <a:gdLst/>
              <a:ahLst/>
              <a:cxnLst/>
              <a:rect l="l" t="t" r="r" b="b"/>
              <a:pathLst>
                <a:path w="3528" h="5213" extrusionOk="0">
                  <a:moveTo>
                    <a:pt x="3097" y="329"/>
                  </a:moveTo>
                  <a:lnTo>
                    <a:pt x="3097" y="329"/>
                  </a:lnTo>
                  <a:cubicBezTo>
                    <a:pt x="3017" y="872"/>
                    <a:pt x="2825" y="2164"/>
                    <a:pt x="2761" y="2723"/>
                  </a:cubicBezTo>
                  <a:cubicBezTo>
                    <a:pt x="2714" y="3138"/>
                    <a:pt x="2698" y="3393"/>
                    <a:pt x="2825" y="3569"/>
                  </a:cubicBezTo>
                  <a:cubicBezTo>
                    <a:pt x="2937" y="3680"/>
                    <a:pt x="3081" y="3760"/>
                    <a:pt x="3240" y="3760"/>
                  </a:cubicBezTo>
                  <a:cubicBezTo>
                    <a:pt x="2986" y="4141"/>
                    <a:pt x="2295" y="5021"/>
                    <a:pt x="1355" y="5021"/>
                  </a:cubicBezTo>
                  <a:cubicBezTo>
                    <a:pt x="1232" y="5021"/>
                    <a:pt x="1105" y="5006"/>
                    <a:pt x="974" y="4973"/>
                  </a:cubicBezTo>
                  <a:cubicBezTo>
                    <a:pt x="735" y="4925"/>
                    <a:pt x="511" y="4782"/>
                    <a:pt x="399" y="4558"/>
                  </a:cubicBezTo>
                  <a:cubicBezTo>
                    <a:pt x="224" y="4191"/>
                    <a:pt x="384" y="3680"/>
                    <a:pt x="511" y="3377"/>
                  </a:cubicBezTo>
                  <a:lnTo>
                    <a:pt x="527" y="3377"/>
                  </a:lnTo>
                  <a:cubicBezTo>
                    <a:pt x="626" y="3389"/>
                    <a:pt x="740" y="3405"/>
                    <a:pt x="855" y="3405"/>
                  </a:cubicBezTo>
                  <a:cubicBezTo>
                    <a:pt x="1054" y="3405"/>
                    <a:pt x="1257" y="3356"/>
                    <a:pt x="1389" y="3154"/>
                  </a:cubicBezTo>
                  <a:cubicBezTo>
                    <a:pt x="1564" y="2866"/>
                    <a:pt x="1724" y="1654"/>
                    <a:pt x="1756" y="1366"/>
                  </a:cubicBezTo>
                  <a:lnTo>
                    <a:pt x="3097" y="329"/>
                  </a:lnTo>
                  <a:close/>
                  <a:moveTo>
                    <a:pt x="3244" y="0"/>
                  </a:moveTo>
                  <a:cubicBezTo>
                    <a:pt x="3222" y="0"/>
                    <a:pt x="3199" y="8"/>
                    <a:pt x="3176" y="26"/>
                  </a:cubicBezTo>
                  <a:lnTo>
                    <a:pt x="1596" y="1239"/>
                  </a:lnTo>
                  <a:cubicBezTo>
                    <a:pt x="1580" y="1255"/>
                    <a:pt x="1564" y="1271"/>
                    <a:pt x="1564" y="1302"/>
                  </a:cubicBezTo>
                  <a:cubicBezTo>
                    <a:pt x="1501" y="1893"/>
                    <a:pt x="1357" y="2850"/>
                    <a:pt x="1213" y="3042"/>
                  </a:cubicBezTo>
                  <a:cubicBezTo>
                    <a:pt x="1132" y="3174"/>
                    <a:pt x="987" y="3209"/>
                    <a:pt x="830" y="3209"/>
                  </a:cubicBezTo>
                  <a:cubicBezTo>
                    <a:pt x="740" y="3209"/>
                    <a:pt x="646" y="3197"/>
                    <a:pt x="559" y="3186"/>
                  </a:cubicBezTo>
                  <a:lnTo>
                    <a:pt x="479" y="3170"/>
                  </a:lnTo>
                  <a:cubicBezTo>
                    <a:pt x="431" y="3170"/>
                    <a:pt x="384" y="3186"/>
                    <a:pt x="368" y="3233"/>
                  </a:cubicBezTo>
                  <a:cubicBezTo>
                    <a:pt x="176" y="3632"/>
                    <a:pt x="0" y="4207"/>
                    <a:pt x="208" y="4638"/>
                  </a:cubicBezTo>
                  <a:cubicBezTo>
                    <a:pt x="368" y="4909"/>
                    <a:pt x="623" y="5117"/>
                    <a:pt x="926" y="5165"/>
                  </a:cubicBezTo>
                  <a:cubicBezTo>
                    <a:pt x="1070" y="5196"/>
                    <a:pt x="1213" y="5212"/>
                    <a:pt x="1373" y="5212"/>
                  </a:cubicBezTo>
                  <a:cubicBezTo>
                    <a:pt x="2522" y="5212"/>
                    <a:pt x="3320" y="4015"/>
                    <a:pt x="3496" y="3744"/>
                  </a:cubicBezTo>
                  <a:cubicBezTo>
                    <a:pt x="3527" y="3680"/>
                    <a:pt x="3496" y="3616"/>
                    <a:pt x="3432" y="3585"/>
                  </a:cubicBezTo>
                  <a:lnTo>
                    <a:pt x="3416" y="3585"/>
                  </a:lnTo>
                  <a:cubicBezTo>
                    <a:pt x="3160" y="3553"/>
                    <a:pt x="3033" y="3521"/>
                    <a:pt x="2985" y="3441"/>
                  </a:cubicBezTo>
                  <a:cubicBezTo>
                    <a:pt x="2905" y="3345"/>
                    <a:pt x="2905" y="3154"/>
                    <a:pt x="2953" y="2739"/>
                  </a:cubicBezTo>
                  <a:cubicBezTo>
                    <a:pt x="3033" y="2021"/>
                    <a:pt x="3336" y="137"/>
                    <a:pt x="3336" y="121"/>
                  </a:cubicBezTo>
                  <a:cubicBezTo>
                    <a:pt x="3347" y="52"/>
                    <a:pt x="3301" y="0"/>
                    <a:pt x="3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827;p45">
              <a:extLst>
                <a:ext uri="{FF2B5EF4-FFF2-40B4-BE49-F238E27FC236}">
                  <a16:creationId xmlns:a16="http://schemas.microsoft.com/office/drawing/2014/main" id="{24271D28-67D3-4773-838E-230B6B147D82}"/>
                </a:ext>
              </a:extLst>
            </p:cNvPr>
            <p:cNvSpPr/>
            <p:nvPr/>
          </p:nvSpPr>
          <p:spPr>
            <a:xfrm>
              <a:off x="4045575" y="2495625"/>
              <a:ext cx="118100" cy="134175"/>
            </a:xfrm>
            <a:custGeom>
              <a:avLst/>
              <a:gdLst/>
              <a:ahLst/>
              <a:cxnLst/>
              <a:rect l="l" t="t" r="r" b="b"/>
              <a:pathLst>
                <a:path w="4724" h="5367" extrusionOk="0">
                  <a:moveTo>
                    <a:pt x="2012" y="0"/>
                  </a:moveTo>
                  <a:lnTo>
                    <a:pt x="2012" y="0"/>
                  </a:lnTo>
                  <a:cubicBezTo>
                    <a:pt x="1868" y="32"/>
                    <a:pt x="943" y="575"/>
                    <a:pt x="544" y="1660"/>
                  </a:cubicBezTo>
                  <a:cubicBezTo>
                    <a:pt x="161" y="2729"/>
                    <a:pt x="1" y="3719"/>
                    <a:pt x="129" y="4596"/>
                  </a:cubicBezTo>
                  <a:cubicBezTo>
                    <a:pt x="219" y="5141"/>
                    <a:pt x="482" y="5367"/>
                    <a:pt x="945" y="5367"/>
                  </a:cubicBezTo>
                  <a:cubicBezTo>
                    <a:pt x="1215" y="5367"/>
                    <a:pt x="1553" y="5290"/>
                    <a:pt x="1964" y="5155"/>
                  </a:cubicBezTo>
                  <a:cubicBezTo>
                    <a:pt x="2602" y="4963"/>
                    <a:pt x="3161" y="4564"/>
                    <a:pt x="3544" y="4022"/>
                  </a:cubicBezTo>
                  <a:cubicBezTo>
                    <a:pt x="3544" y="4022"/>
                    <a:pt x="3608" y="4485"/>
                    <a:pt x="4023" y="4501"/>
                  </a:cubicBezTo>
                  <a:cubicBezTo>
                    <a:pt x="4028" y="4501"/>
                    <a:pt x="4033" y="4501"/>
                    <a:pt x="4039" y="4501"/>
                  </a:cubicBezTo>
                  <a:cubicBezTo>
                    <a:pt x="4460" y="4501"/>
                    <a:pt x="4724" y="3886"/>
                    <a:pt x="4629" y="3256"/>
                  </a:cubicBezTo>
                  <a:cubicBezTo>
                    <a:pt x="4601" y="3032"/>
                    <a:pt x="4512" y="2959"/>
                    <a:pt x="4409" y="2959"/>
                  </a:cubicBezTo>
                  <a:cubicBezTo>
                    <a:pt x="4217" y="2959"/>
                    <a:pt x="3975" y="3208"/>
                    <a:pt x="3975" y="3208"/>
                  </a:cubicBezTo>
                  <a:cubicBezTo>
                    <a:pt x="3975" y="3208"/>
                    <a:pt x="2522" y="2362"/>
                    <a:pt x="2187" y="1612"/>
                  </a:cubicBezTo>
                  <a:cubicBezTo>
                    <a:pt x="1980" y="1101"/>
                    <a:pt x="1916" y="543"/>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828;p45">
              <a:extLst>
                <a:ext uri="{FF2B5EF4-FFF2-40B4-BE49-F238E27FC236}">
                  <a16:creationId xmlns:a16="http://schemas.microsoft.com/office/drawing/2014/main" id="{5BD64474-DBC1-4EA8-B6E7-2DC4B71708A7}"/>
                </a:ext>
              </a:extLst>
            </p:cNvPr>
            <p:cNvSpPr/>
            <p:nvPr/>
          </p:nvSpPr>
          <p:spPr>
            <a:xfrm>
              <a:off x="4043200" y="2493225"/>
              <a:ext cx="122500" cy="139275"/>
            </a:xfrm>
            <a:custGeom>
              <a:avLst/>
              <a:gdLst/>
              <a:ahLst/>
              <a:cxnLst/>
              <a:rect l="l" t="t" r="r" b="b"/>
              <a:pathLst>
                <a:path w="4900" h="5571" extrusionOk="0">
                  <a:moveTo>
                    <a:pt x="1995" y="256"/>
                  </a:moveTo>
                  <a:cubicBezTo>
                    <a:pt x="1931" y="766"/>
                    <a:pt x="1995" y="1277"/>
                    <a:pt x="2187" y="1756"/>
                  </a:cubicBezTo>
                  <a:cubicBezTo>
                    <a:pt x="2538" y="2506"/>
                    <a:pt x="3958" y="3352"/>
                    <a:pt x="4022" y="3400"/>
                  </a:cubicBezTo>
                  <a:cubicBezTo>
                    <a:pt x="4039" y="3405"/>
                    <a:pt x="4057" y="3409"/>
                    <a:pt x="4074" y="3409"/>
                  </a:cubicBezTo>
                  <a:cubicBezTo>
                    <a:pt x="4103" y="3409"/>
                    <a:pt x="4129" y="3398"/>
                    <a:pt x="4150" y="3368"/>
                  </a:cubicBezTo>
                  <a:cubicBezTo>
                    <a:pt x="4236" y="3281"/>
                    <a:pt x="4414" y="3156"/>
                    <a:pt x="4506" y="3156"/>
                  </a:cubicBezTo>
                  <a:cubicBezTo>
                    <a:pt x="4516" y="3156"/>
                    <a:pt x="4525" y="3157"/>
                    <a:pt x="4533" y="3160"/>
                  </a:cubicBezTo>
                  <a:cubicBezTo>
                    <a:pt x="4580" y="3176"/>
                    <a:pt x="4612" y="3240"/>
                    <a:pt x="4628" y="3352"/>
                  </a:cubicBezTo>
                  <a:cubicBezTo>
                    <a:pt x="4692" y="3703"/>
                    <a:pt x="4612" y="4070"/>
                    <a:pt x="4405" y="4357"/>
                  </a:cubicBezTo>
                  <a:cubicBezTo>
                    <a:pt x="4341" y="4437"/>
                    <a:pt x="4229" y="4501"/>
                    <a:pt x="4118" y="4501"/>
                  </a:cubicBezTo>
                  <a:cubicBezTo>
                    <a:pt x="3798" y="4485"/>
                    <a:pt x="3735" y="4118"/>
                    <a:pt x="3735" y="4102"/>
                  </a:cubicBezTo>
                  <a:cubicBezTo>
                    <a:pt x="3725" y="4043"/>
                    <a:pt x="3679" y="4009"/>
                    <a:pt x="3635" y="4009"/>
                  </a:cubicBezTo>
                  <a:cubicBezTo>
                    <a:pt x="3606" y="4009"/>
                    <a:pt x="3578" y="4023"/>
                    <a:pt x="3559" y="4054"/>
                  </a:cubicBezTo>
                  <a:cubicBezTo>
                    <a:pt x="3192" y="4581"/>
                    <a:pt x="2649" y="4980"/>
                    <a:pt x="2043" y="5155"/>
                  </a:cubicBezTo>
                  <a:cubicBezTo>
                    <a:pt x="1619" y="5296"/>
                    <a:pt x="1295" y="5365"/>
                    <a:pt x="1048" y="5365"/>
                  </a:cubicBezTo>
                  <a:cubicBezTo>
                    <a:pt x="877" y="5365"/>
                    <a:pt x="743" y="5332"/>
                    <a:pt x="639" y="5267"/>
                  </a:cubicBezTo>
                  <a:cubicBezTo>
                    <a:pt x="447" y="5123"/>
                    <a:pt x="335" y="4916"/>
                    <a:pt x="335" y="4676"/>
                  </a:cubicBezTo>
                  <a:cubicBezTo>
                    <a:pt x="208" y="3846"/>
                    <a:pt x="335" y="2873"/>
                    <a:pt x="734" y="1788"/>
                  </a:cubicBezTo>
                  <a:cubicBezTo>
                    <a:pt x="974" y="1149"/>
                    <a:pt x="1421" y="623"/>
                    <a:pt x="1995" y="256"/>
                  </a:cubicBezTo>
                  <a:close/>
                  <a:moveTo>
                    <a:pt x="2107" y="0"/>
                  </a:moveTo>
                  <a:cubicBezTo>
                    <a:pt x="1883" y="32"/>
                    <a:pt x="958" y="623"/>
                    <a:pt x="559" y="1708"/>
                  </a:cubicBezTo>
                  <a:cubicBezTo>
                    <a:pt x="144" y="2841"/>
                    <a:pt x="0" y="3846"/>
                    <a:pt x="128" y="4708"/>
                  </a:cubicBezTo>
                  <a:cubicBezTo>
                    <a:pt x="144" y="4996"/>
                    <a:pt x="303" y="5267"/>
                    <a:pt x="543" y="5442"/>
                  </a:cubicBezTo>
                  <a:cubicBezTo>
                    <a:pt x="686" y="5538"/>
                    <a:pt x="862" y="5570"/>
                    <a:pt x="1038" y="5570"/>
                  </a:cubicBezTo>
                  <a:cubicBezTo>
                    <a:pt x="1405" y="5554"/>
                    <a:pt x="1756" y="5474"/>
                    <a:pt x="2091" y="5347"/>
                  </a:cubicBezTo>
                  <a:cubicBezTo>
                    <a:pt x="2681" y="5171"/>
                    <a:pt x="3208" y="4820"/>
                    <a:pt x="3591" y="4325"/>
                  </a:cubicBezTo>
                  <a:cubicBezTo>
                    <a:pt x="3683" y="4566"/>
                    <a:pt x="3899" y="4693"/>
                    <a:pt x="4117" y="4693"/>
                  </a:cubicBezTo>
                  <a:cubicBezTo>
                    <a:pt x="4275" y="4693"/>
                    <a:pt x="4434" y="4626"/>
                    <a:pt x="4549" y="4485"/>
                  </a:cubicBezTo>
                  <a:cubicBezTo>
                    <a:pt x="4804" y="4166"/>
                    <a:pt x="4900" y="3735"/>
                    <a:pt x="4836" y="3336"/>
                  </a:cubicBezTo>
                  <a:cubicBezTo>
                    <a:pt x="4804" y="3128"/>
                    <a:pt x="4724" y="3001"/>
                    <a:pt x="4596" y="2969"/>
                  </a:cubicBezTo>
                  <a:cubicBezTo>
                    <a:pt x="4568" y="2959"/>
                    <a:pt x="4539" y="2955"/>
                    <a:pt x="4509" y="2955"/>
                  </a:cubicBezTo>
                  <a:cubicBezTo>
                    <a:pt x="4337" y="2955"/>
                    <a:pt x="4149" y="3095"/>
                    <a:pt x="4054" y="3176"/>
                  </a:cubicBezTo>
                  <a:cubicBezTo>
                    <a:pt x="3783" y="3001"/>
                    <a:pt x="2649" y="2283"/>
                    <a:pt x="2378" y="1676"/>
                  </a:cubicBezTo>
                  <a:cubicBezTo>
                    <a:pt x="2171" y="1181"/>
                    <a:pt x="2123" y="639"/>
                    <a:pt x="2219" y="112"/>
                  </a:cubicBezTo>
                  <a:cubicBezTo>
                    <a:pt x="2219" y="80"/>
                    <a:pt x="2203" y="48"/>
                    <a:pt x="2187" y="32"/>
                  </a:cubicBezTo>
                  <a:cubicBezTo>
                    <a:pt x="2171" y="16"/>
                    <a:pt x="2139" y="0"/>
                    <a:pt x="21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829;p45">
              <a:extLst>
                <a:ext uri="{FF2B5EF4-FFF2-40B4-BE49-F238E27FC236}">
                  <a16:creationId xmlns:a16="http://schemas.microsoft.com/office/drawing/2014/main" id="{E2DCCBE1-3403-400B-AF9F-5CDFEDBADFAF}"/>
                </a:ext>
              </a:extLst>
            </p:cNvPr>
            <p:cNvSpPr/>
            <p:nvPr/>
          </p:nvSpPr>
          <p:spPr>
            <a:xfrm>
              <a:off x="4167025" y="2625675"/>
              <a:ext cx="114375" cy="265950"/>
            </a:xfrm>
            <a:custGeom>
              <a:avLst/>
              <a:gdLst/>
              <a:ahLst/>
              <a:cxnLst/>
              <a:rect l="l" t="t" r="r" b="b"/>
              <a:pathLst>
                <a:path w="4575" h="10638" extrusionOk="0">
                  <a:moveTo>
                    <a:pt x="2780" y="1"/>
                  </a:moveTo>
                  <a:cubicBezTo>
                    <a:pt x="2575" y="1"/>
                    <a:pt x="2388" y="408"/>
                    <a:pt x="2133" y="703"/>
                  </a:cubicBezTo>
                  <a:cubicBezTo>
                    <a:pt x="1910" y="958"/>
                    <a:pt x="1670" y="1198"/>
                    <a:pt x="1415" y="1421"/>
                  </a:cubicBezTo>
                  <a:lnTo>
                    <a:pt x="1367" y="2235"/>
                  </a:lnTo>
                  <a:cubicBezTo>
                    <a:pt x="1367" y="2235"/>
                    <a:pt x="457" y="6640"/>
                    <a:pt x="202" y="8619"/>
                  </a:cubicBezTo>
                  <a:cubicBezTo>
                    <a:pt x="1" y="10178"/>
                    <a:pt x="651" y="10637"/>
                    <a:pt x="1108" y="10637"/>
                  </a:cubicBezTo>
                  <a:cubicBezTo>
                    <a:pt x="1231" y="10637"/>
                    <a:pt x="1340" y="10604"/>
                    <a:pt x="1415" y="10550"/>
                  </a:cubicBezTo>
                  <a:cubicBezTo>
                    <a:pt x="1782" y="10294"/>
                    <a:pt x="1926" y="8922"/>
                    <a:pt x="1926" y="7709"/>
                  </a:cubicBezTo>
                  <a:cubicBezTo>
                    <a:pt x="1926" y="6480"/>
                    <a:pt x="1973" y="2411"/>
                    <a:pt x="1973" y="2411"/>
                  </a:cubicBezTo>
                  <a:cubicBezTo>
                    <a:pt x="1973" y="2411"/>
                    <a:pt x="3202" y="2283"/>
                    <a:pt x="3601" y="1820"/>
                  </a:cubicBezTo>
                  <a:cubicBezTo>
                    <a:pt x="4016" y="1357"/>
                    <a:pt x="4575" y="496"/>
                    <a:pt x="4527" y="240"/>
                  </a:cubicBezTo>
                  <a:cubicBezTo>
                    <a:pt x="4520" y="211"/>
                    <a:pt x="4500" y="197"/>
                    <a:pt x="4472" y="197"/>
                  </a:cubicBezTo>
                  <a:cubicBezTo>
                    <a:pt x="4254" y="197"/>
                    <a:pt x="3506" y="958"/>
                    <a:pt x="3506" y="958"/>
                  </a:cubicBezTo>
                  <a:lnTo>
                    <a:pt x="2484" y="1262"/>
                  </a:lnTo>
                  <a:lnTo>
                    <a:pt x="2532" y="863"/>
                  </a:lnTo>
                  <a:cubicBezTo>
                    <a:pt x="2532" y="863"/>
                    <a:pt x="3154" y="256"/>
                    <a:pt x="2899" y="49"/>
                  </a:cubicBezTo>
                  <a:cubicBezTo>
                    <a:pt x="2858" y="15"/>
                    <a:pt x="2819" y="1"/>
                    <a:pt x="2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830;p45">
              <a:extLst>
                <a:ext uri="{FF2B5EF4-FFF2-40B4-BE49-F238E27FC236}">
                  <a16:creationId xmlns:a16="http://schemas.microsoft.com/office/drawing/2014/main" id="{504005D4-D604-4CC2-BE57-E83FB4927E5B}"/>
                </a:ext>
              </a:extLst>
            </p:cNvPr>
            <p:cNvSpPr/>
            <p:nvPr/>
          </p:nvSpPr>
          <p:spPr>
            <a:xfrm>
              <a:off x="4165275" y="2623175"/>
              <a:ext cx="118925" cy="270725"/>
            </a:xfrm>
            <a:custGeom>
              <a:avLst/>
              <a:gdLst/>
              <a:ahLst/>
              <a:cxnLst/>
              <a:rect l="l" t="t" r="r" b="b"/>
              <a:pathLst>
                <a:path w="4757" h="10829" extrusionOk="0">
                  <a:moveTo>
                    <a:pt x="2841" y="197"/>
                  </a:moveTo>
                  <a:cubicBezTo>
                    <a:pt x="2857" y="197"/>
                    <a:pt x="2889" y="212"/>
                    <a:pt x="2905" y="228"/>
                  </a:cubicBezTo>
                  <a:cubicBezTo>
                    <a:pt x="2921" y="228"/>
                    <a:pt x="2921" y="260"/>
                    <a:pt x="2921" y="276"/>
                  </a:cubicBezTo>
                  <a:cubicBezTo>
                    <a:pt x="2937" y="436"/>
                    <a:pt x="2698" y="739"/>
                    <a:pt x="2538" y="883"/>
                  </a:cubicBezTo>
                  <a:cubicBezTo>
                    <a:pt x="2522" y="899"/>
                    <a:pt x="2506" y="931"/>
                    <a:pt x="2506" y="947"/>
                  </a:cubicBezTo>
                  <a:lnTo>
                    <a:pt x="2458" y="1346"/>
                  </a:lnTo>
                  <a:cubicBezTo>
                    <a:pt x="2444" y="1403"/>
                    <a:pt x="2506" y="1460"/>
                    <a:pt x="2565" y="1460"/>
                  </a:cubicBezTo>
                  <a:cubicBezTo>
                    <a:pt x="2572" y="1460"/>
                    <a:pt x="2579" y="1459"/>
                    <a:pt x="2586" y="1457"/>
                  </a:cubicBezTo>
                  <a:lnTo>
                    <a:pt x="3607" y="1154"/>
                  </a:lnTo>
                  <a:cubicBezTo>
                    <a:pt x="3623" y="1138"/>
                    <a:pt x="3639" y="1138"/>
                    <a:pt x="3639" y="1122"/>
                  </a:cubicBezTo>
                  <a:cubicBezTo>
                    <a:pt x="3895" y="851"/>
                    <a:pt x="4182" y="611"/>
                    <a:pt x="4485" y="420"/>
                  </a:cubicBezTo>
                  <a:lnTo>
                    <a:pt x="4485" y="420"/>
                  </a:lnTo>
                  <a:cubicBezTo>
                    <a:pt x="4453" y="659"/>
                    <a:pt x="4022" y="1377"/>
                    <a:pt x="3607" y="1856"/>
                  </a:cubicBezTo>
                  <a:cubicBezTo>
                    <a:pt x="3224" y="2271"/>
                    <a:pt x="2043" y="2415"/>
                    <a:pt x="2043" y="2415"/>
                  </a:cubicBezTo>
                  <a:cubicBezTo>
                    <a:pt x="1996" y="2431"/>
                    <a:pt x="1948" y="2463"/>
                    <a:pt x="1948" y="2511"/>
                  </a:cubicBezTo>
                  <a:cubicBezTo>
                    <a:pt x="1948" y="2558"/>
                    <a:pt x="1900" y="6596"/>
                    <a:pt x="1900" y="7809"/>
                  </a:cubicBezTo>
                  <a:cubicBezTo>
                    <a:pt x="1900" y="9213"/>
                    <a:pt x="1708" y="10378"/>
                    <a:pt x="1437" y="10570"/>
                  </a:cubicBezTo>
                  <a:cubicBezTo>
                    <a:pt x="1352" y="10612"/>
                    <a:pt x="1261" y="10633"/>
                    <a:pt x="1171" y="10633"/>
                  </a:cubicBezTo>
                  <a:cubicBezTo>
                    <a:pt x="1057" y="10633"/>
                    <a:pt x="944" y="10600"/>
                    <a:pt x="847" y="10538"/>
                  </a:cubicBezTo>
                  <a:cubicBezTo>
                    <a:pt x="591" y="10394"/>
                    <a:pt x="208" y="9963"/>
                    <a:pt x="368" y="8735"/>
                  </a:cubicBezTo>
                  <a:cubicBezTo>
                    <a:pt x="623" y="6772"/>
                    <a:pt x="1533" y="2399"/>
                    <a:pt x="1533" y="2351"/>
                  </a:cubicBezTo>
                  <a:cubicBezTo>
                    <a:pt x="1533" y="2351"/>
                    <a:pt x="1533" y="2335"/>
                    <a:pt x="1533" y="2335"/>
                  </a:cubicBezTo>
                  <a:lnTo>
                    <a:pt x="1597" y="1569"/>
                  </a:lnTo>
                  <a:cubicBezTo>
                    <a:pt x="1836" y="1346"/>
                    <a:pt x="2059" y="1122"/>
                    <a:pt x="2283" y="867"/>
                  </a:cubicBezTo>
                  <a:cubicBezTo>
                    <a:pt x="2363" y="771"/>
                    <a:pt x="2442" y="659"/>
                    <a:pt x="2522" y="548"/>
                  </a:cubicBezTo>
                  <a:cubicBezTo>
                    <a:pt x="2634" y="388"/>
                    <a:pt x="2746" y="212"/>
                    <a:pt x="2841" y="197"/>
                  </a:cubicBezTo>
                  <a:close/>
                  <a:moveTo>
                    <a:pt x="2852" y="1"/>
                  </a:moveTo>
                  <a:cubicBezTo>
                    <a:pt x="2838" y="1"/>
                    <a:pt x="2824" y="2"/>
                    <a:pt x="2810" y="5"/>
                  </a:cubicBezTo>
                  <a:cubicBezTo>
                    <a:pt x="2634" y="21"/>
                    <a:pt x="2506" y="212"/>
                    <a:pt x="2347" y="436"/>
                  </a:cubicBezTo>
                  <a:cubicBezTo>
                    <a:pt x="2283" y="548"/>
                    <a:pt x="2203" y="643"/>
                    <a:pt x="2123" y="739"/>
                  </a:cubicBezTo>
                  <a:cubicBezTo>
                    <a:pt x="1916" y="994"/>
                    <a:pt x="1676" y="1218"/>
                    <a:pt x="1421" y="1441"/>
                  </a:cubicBezTo>
                  <a:cubicBezTo>
                    <a:pt x="1405" y="1457"/>
                    <a:pt x="1389" y="1489"/>
                    <a:pt x="1389" y="1505"/>
                  </a:cubicBezTo>
                  <a:lnTo>
                    <a:pt x="1341" y="2319"/>
                  </a:lnTo>
                  <a:cubicBezTo>
                    <a:pt x="1293" y="2511"/>
                    <a:pt x="416" y="6772"/>
                    <a:pt x="176" y="8703"/>
                  </a:cubicBezTo>
                  <a:cubicBezTo>
                    <a:pt x="1" y="10043"/>
                    <a:pt x="448" y="10538"/>
                    <a:pt x="735" y="10698"/>
                  </a:cubicBezTo>
                  <a:cubicBezTo>
                    <a:pt x="878" y="10793"/>
                    <a:pt x="1022" y="10825"/>
                    <a:pt x="1182" y="10825"/>
                  </a:cubicBezTo>
                  <a:cubicBezTo>
                    <a:pt x="1198" y="10827"/>
                    <a:pt x="1215" y="10828"/>
                    <a:pt x="1232" y="10828"/>
                  </a:cubicBezTo>
                  <a:cubicBezTo>
                    <a:pt x="1343" y="10828"/>
                    <a:pt x="1452" y="10785"/>
                    <a:pt x="1549" y="10730"/>
                  </a:cubicBezTo>
                  <a:cubicBezTo>
                    <a:pt x="2075" y="10362"/>
                    <a:pt x="2091" y="8224"/>
                    <a:pt x="2091" y="7809"/>
                  </a:cubicBezTo>
                  <a:cubicBezTo>
                    <a:pt x="2091" y="6692"/>
                    <a:pt x="2139" y="3197"/>
                    <a:pt x="2155" y="2606"/>
                  </a:cubicBezTo>
                  <a:cubicBezTo>
                    <a:pt x="2442" y="2558"/>
                    <a:pt x="3384" y="2399"/>
                    <a:pt x="3751" y="1984"/>
                  </a:cubicBezTo>
                  <a:cubicBezTo>
                    <a:pt x="4118" y="1585"/>
                    <a:pt x="4757" y="643"/>
                    <a:pt x="4693" y="324"/>
                  </a:cubicBezTo>
                  <a:cubicBezTo>
                    <a:pt x="4677" y="276"/>
                    <a:pt x="4645" y="228"/>
                    <a:pt x="4581" y="212"/>
                  </a:cubicBezTo>
                  <a:cubicBezTo>
                    <a:pt x="4568" y="208"/>
                    <a:pt x="4554" y="206"/>
                    <a:pt x="4539" y="206"/>
                  </a:cubicBezTo>
                  <a:cubicBezTo>
                    <a:pt x="4326" y="206"/>
                    <a:pt x="3885" y="605"/>
                    <a:pt x="3528" y="963"/>
                  </a:cubicBezTo>
                  <a:lnTo>
                    <a:pt x="2682" y="1218"/>
                  </a:lnTo>
                  <a:lnTo>
                    <a:pt x="2698" y="1010"/>
                  </a:lnTo>
                  <a:cubicBezTo>
                    <a:pt x="2810" y="899"/>
                    <a:pt x="3145" y="532"/>
                    <a:pt x="3129" y="260"/>
                  </a:cubicBezTo>
                  <a:cubicBezTo>
                    <a:pt x="3129" y="181"/>
                    <a:pt x="3081" y="117"/>
                    <a:pt x="3033" y="69"/>
                  </a:cubicBezTo>
                  <a:cubicBezTo>
                    <a:pt x="2980" y="29"/>
                    <a:pt x="2917" y="1"/>
                    <a:pt x="28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831;p45">
              <a:extLst>
                <a:ext uri="{FF2B5EF4-FFF2-40B4-BE49-F238E27FC236}">
                  <a16:creationId xmlns:a16="http://schemas.microsoft.com/office/drawing/2014/main" id="{A8C1B828-5CDE-4A37-AB92-7D142F07A2D5}"/>
                </a:ext>
              </a:extLst>
            </p:cNvPr>
            <p:cNvSpPr/>
            <p:nvPr/>
          </p:nvSpPr>
          <p:spPr>
            <a:xfrm>
              <a:off x="4137400" y="2760000"/>
              <a:ext cx="13550" cy="29275"/>
            </a:xfrm>
            <a:custGeom>
              <a:avLst/>
              <a:gdLst/>
              <a:ahLst/>
              <a:cxnLst/>
              <a:rect l="l" t="t" r="r" b="b"/>
              <a:pathLst>
                <a:path w="542" h="1171" extrusionOk="0">
                  <a:moveTo>
                    <a:pt x="122" y="0"/>
                  </a:moveTo>
                  <a:cubicBezTo>
                    <a:pt x="63" y="0"/>
                    <a:pt x="1" y="55"/>
                    <a:pt x="30" y="134"/>
                  </a:cubicBezTo>
                  <a:lnTo>
                    <a:pt x="334" y="1107"/>
                  </a:lnTo>
                  <a:cubicBezTo>
                    <a:pt x="334" y="1139"/>
                    <a:pt x="382" y="1171"/>
                    <a:pt x="429" y="1171"/>
                  </a:cubicBezTo>
                  <a:lnTo>
                    <a:pt x="445" y="1171"/>
                  </a:lnTo>
                  <a:cubicBezTo>
                    <a:pt x="509" y="1155"/>
                    <a:pt x="541" y="1091"/>
                    <a:pt x="525" y="1043"/>
                  </a:cubicBezTo>
                  <a:lnTo>
                    <a:pt x="206" y="70"/>
                  </a:lnTo>
                  <a:cubicBezTo>
                    <a:pt x="194" y="21"/>
                    <a:pt x="158" y="0"/>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832;p45">
              <a:extLst>
                <a:ext uri="{FF2B5EF4-FFF2-40B4-BE49-F238E27FC236}">
                  <a16:creationId xmlns:a16="http://schemas.microsoft.com/office/drawing/2014/main" id="{AB963982-40EA-4048-BD77-4C0B7EC589A6}"/>
                </a:ext>
              </a:extLst>
            </p:cNvPr>
            <p:cNvSpPr/>
            <p:nvPr/>
          </p:nvSpPr>
          <p:spPr>
            <a:xfrm>
              <a:off x="3359350" y="2486050"/>
              <a:ext cx="140850" cy="164800"/>
            </a:xfrm>
            <a:custGeom>
              <a:avLst/>
              <a:gdLst/>
              <a:ahLst/>
              <a:cxnLst/>
              <a:rect l="l" t="t" r="r" b="b"/>
              <a:pathLst>
                <a:path w="5634" h="6592" extrusionOk="0">
                  <a:moveTo>
                    <a:pt x="3766" y="0"/>
                  </a:moveTo>
                  <a:cubicBezTo>
                    <a:pt x="1005" y="112"/>
                    <a:pt x="0" y="1979"/>
                    <a:pt x="0" y="1979"/>
                  </a:cubicBezTo>
                  <a:lnTo>
                    <a:pt x="1117" y="4564"/>
                  </a:lnTo>
                  <a:lnTo>
                    <a:pt x="1117" y="6559"/>
                  </a:lnTo>
                  <a:lnTo>
                    <a:pt x="3894" y="6591"/>
                  </a:lnTo>
                  <a:lnTo>
                    <a:pt x="4038" y="5522"/>
                  </a:lnTo>
                  <a:cubicBezTo>
                    <a:pt x="4038" y="5522"/>
                    <a:pt x="5490" y="5027"/>
                    <a:pt x="5522" y="4820"/>
                  </a:cubicBezTo>
                  <a:cubicBezTo>
                    <a:pt x="5538" y="4628"/>
                    <a:pt x="5123" y="3224"/>
                    <a:pt x="5123" y="3224"/>
                  </a:cubicBezTo>
                  <a:lnTo>
                    <a:pt x="5570" y="2665"/>
                  </a:lnTo>
                  <a:lnTo>
                    <a:pt x="5586" y="2665"/>
                  </a:lnTo>
                  <a:cubicBezTo>
                    <a:pt x="5634" y="2585"/>
                    <a:pt x="5618" y="2474"/>
                    <a:pt x="5538" y="2426"/>
                  </a:cubicBezTo>
                  <a:lnTo>
                    <a:pt x="4947" y="1979"/>
                  </a:lnTo>
                  <a:cubicBezTo>
                    <a:pt x="4900" y="1788"/>
                    <a:pt x="4852" y="1596"/>
                    <a:pt x="4772" y="1420"/>
                  </a:cubicBezTo>
                  <a:cubicBezTo>
                    <a:pt x="4676" y="1165"/>
                    <a:pt x="3766" y="0"/>
                    <a:pt x="3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833;p45">
              <a:extLst>
                <a:ext uri="{FF2B5EF4-FFF2-40B4-BE49-F238E27FC236}">
                  <a16:creationId xmlns:a16="http://schemas.microsoft.com/office/drawing/2014/main" id="{0AF45D3E-4DA0-4866-9F82-5ADCE44F7C90}"/>
                </a:ext>
              </a:extLst>
            </p:cNvPr>
            <p:cNvSpPr/>
            <p:nvPr/>
          </p:nvSpPr>
          <p:spPr>
            <a:xfrm>
              <a:off x="3356950" y="2483500"/>
              <a:ext cx="146050" cy="169725"/>
            </a:xfrm>
            <a:custGeom>
              <a:avLst/>
              <a:gdLst/>
              <a:ahLst/>
              <a:cxnLst/>
              <a:rect l="l" t="t" r="r" b="b"/>
              <a:pathLst>
                <a:path w="5842" h="6789" extrusionOk="0">
                  <a:moveTo>
                    <a:pt x="3815" y="198"/>
                  </a:moveTo>
                  <a:cubicBezTo>
                    <a:pt x="4166" y="629"/>
                    <a:pt x="4501" y="1076"/>
                    <a:pt x="4788" y="1554"/>
                  </a:cubicBezTo>
                  <a:cubicBezTo>
                    <a:pt x="4852" y="1730"/>
                    <a:pt x="4900" y="1921"/>
                    <a:pt x="4948" y="2113"/>
                  </a:cubicBezTo>
                  <a:cubicBezTo>
                    <a:pt x="4948" y="2129"/>
                    <a:pt x="4964" y="2145"/>
                    <a:pt x="4980" y="2161"/>
                  </a:cubicBezTo>
                  <a:lnTo>
                    <a:pt x="5586" y="2608"/>
                  </a:lnTo>
                  <a:cubicBezTo>
                    <a:pt x="5618" y="2640"/>
                    <a:pt x="5618" y="2672"/>
                    <a:pt x="5586" y="2703"/>
                  </a:cubicBezTo>
                  <a:lnTo>
                    <a:pt x="5139" y="3262"/>
                  </a:lnTo>
                  <a:cubicBezTo>
                    <a:pt x="5123" y="3294"/>
                    <a:pt x="5107" y="3326"/>
                    <a:pt x="5123" y="3358"/>
                  </a:cubicBezTo>
                  <a:cubicBezTo>
                    <a:pt x="5283" y="3868"/>
                    <a:pt x="5410" y="4379"/>
                    <a:pt x="5522" y="4906"/>
                  </a:cubicBezTo>
                  <a:cubicBezTo>
                    <a:pt x="5458" y="5017"/>
                    <a:pt x="4724" y="5321"/>
                    <a:pt x="4102" y="5528"/>
                  </a:cubicBezTo>
                  <a:cubicBezTo>
                    <a:pt x="4054" y="5544"/>
                    <a:pt x="4038" y="5576"/>
                    <a:pt x="4038" y="5608"/>
                  </a:cubicBezTo>
                  <a:lnTo>
                    <a:pt x="3910" y="6597"/>
                  </a:lnTo>
                  <a:lnTo>
                    <a:pt x="1325" y="6550"/>
                  </a:lnTo>
                  <a:lnTo>
                    <a:pt x="1309" y="4666"/>
                  </a:lnTo>
                  <a:cubicBezTo>
                    <a:pt x="1309" y="4666"/>
                    <a:pt x="1309" y="4650"/>
                    <a:pt x="1309" y="4634"/>
                  </a:cubicBezTo>
                  <a:lnTo>
                    <a:pt x="224" y="2081"/>
                  </a:lnTo>
                  <a:cubicBezTo>
                    <a:pt x="383" y="1826"/>
                    <a:pt x="1405" y="326"/>
                    <a:pt x="3815" y="198"/>
                  </a:cubicBezTo>
                  <a:close/>
                  <a:moveTo>
                    <a:pt x="3888" y="0"/>
                  </a:moveTo>
                  <a:cubicBezTo>
                    <a:pt x="3880" y="0"/>
                    <a:pt x="3871" y="2"/>
                    <a:pt x="3862" y="6"/>
                  </a:cubicBezTo>
                  <a:cubicBezTo>
                    <a:pt x="2777" y="22"/>
                    <a:pt x="1740" y="389"/>
                    <a:pt x="878" y="1060"/>
                  </a:cubicBezTo>
                  <a:cubicBezTo>
                    <a:pt x="543" y="1331"/>
                    <a:pt x="240" y="1650"/>
                    <a:pt x="16" y="2033"/>
                  </a:cubicBezTo>
                  <a:cubicBezTo>
                    <a:pt x="0" y="2065"/>
                    <a:pt x="0" y="2097"/>
                    <a:pt x="16" y="2113"/>
                  </a:cubicBezTo>
                  <a:lnTo>
                    <a:pt x="1117" y="4698"/>
                  </a:lnTo>
                  <a:lnTo>
                    <a:pt x="1117" y="6661"/>
                  </a:lnTo>
                  <a:cubicBezTo>
                    <a:pt x="1117" y="6709"/>
                    <a:pt x="1165" y="6757"/>
                    <a:pt x="1213" y="6757"/>
                  </a:cubicBezTo>
                  <a:lnTo>
                    <a:pt x="3990" y="6789"/>
                  </a:lnTo>
                  <a:cubicBezTo>
                    <a:pt x="4038" y="6789"/>
                    <a:pt x="4086" y="6757"/>
                    <a:pt x="4086" y="6709"/>
                  </a:cubicBezTo>
                  <a:lnTo>
                    <a:pt x="4214" y="5688"/>
                  </a:lnTo>
                  <a:cubicBezTo>
                    <a:pt x="5187" y="5369"/>
                    <a:pt x="5698" y="5113"/>
                    <a:pt x="5714" y="4938"/>
                  </a:cubicBezTo>
                  <a:cubicBezTo>
                    <a:pt x="5730" y="4746"/>
                    <a:pt x="5426" y="3677"/>
                    <a:pt x="5331" y="3358"/>
                  </a:cubicBezTo>
                  <a:lnTo>
                    <a:pt x="5762" y="2815"/>
                  </a:lnTo>
                  <a:cubicBezTo>
                    <a:pt x="5841" y="2703"/>
                    <a:pt x="5809" y="2528"/>
                    <a:pt x="5698" y="2448"/>
                  </a:cubicBezTo>
                  <a:lnTo>
                    <a:pt x="5123" y="2033"/>
                  </a:lnTo>
                  <a:cubicBezTo>
                    <a:pt x="5091" y="1842"/>
                    <a:pt x="5027" y="1666"/>
                    <a:pt x="4964" y="1475"/>
                  </a:cubicBezTo>
                  <a:cubicBezTo>
                    <a:pt x="4868" y="1219"/>
                    <a:pt x="4038" y="150"/>
                    <a:pt x="3942" y="38"/>
                  </a:cubicBezTo>
                  <a:cubicBezTo>
                    <a:pt x="3931" y="15"/>
                    <a:pt x="3910" y="0"/>
                    <a:pt x="38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834;p45">
              <a:extLst>
                <a:ext uri="{FF2B5EF4-FFF2-40B4-BE49-F238E27FC236}">
                  <a16:creationId xmlns:a16="http://schemas.microsoft.com/office/drawing/2014/main" id="{7510C9FB-E7E6-4C45-9529-6FCA9FD723DF}"/>
                </a:ext>
              </a:extLst>
            </p:cNvPr>
            <p:cNvSpPr/>
            <p:nvPr/>
          </p:nvSpPr>
          <p:spPr>
            <a:xfrm>
              <a:off x="3441525" y="2582600"/>
              <a:ext cx="23975" cy="19975"/>
            </a:xfrm>
            <a:custGeom>
              <a:avLst/>
              <a:gdLst/>
              <a:ahLst/>
              <a:cxnLst/>
              <a:rect l="l" t="t" r="r" b="b"/>
              <a:pathLst>
                <a:path w="959" h="799" extrusionOk="0">
                  <a:moveTo>
                    <a:pt x="368" y="0"/>
                  </a:moveTo>
                  <a:lnTo>
                    <a:pt x="1" y="48"/>
                  </a:lnTo>
                  <a:lnTo>
                    <a:pt x="715" y="607"/>
                  </a:lnTo>
                  <a:lnTo>
                    <a:pt x="715" y="607"/>
                  </a:lnTo>
                  <a:cubicBezTo>
                    <a:pt x="548" y="442"/>
                    <a:pt x="423" y="233"/>
                    <a:pt x="368" y="0"/>
                  </a:cubicBezTo>
                  <a:close/>
                  <a:moveTo>
                    <a:pt x="715" y="607"/>
                  </a:moveTo>
                  <a:cubicBezTo>
                    <a:pt x="788" y="680"/>
                    <a:pt x="870" y="744"/>
                    <a:pt x="958" y="798"/>
                  </a:cubicBezTo>
                  <a:lnTo>
                    <a:pt x="715" y="6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835;p45">
              <a:extLst>
                <a:ext uri="{FF2B5EF4-FFF2-40B4-BE49-F238E27FC236}">
                  <a16:creationId xmlns:a16="http://schemas.microsoft.com/office/drawing/2014/main" id="{D88AD2C3-71A0-402F-888D-18E42EB20583}"/>
                </a:ext>
              </a:extLst>
            </p:cNvPr>
            <p:cNvSpPr/>
            <p:nvPr/>
          </p:nvSpPr>
          <p:spPr>
            <a:xfrm>
              <a:off x="3438050" y="2580200"/>
              <a:ext cx="31025" cy="25150"/>
            </a:xfrm>
            <a:custGeom>
              <a:avLst/>
              <a:gdLst/>
              <a:ahLst/>
              <a:cxnLst/>
              <a:rect l="l" t="t" r="r" b="b"/>
              <a:pathLst>
                <a:path w="1241" h="1006" extrusionOk="0">
                  <a:moveTo>
                    <a:pt x="507" y="0"/>
                  </a:moveTo>
                  <a:lnTo>
                    <a:pt x="124" y="48"/>
                  </a:lnTo>
                  <a:cubicBezTo>
                    <a:pt x="1" y="48"/>
                    <a:pt x="11" y="241"/>
                    <a:pt x="140" y="241"/>
                  </a:cubicBezTo>
                  <a:cubicBezTo>
                    <a:pt x="145" y="241"/>
                    <a:pt x="150" y="240"/>
                    <a:pt x="156" y="240"/>
                  </a:cubicBezTo>
                  <a:lnTo>
                    <a:pt x="443" y="208"/>
                  </a:lnTo>
                  <a:cubicBezTo>
                    <a:pt x="539" y="527"/>
                    <a:pt x="762" y="814"/>
                    <a:pt x="1049" y="990"/>
                  </a:cubicBezTo>
                  <a:cubicBezTo>
                    <a:pt x="1065" y="990"/>
                    <a:pt x="1081" y="1006"/>
                    <a:pt x="1097" y="1006"/>
                  </a:cubicBezTo>
                  <a:cubicBezTo>
                    <a:pt x="1209" y="1006"/>
                    <a:pt x="1241" y="862"/>
                    <a:pt x="1145" y="814"/>
                  </a:cubicBezTo>
                  <a:cubicBezTo>
                    <a:pt x="874" y="655"/>
                    <a:pt x="682" y="383"/>
                    <a:pt x="618" y="80"/>
                  </a:cubicBezTo>
                  <a:cubicBezTo>
                    <a:pt x="602" y="32"/>
                    <a:pt x="555" y="0"/>
                    <a:pt x="5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836;p45">
              <a:extLst>
                <a:ext uri="{FF2B5EF4-FFF2-40B4-BE49-F238E27FC236}">
                  <a16:creationId xmlns:a16="http://schemas.microsoft.com/office/drawing/2014/main" id="{792FAF11-AA40-4700-BF9B-54544F2F5AF2}"/>
                </a:ext>
              </a:extLst>
            </p:cNvPr>
            <p:cNvSpPr/>
            <p:nvPr/>
          </p:nvSpPr>
          <p:spPr>
            <a:xfrm>
              <a:off x="3348175" y="2445425"/>
              <a:ext cx="125700" cy="157850"/>
            </a:xfrm>
            <a:custGeom>
              <a:avLst/>
              <a:gdLst/>
              <a:ahLst/>
              <a:cxnLst/>
              <a:rect l="l" t="t" r="r" b="b"/>
              <a:pathLst>
                <a:path w="5028" h="6314" extrusionOk="0">
                  <a:moveTo>
                    <a:pt x="2452" y="1"/>
                  </a:moveTo>
                  <a:cubicBezTo>
                    <a:pt x="2307" y="1"/>
                    <a:pt x="2133" y="43"/>
                    <a:pt x="1915" y="157"/>
                  </a:cubicBezTo>
                  <a:cubicBezTo>
                    <a:pt x="990" y="652"/>
                    <a:pt x="734" y="1370"/>
                    <a:pt x="1038" y="1689"/>
                  </a:cubicBezTo>
                  <a:cubicBezTo>
                    <a:pt x="1038" y="1689"/>
                    <a:pt x="0" y="1737"/>
                    <a:pt x="0" y="3189"/>
                  </a:cubicBezTo>
                  <a:cubicBezTo>
                    <a:pt x="0" y="4641"/>
                    <a:pt x="1468" y="5982"/>
                    <a:pt x="1548" y="6189"/>
                  </a:cubicBezTo>
                  <a:cubicBezTo>
                    <a:pt x="1580" y="6277"/>
                    <a:pt x="1721" y="6313"/>
                    <a:pt x="1914" y="6313"/>
                  </a:cubicBezTo>
                  <a:cubicBezTo>
                    <a:pt x="2214" y="6313"/>
                    <a:pt x="2639" y="6226"/>
                    <a:pt x="2969" y="6110"/>
                  </a:cubicBezTo>
                  <a:cubicBezTo>
                    <a:pt x="3288" y="5998"/>
                    <a:pt x="3543" y="5806"/>
                    <a:pt x="3735" y="5535"/>
                  </a:cubicBezTo>
                  <a:cubicBezTo>
                    <a:pt x="3735" y="5535"/>
                    <a:pt x="3208" y="4753"/>
                    <a:pt x="3304" y="4530"/>
                  </a:cubicBezTo>
                  <a:cubicBezTo>
                    <a:pt x="3341" y="4455"/>
                    <a:pt x="3430" y="4430"/>
                    <a:pt x="3531" y="4430"/>
                  </a:cubicBezTo>
                  <a:cubicBezTo>
                    <a:pt x="3735" y="4430"/>
                    <a:pt x="3990" y="4530"/>
                    <a:pt x="3990" y="4530"/>
                  </a:cubicBezTo>
                  <a:cubicBezTo>
                    <a:pt x="4102" y="4450"/>
                    <a:pt x="4229" y="4354"/>
                    <a:pt x="4325" y="4258"/>
                  </a:cubicBezTo>
                  <a:cubicBezTo>
                    <a:pt x="4421" y="4115"/>
                    <a:pt x="4932" y="3540"/>
                    <a:pt x="4565" y="3237"/>
                  </a:cubicBezTo>
                  <a:cubicBezTo>
                    <a:pt x="4213" y="2934"/>
                    <a:pt x="3671" y="2758"/>
                    <a:pt x="3910" y="2375"/>
                  </a:cubicBezTo>
                  <a:cubicBezTo>
                    <a:pt x="4150" y="1992"/>
                    <a:pt x="5027" y="1609"/>
                    <a:pt x="4772" y="795"/>
                  </a:cubicBezTo>
                  <a:cubicBezTo>
                    <a:pt x="4614" y="280"/>
                    <a:pt x="4332" y="97"/>
                    <a:pt x="4027" y="97"/>
                  </a:cubicBezTo>
                  <a:cubicBezTo>
                    <a:pt x="3841" y="97"/>
                    <a:pt x="3645" y="166"/>
                    <a:pt x="3463" y="269"/>
                  </a:cubicBezTo>
                  <a:cubicBezTo>
                    <a:pt x="3399" y="303"/>
                    <a:pt x="3341" y="317"/>
                    <a:pt x="3287" y="317"/>
                  </a:cubicBezTo>
                  <a:cubicBezTo>
                    <a:pt x="3029" y="317"/>
                    <a:pt x="2850" y="1"/>
                    <a:pt x="24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837;p45">
              <a:extLst>
                <a:ext uri="{FF2B5EF4-FFF2-40B4-BE49-F238E27FC236}">
                  <a16:creationId xmlns:a16="http://schemas.microsoft.com/office/drawing/2014/main" id="{538EE8CE-8840-4A2F-9EA9-A2758D4ACBEC}"/>
                </a:ext>
              </a:extLst>
            </p:cNvPr>
            <p:cNvSpPr/>
            <p:nvPr/>
          </p:nvSpPr>
          <p:spPr>
            <a:xfrm>
              <a:off x="3345775" y="2442900"/>
              <a:ext cx="129300" cy="162850"/>
            </a:xfrm>
            <a:custGeom>
              <a:avLst/>
              <a:gdLst/>
              <a:ahLst/>
              <a:cxnLst/>
              <a:rect l="l" t="t" r="r" b="b"/>
              <a:pathLst>
                <a:path w="5172" h="6514" extrusionOk="0">
                  <a:moveTo>
                    <a:pt x="2551" y="201"/>
                  </a:moveTo>
                  <a:cubicBezTo>
                    <a:pt x="2738" y="201"/>
                    <a:pt x="2869" y="285"/>
                    <a:pt x="3001" y="370"/>
                  </a:cubicBezTo>
                  <a:cubicBezTo>
                    <a:pt x="3106" y="443"/>
                    <a:pt x="3226" y="517"/>
                    <a:pt x="3369" y="517"/>
                  </a:cubicBezTo>
                  <a:cubicBezTo>
                    <a:pt x="3442" y="517"/>
                    <a:pt x="3521" y="498"/>
                    <a:pt x="3607" y="449"/>
                  </a:cubicBezTo>
                  <a:cubicBezTo>
                    <a:pt x="3747" y="353"/>
                    <a:pt x="3916" y="299"/>
                    <a:pt x="4085" y="299"/>
                  </a:cubicBezTo>
                  <a:cubicBezTo>
                    <a:pt x="4166" y="299"/>
                    <a:pt x="4247" y="312"/>
                    <a:pt x="4325" y="338"/>
                  </a:cubicBezTo>
                  <a:cubicBezTo>
                    <a:pt x="4565" y="449"/>
                    <a:pt x="4724" y="673"/>
                    <a:pt x="4772" y="928"/>
                  </a:cubicBezTo>
                  <a:cubicBezTo>
                    <a:pt x="4948" y="1455"/>
                    <a:pt x="4581" y="1774"/>
                    <a:pt x="4262" y="2061"/>
                  </a:cubicBezTo>
                  <a:cubicBezTo>
                    <a:pt x="4134" y="2173"/>
                    <a:pt x="4022" y="2285"/>
                    <a:pt x="3926" y="2412"/>
                  </a:cubicBezTo>
                  <a:cubicBezTo>
                    <a:pt x="3687" y="2779"/>
                    <a:pt x="4022" y="3019"/>
                    <a:pt x="4325" y="3210"/>
                  </a:cubicBezTo>
                  <a:cubicBezTo>
                    <a:pt x="4421" y="3274"/>
                    <a:pt x="4517" y="3338"/>
                    <a:pt x="4597" y="3418"/>
                  </a:cubicBezTo>
                  <a:cubicBezTo>
                    <a:pt x="4820" y="3609"/>
                    <a:pt x="4581" y="3976"/>
                    <a:pt x="4373" y="4248"/>
                  </a:cubicBezTo>
                  <a:cubicBezTo>
                    <a:pt x="4357" y="4264"/>
                    <a:pt x="4341" y="4280"/>
                    <a:pt x="4341" y="4296"/>
                  </a:cubicBezTo>
                  <a:cubicBezTo>
                    <a:pt x="4262" y="4375"/>
                    <a:pt x="4166" y="4455"/>
                    <a:pt x="4070" y="4519"/>
                  </a:cubicBezTo>
                  <a:cubicBezTo>
                    <a:pt x="3976" y="4485"/>
                    <a:pt x="3805" y="4433"/>
                    <a:pt x="3647" y="4433"/>
                  </a:cubicBezTo>
                  <a:cubicBezTo>
                    <a:pt x="3508" y="4433"/>
                    <a:pt x="3379" y="4472"/>
                    <a:pt x="3320" y="4599"/>
                  </a:cubicBezTo>
                  <a:cubicBezTo>
                    <a:pt x="3208" y="4822"/>
                    <a:pt x="3543" y="5397"/>
                    <a:pt x="3703" y="5636"/>
                  </a:cubicBezTo>
                  <a:cubicBezTo>
                    <a:pt x="3543" y="5859"/>
                    <a:pt x="3304" y="6019"/>
                    <a:pt x="3033" y="6115"/>
                  </a:cubicBezTo>
                  <a:cubicBezTo>
                    <a:pt x="2641" y="6256"/>
                    <a:pt x="2242" y="6314"/>
                    <a:pt x="1993" y="6314"/>
                  </a:cubicBezTo>
                  <a:cubicBezTo>
                    <a:pt x="1847" y="6314"/>
                    <a:pt x="1752" y="6294"/>
                    <a:pt x="1740" y="6258"/>
                  </a:cubicBezTo>
                  <a:cubicBezTo>
                    <a:pt x="1676" y="6147"/>
                    <a:pt x="1596" y="6035"/>
                    <a:pt x="1501" y="5939"/>
                  </a:cubicBezTo>
                  <a:cubicBezTo>
                    <a:pt x="1086" y="5429"/>
                    <a:pt x="208" y="4375"/>
                    <a:pt x="192" y="3290"/>
                  </a:cubicBezTo>
                  <a:cubicBezTo>
                    <a:pt x="192" y="1965"/>
                    <a:pt x="1102" y="1886"/>
                    <a:pt x="1150" y="1886"/>
                  </a:cubicBezTo>
                  <a:cubicBezTo>
                    <a:pt x="1229" y="1886"/>
                    <a:pt x="1277" y="1790"/>
                    <a:pt x="1213" y="1726"/>
                  </a:cubicBezTo>
                  <a:cubicBezTo>
                    <a:pt x="1134" y="1630"/>
                    <a:pt x="1086" y="1503"/>
                    <a:pt x="1118" y="1375"/>
                  </a:cubicBezTo>
                  <a:cubicBezTo>
                    <a:pt x="1165" y="1104"/>
                    <a:pt x="1437" y="689"/>
                    <a:pt x="2059" y="354"/>
                  </a:cubicBezTo>
                  <a:cubicBezTo>
                    <a:pt x="2263" y="242"/>
                    <a:pt x="2421" y="201"/>
                    <a:pt x="2551" y="201"/>
                  </a:cubicBezTo>
                  <a:close/>
                  <a:moveTo>
                    <a:pt x="2552" y="1"/>
                  </a:moveTo>
                  <a:cubicBezTo>
                    <a:pt x="2396" y="1"/>
                    <a:pt x="2210" y="44"/>
                    <a:pt x="1979" y="162"/>
                  </a:cubicBezTo>
                  <a:cubicBezTo>
                    <a:pt x="1389" y="481"/>
                    <a:pt x="990" y="928"/>
                    <a:pt x="926" y="1343"/>
                  </a:cubicBezTo>
                  <a:cubicBezTo>
                    <a:pt x="894" y="1471"/>
                    <a:pt x="910" y="1598"/>
                    <a:pt x="974" y="1726"/>
                  </a:cubicBezTo>
                  <a:cubicBezTo>
                    <a:pt x="655" y="1806"/>
                    <a:pt x="0" y="2125"/>
                    <a:pt x="0" y="3290"/>
                  </a:cubicBezTo>
                  <a:cubicBezTo>
                    <a:pt x="0" y="4455"/>
                    <a:pt x="910" y="5540"/>
                    <a:pt x="1341" y="6067"/>
                  </a:cubicBezTo>
                  <a:cubicBezTo>
                    <a:pt x="1421" y="6147"/>
                    <a:pt x="1501" y="6243"/>
                    <a:pt x="1564" y="6338"/>
                  </a:cubicBezTo>
                  <a:cubicBezTo>
                    <a:pt x="1612" y="6466"/>
                    <a:pt x="1788" y="6514"/>
                    <a:pt x="2027" y="6514"/>
                  </a:cubicBezTo>
                  <a:cubicBezTo>
                    <a:pt x="2394" y="6498"/>
                    <a:pt x="2745" y="6434"/>
                    <a:pt x="3097" y="6306"/>
                  </a:cubicBezTo>
                  <a:cubicBezTo>
                    <a:pt x="3432" y="6195"/>
                    <a:pt x="3719" y="5971"/>
                    <a:pt x="3910" y="5684"/>
                  </a:cubicBezTo>
                  <a:cubicBezTo>
                    <a:pt x="3926" y="5652"/>
                    <a:pt x="3926" y="5604"/>
                    <a:pt x="3910" y="5572"/>
                  </a:cubicBezTo>
                  <a:cubicBezTo>
                    <a:pt x="3671" y="5237"/>
                    <a:pt x="3448" y="4774"/>
                    <a:pt x="3496" y="4679"/>
                  </a:cubicBezTo>
                  <a:cubicBezTo>
                    <a:pt x="3513" y="4644"/>
                    <a:pt x="3562" y="4630"/>
                    <a:pt x="3628" y="4630"/>
                  </a:cubicBezTo>
                  <a:cubicBezTo>
                    <a:pt x="3746" y="4630"/>
                    <a:pt x="3915" y="4675"/>
                    <a:pt x="4038" y="4726"/>
                  </a:cubicBezTo>
                  <a:cubicBezTo>
                    <a:pt x="4070" y="4726"/>
                    <a:pt x="4102" y="4726"/>
                    <a:pt x="4134" y="4710"/>
                  </a:cubicBezTo>
                  <a:cubicBezTo>
                    <a:pt x="4262" y="4631"/>
                    <a:pt x="4389" y="4535"/>
                    <a:pt x="4501" y="4407"/>
                  </a:cubicBezTo>
                  <a:cubicBezTo>
                    <a:pt x="4501" y="4407"/>
                    <a:pt x="4517" y="4391"/>
                    <a:pt x="4533" y="4359"/>
                  </a:cubicBezTo>
                  <a:cubicBezTo>
                    <a:pt x="4692" y="4152"/>
                    <a:pt x="5123" y="3593"/>
                    <a:pt x="4724" y="3258"/>
                  </a:cubicBezTo>
                  <a:cubicBezTo>
                    <a:pt x="4629" y="3194"/>
                    <a:pt x="4533" y="3115"/>
                    <a:pt x="4421" y="3051"/>
                  </a:cubicBezTo>
                  <a:cubicBezTo>
                    <a:pt x="4102" y="2827"/>
                    <a:pt x="3974" y="2716"/>
                    <a:pt x="4086" y="2524"/>
                  </a:cubicBezTo>
                  <a:cubicBezTo>
                    <a:pt x="4182" y="2412"/>
                    <a:pt x="4278" y="2301"/>
                    <a:pt x="4389" y="2221"/>
                  </a:cubicBezTo>
                  <a:cubicBezTo>
                    <a:pt x="4724" y="1918"/>
                    <a:pt x="5171" y="1519"/>
                    <a:pt x="4964" y="864"/>
                  </a:cubicBezTo>
                  <a:cubicBezTo>
                    <a:pt x="4897" y="389"/>
                    <a:pt x="4486" y="82"/>
                    <a:pt x="4059" y="82"/>
                  </a:cubicBezTo>
                  <a:cubicBezTo>
                    <a:pt x="3870" y="82"/>
                    <a:pt x="3678" y="142"/>
                    <a:pt x="3511" y="274"/>
                  </a:cubicBezTo>
                  <a:cubicBezTo>
                    <a:pt x="3462" y="301"/>
                    <a:pt x="3419" y="313"/>
                    <a:pt x="3377" y="313"/>
                  </a:cubicBezTo>
                  <a:cubicBezTo>
                    <a:pt x="3295" y="313"/>
                    <a:pt x="3218" y="268"/>
                    <a:pt x="3112" y="194"/>
                  </a:cubicBezTo>
                  <a:cubicBezTo>
                    <a:pt x="2966" y="106"/>
                    <a:pt x="2797" y="1"/>
                    <a:pt x="25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838;p45">
              <a:extLst>
                <a:ext uri="{FF2B5EF4-FFF2-40B4-BE49-F238E27FC236}">
                  <a16:creationId xmlns:a16="http://schemas.microsoft.com/office/drawing/2014/main" id="{B0C12524-2A50-46E0-B60F-451A37841D89}"/>
                </a:ext>
              </a:extLst>
            </p:cNvPr>
            <p:cNvSpPr/>
            <p:nvPr/>
          </p:nvSpPr>
          <p:spPr>
            <a:xfrm>
              <a:off x="3403225" y="2557300"/>
              <a:ext cx="3025" cy="14150"/>
            </a:xfrm>
            <a:custGeom>
              <a:avLst/>
              <a:gdLst/>
              <a:ahLst/>
              <a:cxnLst/>
              <a:rect l="l" t="t" r="r" b="b"/>
              <a:pathLst>
                <a:path w="121" h="566" extrusionOk="0">
                  <a:moveTo>
                    <a:pt x="72" y="1"/>
                  </a:moveTo>
                  <a:cubicBezTo>
                    <a:pt x="49" y="1"/>
                    <a:pt x="24" y="17"/>
                    <a:pt x="17" y="55"/>
                  </a:cubicBezTo>
                  <a:cubicBezTo>
                    <a:pt x="1" y="198"/>
                    <a:pt x="1" y="374"/>
                    <a:pt x="17" y="517"/>
                  </a:cubicBezTo>
                  <a:cubicBezTo>
                    <a:pt x="17" y="549"/>
                    <a:pt x="48" y="565"/>
                    <a:pt x="64" y="565"/>
                  </a:cubicBezTo>
                  <a:lnTo>
                    <a:pt x="80" y="565"/>
                  </a:lnTo>
                  <a:cubicBezTo>
                    <a:pt x="96" y="565"/>
                    <a:pt x="112" y="533"/>
                    <a:pt x="112" y="517"/>
                  </a:cubicBezTo>
                  <a:cubicBezTo>
                    <a:pt x="96" y="358"/>
                    <a:pt x="96" y="214"/>
                    <a:pt x="112" y="55"/>
                  </a:cubicBezTo>
                  <a:cubicBezTo>
                    <a:pt x="121" y="21"/>
                    <a:pt x="98" y="1"/>
                    <a:pt x="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839;p45">
              <a:extLst>
                <a:ext uri="{FF2B5EF4-FFF2-40B4-BE49-F238E27FC236}">
                  <a16:creationId xmlns:a16="http://schemas.microsoft.com/office/drawing/2014/main" id="{7A510D02-8971-4797-846B-0BBCA1119E28}"/>
                </a:ext>
              </a:extLst>
            </p:cNvPr>
            <p:cNvSpPr/>
            <p:nvPr/>
          </p:nvSpPr>
          <p:spPr>
            <a:xfrm>
              <a:off x="3404825" y="2499250"/>
              <a:ext cx="42050" cy="53050"/>
            </a:xfrm>
            <a:custGeom>
              <a:avLst/>
              <a:gdLst/>
              <a:ahLst/>
              <a:cxnLst/>
              <a:rect l="l" t="t" r="r" b="b"/>
              <a:pathLst>
                <a:path w="1682" h="2122" extrusionOk="0">
                  <a:moveTo>
                    <a:pt x="1622" y="1"/>
                  </a:moveTo>
                  <a:cubicBezTo>
                    <a:pt x="1607" y="1"/>
                    <a:pt x="1591" y="9"/>
                    <a:pt x="1580" y="31"/>
                  </a:cubicBezTo>
                  <a:cubicBezTo>
                    <a:pt x="1564" y="31"/>
                    <a:pt x="1373" y="398"/>
                    <a:pt x="591" y="1100"/>
                  </a:cubicBezTo>
                  <a:cubicBezTo>
                    <a:pt x="304" y="1355"/>
                    <a:pt x="96" y="1690"/>
                    <a:pt x="0" y="2057"/>
                  </a:cubicBezTo>
                  <a:cubicBezTo>
                    <a:pt x="0" y="2089"/>
                    <a:pt x="16" y="2121"/>
                    <a:pt x="32" y="2121"/>
                  </a:cubicBezTo>
                  <a:lnTo>
                    <a:pt x="48" y="2121"/>
                  </a:lnTo>
                  <a:cubicBezTo>
                    <a:pt x="80" y="2121"/>
                    <a:pt x="96" y="2105"/>
                    <a:pt x="96" y="2089"/>
                  </a:cubicBezTo>
                  <a:cubicBezTo>
                    <a:pt x="192" y="1738"/>
                    <a:pt x="383" y="1419"/>
                    <a:pt x="655" y="1164"/>
                  </a:cubicBezTo>
                  <a:cubicBezTo>
                    <a:pt x="1453" y="462"/>
                    <a:pt x="1660" y="94"/>
                    <a:pt x="1660" y="79"/>
                  </a:cubicBezTo>
                  <a:cubicBezTo>
                    <a:pt x="1681" y="36"/>
                    <a:pt x="1653" y="1"/>
                    <a:pt x="1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840;p45">
              <a:extLst>
                <a:ext uri="{FF2B5EF4-FFF2-40B4-BE49-F238E27FC236}">
                  <a16:creationId xmlns:a16="http://schemas.microsoft.com/office/drawing/2014/main" id="{82B7F78F-2DC2-4731-B912-3609388C9621}"/>
                </a:ext>
              </a:extLst>
            </p:cNvPr>
            <p:cNvSpPr/>
            <p:nvPr/>
          </p:nvSpPr>
          <p:spPr>
            <a:xfrm>
              <a:off x="3417200" y="2517475"/>
              <a:ext cx="34500" cy="38400"/>
            </a:xfrm>
            <a:custGeom>
              <a:avLst/>
              <a:gdLst/>
              <a:ahLst/>
              <a:cxnLst/>
              <a:rect l="l" t="t" r="r" b="b"/>
              <a:pathLst>
                <a:path w="1380" h="1536" extrusionOk="0">
                  <a:moveTo>
                    <a:pt x="1312" y="0"/>
                  </a:moveTo>
                  <a:cubicBezTo>
                    <a:pt x="1299" y="0"/>
                    <a:pt x="1286" y="6"/>
                    <a:pt x="1277" y="20"/>
                  </a:cubicBezTo>
                  <a:cubicBezTo>
                    <a:pt x="1261" y="36"/>
                    <a:pt x="463" y="1121"/>
                    <a:pt x="48" y="1440"/>
                  </a:cubicBezTo>
                  <a:cubicBezTo>
                    <a:pt x="0" y="1472"/>
                    <a:pt x="32" y="1520"/>
                    <a:pt x="64" y="1536"/>
                  </a:cubicBezTo>
                  <a:cubicBezTo>
                    <a:pt x="80" y="1536"/>
                    <a:pt x="96" y="1520"/>
                    <a:pt x="96" y="1520"/>
                  </a:cubicBezTo>
                  <a:cubicBezTo>
                    <a:pt x="527" y="1185"/>
                    <a:pt x="1325" y="132"/>
                    <a:pt x="1357" y="84"/>
                  </a:cubicBezTo>
                  <a:cubicBezTo>
                    <a:pt x="1380" y="38"/>
                    <a:pt x="1345" y="0"/>
                    <a:pt x="13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841;p45">
              <a:extLst>
                <a:ext uri="{FF2B5EF4-FFF2-40B4-BE49-F238E27FC236}">
                  <a16:creationId xmlns:a16="http://schemas.microsoft.com/office/drawing/2014/main" id="{0FE6DD2B-754E-4772-8B91-10C45E0A92DF}"/>
                </a:ext>
              </a:extLst>
            </p:cNvPr>
            <p:cNvSpPr/>
            <p:nvPr/>
          </p:nvSpPr>
          <p:spPr>
            <a:xfrm>
              <a:off x="3652300" y="2483625"/>
              <a:ext cx="66950" cy="27175"/>
            </a:xfrm>
            <a:custGeom>
              <a:avLst/>
              <a:gdLst/>
              <a:ahLst/>
              <a:cxnLst/>
              <a:rect l="l" t="t" r="r" b="b"/>
              <a:pathLst>
                <a:path w="2678" h="1087" extrusionOk="0">
                  <a:moveTo>
                    <a:pt x="156" y="0"/>
                  </a:moveTo>
                  <a:cubicBezTo>
                    <a:pt x="40" y="0"/>
                    <a:pt x="0" y="164"/>
                    <a:pt x="92" y="225"/>
                  </a:cubicBezTo>
                  <a:cubicBezTo>
                    <a:pt x="906" y="608"/>
                    <a:pt x="1784" y="911"/>
                    <a:pt x="2677" y="1087"/>
                  </a:cubicBezTo>
                  <a:cubicBezTo>
                    <a:pt x="2677" y="1087"/>
                    <a:pt x="1401" y="225"/>
                    <a:pt x="172" y="1"/>
                  </a:cubicBezTo>
                  <a:cubicBezTo>
                    <a:pt x="166" y="1"/>
                    <a:pt x="161" y="0"/>
                    <a:pt x="1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842;p45">
              <a:extLst>
                <a:ext uri="{FF2B5EF4-FFF2-40B4-BE49-F238E27FC236}">
                  <a16:creationId xmlns:a16="http://schemas.microsoft.com/office/drawing/2014/main" id="{B1283109-F7F9-4A66-B4C7-EEE47AF89F1B}"/>
                </a:ext>
              </a:extLst>
            </p:cNvPr>
            <p:cNvSpPr/>
            <p:nvPr/>
          </p:nvSpPr>
          <p:spPr>
            <a:xfrm>
              <a:off x="3650200" y="2481200"/>
              <a:ext cx="72625" cy="32000"/>
            </a:xfrm>
            <a:custGeom>
              <a:avLst/>
              <a:gdLst/>
              <a:ahLst/>
              <a:cxnLst/>
              <a:rect l="l" t="t" r="r" b="b"/>
              <a:pathLst>
                <a:path w="2905" h="1280" extrusionOk="0">
                  <a:moveTo>
                    <a:pt x="240" y="194"/>
                  </a:moveTo>
                  <a:cubicBezTo>
                    <a:pt x="910" y="338"/>
                    <a:pt x="1564" y="593"/>
                    <a:pt x="2171" y="944"/>
                  </a:cubicBezTo>
                  <a:cubicBezTo>
                    <a:pt x="1501" y="769"/>
                    <a:pt x="846" y="529"/>
                    <a:pt x="224" y="226"/>
                  </a:cubicBezTo>
                  <a:cubicBezTo>
                    <a:pt x="224" y="210"/>
                    <a:pt x="224" y="210"/>
                    <a:pt x="240" y="194"/>
                  </a:cubicBezTo>
                  <a:close/>
                  <a:moveTo>
                    <a:pt x="226" y="0"/>
                  </a:moveTo>
                  <a:cubicBezTo>
                    <a:pt x="141" y="0"/>
                    <a:pt x="61" y="62"/>
                    <a:pt x="32" y="162"/>
                  </a:cubicBezTo>
                  <a:cubicBezTo>
                    <a:pt x="0" y="258"/>
                    <a:pt x="32" y="354"/>
                    <a:pt x="128" y="402"/>
                  </a:cubicBezTo>
                  <a:cubicBezTo>
                    <a:pt x="958" y="801"/>
                    <a:pt x="1836" y="1104"/>
                    <a:pt x="2745" y="1279"/>
                  </a:cubicBezTo>
                  <a:lnTo>
                    <a:pt x="2761" y="1279"/>
                  </a:lnTo>
                  <a:cubicBezTo>
                    <a:pt x="2857" y="1279"/>
                    <a:pt x="2905" y="1152"/>
                    <a:pt x="2825" y="1104"/>
                  </a:cubicBezTo>
                  <a:cubicBezTo>
                    <a:pt x="2761" y="1072"/>
                    <a:pt x="1516" y="226"/>
                    <a:pt x="256" y="3"/>
                  </a:cubicBezTo>
                  <a:cubicBezTo>
                    <a:pt x="246" y="1"/>
                    <a:pt x="236" y="0"/>
                    <a:pt x="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843;p45">
              <a:extLst>
                <a:ext uri="{FF2B5EF4-FFF2-40B4-BE49-F238E27FC236}">
                  <a16:creationId xmlns:a16="http://schemas.microsoft.com/office/drawing/2014/main" id="{A5B0AF51-2DEE-47BE-B66F-025D74668071}"/>
                </a:ext>
              </a:extLst>
            </p:cNvPr>
            <p:cNvSpPr/>
            <p:nvPr/>
          </p:nvSpPr>
          <p:spPr>
            <a:xfrm>
              <a:off x="3638625" y="2479825"/>
              <a:ext cx="93775" cy="247125"/>
            </a:xfrm>
            <a:custGeom>
              <a:avLst/>
              <a:gdLst/>
              <a:ahLst/>
              <a:cxnLst/>
              <a:rect l="l" t="t" r="r" b="b"/>
              <a:pathLst>
                <a:path w="3751" h="9885" extrusionOk="0">
                  <a:moveTo>
                    <a:pt x="2560" y="1"/>
                  </a:moveTo>
                  <a:cubicBezTo>
                    <a:pt x="2324" y="1"/>
                    <a:pt x="2283" y="377"/>
                    <a:pt x="2283" y="377"/>
                  </a:cubicBezTo>
                  <a:cubicBezTo>
                    <a:pt x="2283" y="377"/>
                    <a:pt x="1325" y="1446"/>
                    <a:pt x="1325" y="1749"/>
                  </a:cubicBezTo>
                  <a:cubicBezTo>
                    <a:pt x="1325" y="2037"/>
                    <a:pt x="1916" y="3026"/>
                    <a:pt x="1916" y="3026"/>
                  </a:cubicBezTo>
                  <a:lnTo>
                    <a:pt x="399" y="6920"/>
                  </a:lnTo>
                  <a:lnTo>
                    <a:pt x="1" y="9505"/>
                  </a:lnTo>
                  <a:cubicBezTo>
                    <a:pt x="1" y="9505"/>
                    <a:pt x="768" y="9884"/>
                    <a:pt x="1234" y="9884"/>
                  </a:cubicBezTo>
                  <a:cubicBezTo>
                    <a:pt x="1365" y="9884"/>
                    <a:pt x="1473" y="9854"/>
                    <a:pt x="1533" y="9777"/>
                  </a:cubicBezTo>
                  <a:cubicBezTo>
                    <a:pt x="1788" y="9410"/>
                    <a:pt x="1900" y="9170"/>
                    <a:pt x="2299" y="7941"/>
                  </a:cubicBezTo>
                  <a:cubicBezTo>
                    <a:pt x="2698" y="6728"/>
                    <a:pt x="2841" y="3186"/>
                    <a:pt x="2841" y="3186"/>
                  </a:cubicBezTo>
                  <a:cubicBezTo>
                    <a:pt x="2841" y="3186"/>
                    <a:pt x="3751" y="1893"/>
                    <a:pt x="3655" y="1669"/>
                  </a:cubicBezTo>
                  <a:cubicBezTo>
                    <a:pt x="3496" y="1366"/>
                    <a:pt x="3320" y="1095"/>
                    <a:pt x="3129" y="824"/>
                  </a:cubicBezTo>
                  <a:cubicBezTo>
                    <a:pt x="3144" y="520"/>
                    <a:pt x="3017" y="233"/>
                    <a:pt x="2761" y="74"/>
                  </a:cubicBezTo>
                  <a:cubicBezTo>
                    <a:pt x="2682" y="22"/>
                    <a:pt x="2616" y="1"/>
                    <a:pt x="2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844;p45">
              <a:extLst>
                <a:ext uri="{FF2B5EF4-FFF2-40B4-BE49-F238E27FC236}">
                  <a16:creationId xmlns:a16="http://schemas.microsoft.com/office/drawing/2014/main" id="{57C15946-88B6-429A-8998-63AB3C12BF45}"/>
                </a:ext>
              </a:extLst>
            </p:cNvPr>
            <p:cNvSpPr/>
            <p:nvPr/>
          </p:nvSpPr>
          <p:spPr>
            <a:xfrm>
              <a:off x="3636225" y="2477400"/>
              <a:ext cx="98575" cy="252100"/>
            </a:xfrm>
            <a:custGeom>
              <a:avLst/>
              <a:gdLst/>
              <a:ahLst/>
              <a:cxnLst/>
              <a:rect l="l" t="t" r="r" b="b"/>
              <a:pathLst>
                <a:path w="3943" h="10084" extrusionOk="0">
                  <a:moveTo>
                    <a:pt x="2657" y="196"/>
                  </a:moveTo>
                  <a:cubicBezTo>
                    <a:pt x="2699" y="196"/>
                    <a:pt x="2750" y="214"/>
                    <a:pt x="2810" y="250"/>
                  </a:cubicBezTo>
                  <a:cubicBezTo>
                    <a:pt x="3017" y="394"/>
                    <a:pt x="3145" y="649"/>
                    <a:pt x="3129" y="905"/>
                  </a:cubicBezTo>
                  <a:cubicBezTo>
                    <a:pt x="3129" y="937"/>
                    <a:pt x="3129" y="953"/>
                    <a:pt x="3145" y="968"/>
                  </a:cubicBezTo>
                  <a:cubicBezTo>
                    <a:pt x="3336" y="1240"/>
                    <a:pt x="3496" y="1511"/>
                    <a:pt x="3655" y="1798"/>
                  </a:cubicBezTo>
                  <a:cubicBezTo>
                    <a:pt x="3687" y="1926"/>
                    <a:pt x="3272" y="2644"/>
                    <a:pt x="2857" y="3219"/>
                  </a:cubicBezTo>
                  <a:cubicBezTo>
                    <a:pt x="2842" y="3235"/>
                    <a:pt x="2842" y="3251"/>
                    <a:pt x="2842" y="3267"/>
                  </a:cubicBezTo>
                  <a:cubicBezTo>
                    <a:pt x="2842" y="3314"/>
                    <a:pt x="2682" y="6810"/>
                    <a:pt x="2299" y="8006"/>
                  </a:cubicBezTo>
                  <a:cubicBezTo>
                    <a:pt x="1884" y="9251"/>
                    <a:pt x="1788" y="9475"/>
                    <a:pt x="1549" y="9810"/>
                  </a:cubicBezTo>
                  <a:cubicBezTo>
                    <a:pt x="1511" y="9860"/>
                    <a:pt x="1434" y="9882"/>
                    <a:pt x="1332" y="9882"/>
                  </a:cubicBezTo>
                  <a:cubicBezTo>
                    <a:pt x="1048" y="9882"/>
                    <a:pt x="572" y="9715"/>
                    <a:pt x="208" y="9539"/>
                  </a:cubicBezTo>
                  <a:lnTo>
                    <a:pt x="591" y="7049"/>
                  </a:lnTo>
                  <a:lnTo>
                    <a:pt x="2107" y="3155"/>
                  </a:lnTo>
                  <a:cubicBezTo>
                    <a:pt x="2123" y="3123"/>
                    <a:pt x="2123" y="3091"/>
                    <a:pt x="2107" y="3059"/>
                  </a:cubicBezTo>
                  <a:cubicBezTo>
                    <a:pt x="1884" y="2692"/>
                    <a:pt x="1517" y="2038"/>
                    <a:pt x="1517" y="1830"/>
                  </a:cubicBezTo>
                  <a:cubicBezTo>
                    <a:pt x="1517" y="1671"/>
                    <a:pt x="1996" y="1048"/>
                    <a:pt x="2443" y="538"/>
                  </a:cubicBezTo>
                  <a:cubicBezTo>
                    <a:pt x="2458" y="522"/>
                    <a:pt x="2474" y="506"/>
                    <a:pt x="2474" y="490"/>
                  </a:cubicBezTo>
                  <a:cubicBezTo>
                    <a:pt x="2474" y="426"/>
                    <a:pt x="2522" y="250"/>
                    <a:pt x="2618" y="202"/>
                  </a:cubicBezTo>
                  <a:cubicBezTo>
                    <a:pt x="2630" y="198"/>
                    <a:pt x="2643" y="196"/>
                    <a:pt x="2657" y="196"/>
                  </a:cubicBezTo>
                  <a:close/>
                  <a:moveTo>
                    <a:pt x="2680" y="1"/>
                  </a:moveTo>
                  <a:cubicBezTo>
                    <a:pt x="2632" y="1"/>
                    <a:pt x="2584" y="10"/>
                    <a:pt x="2538" y="27"/>
                  </a:cubicBezTo>
                  <a:cubicBezTo>
                    <a:pt x="2395" y="107"/>
                    <a:pt x="2299" y="266"/>
                    <a:pt x="2283" y="426"/>
                  </a:cubicBezTo>
                  <a:cubicBezTo>
                    <a:pt x="2075" y="649"/>
                    <a:pt x="1325" y="1527"/>
                    <a:pt x="1325" y="1830"/>
                  </a:cubicBezTo>
                  <a:cubicBezTo>
                    <a:pt x="1325" y="2134"/>
                    <a:pt x="1788" y="2916"/>
                    <a:pt x="1900" y="3123"/>
                  </a:cubicBezTo>
                  <a:lnTo>
                    <a:pt x="400" y="6985"/>
                  </a:lnTo>
                  <a:cubicBezTo>
                    <a:pt x="400" y="6985"/>
                    <a:pt x="400" y="7001"/>
                    <a:pt x="400" y="7001"/>
                  </a:cubicBezTo>
                  <a:lnTo>
                    <a:pt x="1" y="9586"/>
                  </a:lnTo>
                  <a:cubicBezTo>
                    <a:pt x="1" y="9618"/>
                    <a:pt x="17" y="9666"/>
                    <a:pt x="49" y="9682"/>
                  </a:cubicBezTo>
                  <a:cubicBezTo>
                    <a:pt x="224" y="9762"/>
                    <a:pt x="863" y="10081"/>
                    <a:pt x="1325" y="10081"/>
                  </a:cubicBezTo>
                  <a:cubicBezTo>
                    <a:pt x="1340" y="10083"/>
                    <a:pt x="1355" y="10084"/>
                    <a:pt x="1369" y="10084"/>
                  </a:cubicBezTo>
                  <a:cubicBezTo>
                    <a:pt x="1498" y="10084"/>
                    <a:pt x="1622" y="10022"/>
                    <a:pt x="1708" y="9922"/>
                  </a:cubicBezTo>
                  <a:cubicBezTo>
                    <a:pt x="1980" y="9554"/>
                    <a:pt x="2091" y="9283"/>
                    <a:pt x="2490" y="8070"/>
                  </a:cubicBezTo>
                  <a:cubicBezTo>
                    <a:pt x="2873" y="6905"/>
                    <a:pt x="3017" y="3682"/>
                    <a:pt x="3033" y="3314"/>
                  </a:cubicBezTo>
                  <a:cubicBezTo>
                    <a:pt x="3384" y="2804"/>
                    <a:pt x="3943" y="1958"/>
                    <a:pt x="3831" y="1719"/>
                  </a:cubicBezTo>
                  <a:cubicBezTo>
                    <a:pt x="3687" y="1431"/>
                    <a:pt x="3512" y="1144"/>
                    <a:pt x="3336" y="889"/>
                  </a:cubicBezTo>
                  <a:cubicBezTo>
                    <a:pt x="3336" y="570"/>
                    <a:pt x="3177" y="266"/>
                    <a:pt x="2921" y="91"/>
                  </a:cubicBezTo>
                  <a:cubicBezTo>
                    <a:pt x="2850" y="29"/>
                    <a:pt x="2765" y="1"/>
                    <a:pt x="26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845;p45">
              <a:extLst>
                <a:ext uri="{FF2B5EF4-FFF2-40B4-BE49-F238E27FC236}">
                  <a16:creationId xmlns:a16="http://schemas.microsoft.com/office/drawing/2014/main" id="{38A7D8EF-5664-41AA-BDE7-54A22621A6C7}"/>
                </a:ext>
              </a:extLst>
            </p:cNvPr>
            <p:cNvSpPr/>
            <p:nvPr/>
          </p:nvSpPr>
          <p:spPr>
            <a:xfrm>
              <a:off x="3416800" y="3588025"/>
              <a:ext cx="128500" cy="70375"/>
            </a:xfrm>
            <a:custGeom>
              <a:avLst/>
              <a:gdLst/>
              <a:ahLst/>
              <a:cxnLst/>
              <a:rect l="l" t="t" r="r" b="b"/>
              <a:pathLst>
                <a:path w="5140" h="2815" extrusionOk="0">
                  <a:moveTo>
                    <a:pt x="240" y="0"/>
                  </a:moveTo>
                  <a:cubicBezTo>
                    <a:pt x="112" y="734"/>
                    <a:pt x="32" y="1468"/>
                    <a:pt x="0" y="2202"/>
                  </a:cubicBezTo>
                  <a:cubicBezTo>
                    <a:pt x="0" y="2426"/>
                    <a:pt x="128" y="2617"/>
                    <a:pt x="335" y="2729"/>
                  </a:cubicBezTo>
                  <a:cubicBezTo>
                    <a:pt x="477" y="2789"/>
                    <a:pt x="671" y="2815"/>
                    <a:pt x="900" y="2815"/>
                  </a:cubicBezTo>
                  <a:cubicBezTo>
                    <a:pt x="2197" y="2815"/>
                    <a:pt x="4610" y="1992"/>
                    <a:pt x="4868" y="1883"/>
                  </a:cubicBezTo>
                  <a:cubicBezTo>
                    <a:pt x="4948" y="1867"/>
                    <a:pt x="5011" y="1819"/>
                    <a:pt x="5043" y="1740"/>
                  </a:cubicBezTo>
                  <a:cubicBezTo>
                    <a:pt x="5043" y="1724"/>
                    <a:pt x="5059" y="1724"/>
                    <a:pt x="5059" y="1708"/>
                  </a:cubicBezTo>
                  <a:cubicBezTo>
                    <a:pt x="5139" y="1468"/>
                    <a:pt x="5011" y="1229"/>
                    <a:pt x="4788" y="1149"/>
                  </a:cubicBezTo>
                  <a:lnTo>
                    <a:pt x="2298" y="239"/>
                  </a:lnTo>
                  <a:cubicBezTo>
                    <a:pt x="2107" y="315"/>
                    <a:pt x="1898" y="344"/>
                    <a:pt x="1687" y="344"/>
                  </a:cubicBezTo>
                  <a:cubicBezTo>
                    <a:pt x="967" y="344"/>
                    <a:pt x="240" y="0"/>
                    <a:pt x="2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846;p45">
              <a:extLst>
                <a:ext uri="{FF2B5EF4-FFF2-40B4-BE49-F238E27FC236}">
                  <a16:creationId xmlns:a16="http://schemas.microsoft.com/office/drawing/2014/main" id="{1AE9155B-A93E-4B43-A54C-3A59AACD1C35}"/>
                </a:ext>
              </a:extLst>
            </p:cNvPr>
            <p:cNvSpPr/>
            <p:nvPr/>
          </p:nvSpPr>
          <p:spPr>
            <a:xfrm>
              <a:off x="3414400" y="3585525"/>
              <a:ext cx="133675" cy="75225"/>
            </a:xfrm>
            <a:custGeom>
              <a:avLst/>
              <a:gdLst/>
              <a:ahLst/>
              <a:cxnLst/>
              <a:rect l="l" t="t" r="r" b="b"/>
              <a:pathLst>
                <a:path w="5347" h="3009" extrusionOk="0">
                  <a:moveTo>
                    <a:pt x="415" y="244"/>
                  </a:moveTo>
                  <a:cubicBezTo>
                    <a:pt x="659" y="348"/>
                    <a:pt x="1215" y="554"/>
                    <a:pt x="1777" y="554"/>
                  </a:cubicBezTo>
                  <a:cubicBezTo>
                    <a:pt x="1987" y="554"/>
                    <a:pt x="2199" y="525"/>
                    <a:pt x="2394" y="451"/>
                  </a:cubicBezTo>
                  <a:lnTo>
                    <a:pt x="4852" y="1345"/>
                  </a:lnTo>
                  <a:cubicBezTo>
                    <a:pt x="5028" y="1393"/>
                    <a:pt x="5123" y="1600"/>
                    <a:pt x="5060" y="1776"/>
                  </a:cubicBezTo>
                  <a:cubicBezTo>
                    <a:pt x="5060" y="1776"/>
                    <a:pt x="5060" y="1792"/>
                    <a:pt x="5044" y="1792"/>
                  </a:cubicBezTo>
                  <a:cubicBezTo>
                    <a:pt x="5028" y="1840"/>
                    <a:pt x="4980" y="1872"/>
                    <a:pt x="4932" y="1888"/>
                  </a:cubicBezTo>
                  <a:cubicBezTo>
                    <a:pt x="4181" y="2169"/>
                    <a:pt x="2114" y="2810"/>
                    <a:pt x="989" y="2810"/>
                  </a:cubicBezTo>
                  <a:cubicBezTo>
                    <a:pt x="774" y="2810"/>
                    <a:pt x="594" y="2787"/>
                    <a:pt x="463" y="2733"/>
                  </a:cubicBezTo>
                  <a:cubicBezTo>
                    <a:pt x="304" y="2654"/>
                    <a:pt x="208" y="2478"/>
                    <a:pt x="192" y="2302"/>
                  </a:cubicBezTo>
                  <a:cubicBezTo>
                    <a:pt x="224" y="1616"/>
                    <a:pt x="304" y="930"/>
                    <a:pt x="415" y="244"/>
                  </a:cubicBezTo>
                  <a:close/>
                  <a:moveTo>
                    <a:pt x="351" y="0"/>
                  </a:moveTo>
                  <a:cubicBezTo>
                    <a:pt x="299" y="0"/>
                    <a:pt x="253" y="31"/>
                    <a:pt x="240" y="84"/>
                  </a:cubicBezTo>
                  <a:cubicBezTo>
                    <a:pt x="112" y="818"/>
                    <a:pt x="32" y="1552"/>
                    <a:pt x="0" y="2302"/>
                  </a:cubicBezTo>
                  <a:cubicBezTo>
                    <a:pt x="0" y="2558"/>
                    <a:pt x="144" y="2797"/>
                    <a:pt x="383" y="2909"/>
                  </a:cubicBezTo>
                  <a:cubicBezTo>
                    <a:pt x="543" y="2975"/>
                    <a:pt x="714" y="3009"/>
                    <a:pt x="886" y="3009"/>
                  </a:cubicBezTo>
                  <a:cubicBezTo>
                    <a:pt x="921" y="3009"/>
                    <a:pt x="955" y="3007"/>
                    <a:pt x="990" y="3005"/>
                  </a:cubicBezTo>
                  <a:cubicBezTo>
                    <a:pt x="2394" y="3005"/>
                    <a:pt x="4980" y="2095"/>
                    <a:pt x="4996" y="2079"/>
                  </a:cubicBezTo>
                  <a:cubicBezTo>
                    <a:pt x="5107" y="2047"/>
                    <a:pt x="5187" y="1983"/>
                    <a:pt x="5219" y="1888"/>
                  </a:cubicBezTo>
                  <a:cubicBezTo>
                    <a:pt x="5235" y="1872"/>
                    <a:pt x="5235" y="1856"/>
                    <a:pt x="5251" y="1840"/>
                  </a:cubicBezTo>
                  <a:cubicBezTo>
                    <a:pt x="5347" y="1552"/>
                    <a:pt x="5187" y="1249"/>
                    <a:pt x="4916" y="1153"/>
                  </a:cubicBezTo>
                  <a:lnTo>
                    <a:pt x="2426" y="244"/>
                  </a:lnTo>
                  <a:lnTo>
                    <a:pt x="2362" y="244"/>
                  </a:lnTo>
                  <a:cubicBezTo>
                    <a:pt x="2182" y="316"/>
                    <a:pt x="1982" y="344"/>
                    <a:pt x="1781" y="344"/>
                  </a:cubicBezTo>
                  <a:cubicBezTo>
                    <a:pt x="1096" y="344"/>
                    <a:pt x="396" y="17"/>
                    <a:pt x="383" y="4"/>
                  </a:cubicBezTo>
                  <a:cubicBezTo>
                    <a:pt x="373" y="2"/>
                    <a:pt x="362" y="0"/>
                    <a:pt x="3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847;p45">
              <a:extLst>
                <a:ext uri="{FF2B5EF4-FFF2-40B4-BE49-F238E27FC236}">
                  <a16:creationId xmlns:a16="http://schemas.microsoft.com/office/drawing/2014/main" id="{2C28F8E7-43D1-41BB-8CE3-EFA35EF2B295}"/>
                </a:ext>
              </a:extLst>
            </p:cNvPr>
            <p:cNvSpPr/>
            <p:nvPr/>
          </p:nvSpPr>
          <p:spPr>
            <a:xfrm>
              <a:off x="3417200" y="3623125"/>
              <a:ext cx="127300" cy="35275"/>
            </a:xfrm>
            <a:custGeom>
              <a:avLst/>
              <a:gdLst/>
              <a:ahLst/>
              <a:cxnLst/>
              <a:rect l="l" t="t" r="r" b="b"/>
              <a:pathLst>
                <a:path w="5092" h="1411" extrusionOk="0">
                  <a:moveTo>
                    <a:pt x="5043" y="1"/>
                  </a:moveTo>
                  <a:lnTo>
                    <a:pt x="5043" y="1"/>
                  </a:lnTo>
                  <a:cubicBezTo>
                    <a:pt x="4357" y="336"/>
                    <a:pt x="2889" y="958"/>
                    <a:pt x="1564" y="990"/>
                  </a:cubicBezTo>
                  <a:cubicBezTo>
                    <a:pt x="1459" y="996"/>
                    <a:pt x="1353" y="1000"/>
                    <a:pt x="1248" y="1000"/>
                  </a:cubicBezTo>
                  <a:cubicBezTo>
                    <a:pt x="827" y="1000"/>
                    <a:pt x="409" y="948"/>
                    <a:pt x="0" y="846"/>
                  </a:cubicBezTo>
                  <a:lnTo>
                    <a:pt x="0" y="846"/>
                  </a:lnTo>
                  <a:cubicBezTo>
                    <a:pt x="16" y="1054"/>
                    <a:pt x="144" y="1229"/>
                    <a:pt x="319" y="1325"/>
                  </a:cubicBezTo>
                  <a:cubicBezTo>
                    <a:pt x="463" y="1385"/>
                    <a:pt x="660" y="1411"/>
                    <a:pt x="890" y="1411"/>
                  </a:cubicBezTo>
                  <a:cubicBezTo>
                    <a:pt x="2194" y="1411"/>
                    <a:pt x="4597" y="590"/>
                    <a:pt x="4868" y="495"/>
                  </a:cubicBezTo>
                  <a:cubicBezTo>
                    <a:pt x="4932" y="463"/>
                    <a:pt x="4995" y="415"/>
                    <a:pt x="5027" y="336"/>
                  </a:cubicBezTo>
                  <a:cubicBezTo>
                    <a:pt x="5075" y="240"/>
                    <a:pt x="5091" y="112"/>
                    <a:pt x="5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848;p45">
              <a:extLst>
                <a:ext uri="{FF2B5EF4-FFF2-40B4-BE49-F238E27FC236}">
                  <a16:creationId xmlns:a16="http://schemas.microsoft.com/office/drawing/2014/main" id="{E9016745-9D9C-473A-84DF-49865E8C326F}"/>
                </a:ext>
              </a:extLst>
            </p:cNvPr>
            <p:cNvSpPr/>
            <p:nvPr/>
          </p:nvSpPr>
          <p:spPr>
            <a:xfrm>
              <a:off x="3414400" y="3620725"/>
              <a:ext cx="132475" cy="40025"/>
            </a:xfrm>
            <a:custGeom>
              <a:avLst/>
              <a:gdLst/>
              <a:ahLst/>
              <a:cxnLst/>
              <a:rect l="l" t="t" r="r" b="b"/>
              <a:pathLst>
                <a:path w="5299" h="1601" extrusionOk="0">
                  <a:moveTo>
                    <a:pt x="5075" y="240"/>
                  </a:moveTo>
                  <a:cubicBezTo>
                    <a:pt x="5091" y="288"/>
                    <a:pt x="5075" y="352"/>
                    <a:pt x="5060" y="400"/>
                  </a:cubicBezTo>
                  <a:cubicBezTo>
                    <a:pt x="5028" y="432"/>
                    <a:pt x="4996" y="480"/>
                    <a:pt x="4948" y="495"/>
                  </a:cubicBezTo>
                  <a:cubicBezTo>
                    <a:pt x="4184" y="763"/>
                    <a:pt x="2127" y="1403"/>
                    <a:pt x="1005" y="1403"/>
                  </a:cubicBezTo>
                  <a:cubicBezTo>
                    <a:pt x="790" y="1403"/>
                    <a:pt x="610" y="1379"/>
                    <a:pt x="479" y="1325"/>
                  </a:cubicBezTo>
                  <a:cubicBezTo>
                    <a:pt x="367" y="1277"/>
                    <a:pt x="288" y="1182"/>
                    <a:pt x="240" y="1086"/>
                  </a:cubicBezTo>
                  <a:lnTo>
                    <a:pt x="240" y="1086"/>
                  </a:lnTo>
                  <a:cubicBezTo>
                    <a:pt x="599" y="1158"/>
                    <a:pt x="958" y="1194"/>
                    <a:pt x="1317" y="1194"/>
                  </a:cubicBezTo>
                  <a:cubicBezTo>
                    <a:pt x="1437" y="1194"/>
                    <a:pt x="1556" y="1190"/>
                    <a:pt x="1676" y="1182"/>
                  </a:cubicBezTo>
                  <a:cubicBezTo>
                    <a:pt x="2953" y="1166"/>
                    <a:pt x="4309" y="607"/>
                    <a:pt x="5075" y="240"/>
                  </a:cubicBezTo>
                  <a:close/>
                  <a:moveTo>
                    <a:pt x="5187" y="1"/>
                  </a:moveTo>
                  <a:cubicBezTo>
                    <a:pt x="5155" y="1"/>
                    <a:pt x="5139" y="1"/>
                    <a:pt x="5107" y="17"/>
                  </a:cubicBezTo>
                  <a:cubicBezTo>
                    <a:pt x="4373" y="368"/>
                    <a:pt x="2969" y="958"/>
                    <a:pt x="1676" y="990"/>
                  </a:cubicBezTo>
                  <a:cubicBezTo>
                    <a:pt x="1571" y="997"/>
                    <a:pt x="1466" y="1000"/>
                    <a:pt x="1362" y="1000"/>
                  </a:cubicBezTo>
                  <a:cubicBezTo>
                    <a:pt x="945" y="1000"/>
                    <a:pt x="537" y="949"/>
                    <a:pt x="128" y="847"/>
                  </a:cubicBezTo>
                  <a:cubicBezTo>
                    <a:pt x="96" y="847"/>
                    <a:pt x="64" y="847"/>
                    <a:pt x="32" y="879"/>
                  </a:cubicBezTo>
                  <a:cubicBezTo>
                    <a:pt x="16" y="894"/>
                    <a:pt x="0" y="926"/>
                    <a:pt x="0" y="958"/>
                  </a:cubicBezTo>
                  <a:cubicBezTo>
                    <a:pt x="32" y="1198"/>
                    <a:pt x="176" y="1405"/>
                    <a:pt x="383" y="1501"/>
                  </a:cubicBezTo>
                  <a:cubicBezTo>
                    <a:pt x="556" y="1567"/>
                    <a:pt x="729" y="1601"/>
                    <a:pt x="902" y="1601"/>
                  </a:cubicBezTo>
                  <a:cubicBezTo>
                    <a:pt x="937" y="1601"/>
                    <a:pt x="971" y="1599"/>
                    <a:pt x="1006" y="1597"/>
                  </a:cubicBezTo>
                  <a:cubicBezTo>
                    <a:pt x="2410" y="1597"/>
                    <a:pt x="4980" y="687"/>
                    <a:pt x="5012" y="671"/>
                  </a:cubicBezTo>
                  <a:cubicBezTo>
                    <a:pt x="5107" y="639"/>
                    <a:pt x="5187" y="575"/>
                    <a:pt x="5235" y="480"/>
                  </a:cubicBezTo>
                  <a:cubicBezTo>
                    <a:pt x="5299" y="352"/>
                    <a:pt x="5299" y="192"/>
                    <a:pt x="5235" y="65"/>
                  </a:cubicBezTo>
                  <a:cubicBezTo>
                    <a:pt x="5235" y="33"/>
                    <a:pt x="5219" y="17"/>
                    <a:pt x="5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849;p45">
              <a:extLst>
                <a:ext uri="{FF2B5EF4-FFF2-40B4-BE49-F238E27FC236}">
                  <a16:creationId xmlns:a16="http://schemas.microsoft.com/office/drawing/2014/main" id="{D0D64102-3515-414C-87BC-A524DA7340DE}"/>
                </a:ext>
              </a:extLst>
            </p:cNvPr>
            <p:cNvSpPr/>
            <p:nvPr/>
          </p:nvSpPr>
          <p:spPr>
            <a:xfrm>
              <a:off x="3296700" y="3575225"/>
              <a:ext cx="52700" cy="64400"/>
            </a:xfrm>
            <a:custGeom>
              <a:avLst/>
              <a:gdLst/>
              <a:ahLst/>
              <a:cxnLst/>
              <a:rect l="l" t="t" r="r" b="b"/>
              <a:pathLst>
                <a:path w="2108" h="2576" extrusionOk="0">
                  <a:moveTo>
                    <a:pt x="423" y="0"/>
                  </a:moveTo>
                  <a:cubicBezTo>
                    <a:pt x="301" y="0"/>
                    <a:pt x="224" y="1"/>
                    <a:pt x="224" y="1"/>
                  </a:cubicBezTo>
                  <a:cubicBezTo>
                    <a:pt x="224" y="1"/>
                    <a:pt x="0" y="2060"/>
                    <a:pt x="128" y="2268"/>
                  </a:cubicBezTo>
                  <a:cubicBezTo>
                    <a:pt x="229" y="2441"/>
                    <a:pt x="540" y="2575"/>
                    <a:pt x="1048" y="2575"/>
                  </a:cubicBezTo>
                  <a:cubicBezTo>
                    <a:pt x="1101" y="2575"/>
                    <a:pt x="1156" y="2574"/>
                    <a:pt x="1213" y="2571"/>
                  </a:cubicBezTo>
                  <a:cubicBezTo>
                    <a:pt x="1612" y="2555"/>
                    <a:pt x="1947" y="2300"/>
                    <a:pt x="2059" y="1932"/>
                  </a:cubicBezTo>
                  <a:cubicBezTo>
                    <a:pt x="2107" y="1789"/>
                    <a:pt x="1963" y="432"/>
                    <a:pt x="1963" y="209"/>
                  </a:cubicBezTo>
                  <a:cubicBezTo>
                    <a:pt x="1963" y="20"/>
                    <a:pt x="879" y="0"/>
                    <a:pt x="4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850;p45">
              <a:extLst>
                <a:ext uri="{FF2B5EF4-FFF2-40B4-BE49-F238E27FC236}">
                  <a16:creationId xmlns:a16="http://schemas.microsoft.com/office/drawing/2014/main" id="{AC374B08-97D7-4B8D-BDB2-B5ECB25A7464}"/>
                </a:ext>
              </a:extLst>
            </p:cNvPr>
            <p:cNvSpPr/>
            <p:nvPr/>
          </p:nvSpPr>
          <p:spPr>
            <a:xfrm>
              <a:off x="3294700" y="3572700"/>
              <a:ext cx="56675" cy="69200"/>
            </a:xfrm>
            <a:custGeom>
              <a:avLst/>
              <a:gdLst/>
              <a:ahLst/>
              <a:cxnLst/>
              <a:rect l="l" t="t" r="r" b="b"/>
              <a:pathLst>
                <a:path w="2267" h="2768" extrusionOk="0">
                  <a:moveTo>
                    <a:pt x="400" y="198"/>
                  </a:moveTo>
                  <a:cubicBezTo>
                    <a:pt x="1070" y="198"/>
                    <a:pt x="1820" y="230"/>
                    <a:pt x="1948" y="326"/>
                  </a:cubicBezTo>
                  <a:cubicBezTo>
                    <a:pt x="1948" y="422"/>
                    <a:pt x="1964" y="597"/>
                    <a:pt x="1980" y="805"/>
                  </a:cubicBezTo>
                  <a:cubicBezTo>
                    <a:pt x="2027" y="1204"/>
                    <a:pt x="2043" y="1603"/>
                    <a:pt x="2043" y="2002"/>
                  </a:cubicBezTo>
                  <a:cubicBezTo>
                    <a:pt x="1932" y="2337"/>
                    <a:pt x="1644" y="2560"/>
                    <a:pt x="1293" y="2560"/>
                  </a:cubicBezTo>
                  <a:cubicBezTo>
                    <a:pt x="1228" y="2564"/>
                    <a:pt x="1165" y="2566"/>
                    <a:pt x="1104" y="2566"/>
                  </a:cubicBezTo>
                  <a:cubicBezTo>
                    <a:pt x="689" y="2566"/>
                    <a:pt x="385" y="2474"/>
                    <a:pt x="288" y="2321"/>
                  </a:cubicBezTo>
                  <a:cubicBezTo>
                    <a:pt x="240" y="2177"/>
                    <a:pt x="304" y="1156"/>
                    <a:pt x="400" y="198"/>
                  </a:cubicBezTo>
                  <a:close/>
                  <a:moveTo>
                    <a:pt x="644" y="0"/>
                  </a:moveTo>
                  <a:cubicBezTo>
                    <a:pt x="503" y="0"/>
                    <a:pt x="384" y="3"/>
                    <a:pt x="304" y="7"/>
                  </a:cubicBezTo>
                  <a:cubicBezTo>
                    <a:pt x="256" y="7"/>
                    <a:pt x="224" y="39"/>
                    <a:pt x="208" y="86"/>
                  </a:cubicBezTo>
                  <a:cubicBezTo>
                    <a:pt x="160" y="581"/>
                    <a:pt x="1" y="2193"/>
                    <a:pt x="128" y="2416"/>
                  </a:cubicBezTo>
                  <a:cubicBezTo>
                    <a:pt x="256" y="2640"/>
                    <a:pt x="607" y="2768"/>
                    <a:pt x="1086" y="2768"/>
                  </a:cubicBezTo>
                  <a:lnTo>
                    <a:pt x="1309" y="2768"/>
                  </a:lnTo>
                  <a:cubicBezTo>
                    <a:pt x="1724" y="2752"/>
                    <a:pt x="2107" y="2480"/>
                    <a:pt x="2235" y="2065"/>
                  </a:cubicBezTo>
                  <a:cubicBezTo>
                    <a:pt x="2267" y="1970"/>
                    <a:pt x="2251" y="1587"/>
                    <a:pt x="2187" y="789"/>
                  </a:cubicBezTo>
                  <a:cubicBezTo>
                    <a:pt x="2155" y="565"/>
                    <a:pt x="2139" y="374"/>
                    <a:pt x="2139" y="310"/>
                  </a:cubicBezTo>
                  <a:cubicBezTo>
                    <a:pt x="2139" y="262"/>
                    <a:pt x="2123" y="214"/>
                    <a:pt x="2091" y="198"/>
                  </a:cubicBezTo>
                  <a:cubicBezTo>
                    <a:pt x="1929" y="36"/>
                    <a:pt x="1150" y="0"/>
                    <a:pt x="6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851;p45">
              <a:extLst>
                <a:ext uri="{FF2B5EF4-FFF2-40B4-BE49-F238E27FC236}">
                  <a16:creationId xmlns:a16="http://schemas.microsoft.com/office/drawing/2014/main" id="{F260AD2B-D9F8-420F-835C-FE2B5E220E39}"/>
                </a:ext>
              </a:extLst>
            </p:cNvPr>
            <p:cNvSpPr/>
            <p:nvPr/>
          </p:nvSpPr>
          <p:spPr>
            <a:xfrm>
              <a:off x="3298700" y="3613950"/>
              <a:ext cx="49900" cy="25400"/>
            </a:xfrm>
            <a:custGeom>
              <a:avLst/>
              <a:gdLst/>
              <a:ahLst/>
              <a:cxnLst/>
              <a:rect l="l" t="t" r="r" b="b"/>
              <a:pathLst>
                <a:path w="1996" h="1016" extrusionOk="0">
                  <a:moveTo>
                    <a:pt x="1979" y="0"/>
                  </a:moveTo>
                  <a:cubicBezTo>
                    <a:pt x="1788" y="368"/>
                    <a:pt x="1548" y="591"/>
                    <a:pt x="926" y="607"/>
                  </a:cubicBezTo>
                  <a:cubicBezTo>
                    <a:pt x="903" y="608"/>
                    <a:pt x="880" y="609"/>
                    <a:pt x="856" y="609"/>
                  </a:cubicBezTo>
                  <a:cubicBezTo>
                    <a:pt x="561" y="609"/>
                    <a:pt x="268" y="516"/>
                    <a:pt x="16" y="368"/>
                  </a:cubicBezTo>
                  <a:lnTo>
                    <a:pt x="16" y="368"/>
                  </a:lnTo>
                  <a:cubicBezTo>
                    <a:pt x="0" y="479"/>
                    <a:pt x="16" y="607"/>
                    <a:pt x="48" y="719"/>
                  </a:cubicBezTo>
                  <a:cubicBezTo>
                    <a:pt x="159" y="885"/>
                    <a:pt x="438" y="1015"/>
                    <a:pt x="907" y="1015"/>
                  </a:cubicBezTo>
                  <a:cubicBezTo>
                    <a:pt x="978" y="1015"/>
                    <a:pt x="1054" y="1012"/>
                    <a:pt x="1133" y="1006"/>
                  </a:cubicBezTo>
                  <a:cubicBezTo>
                    <a:pt x="1532" y="1006"/>
                    <a:pt x="1867" y="751"/>
                    <a:pt x="1979" y="383"/>
                  </a:cubicBezTo>
                  <a:cubicBezTo>
                    <a:pt x="1995" y="256"/>
                    <a:pt x="1995" y="128"/>
                    <a:pt x="19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852;p45">
              <a:extLst>
                <a:ext uri="{FF2B5EF4-FFF2-40B4-BE49-F238E27FC236}">
                  <a16:creationId xmlns:a16="http://schemas.microsoft.com/office/drawing/2014/main" id="{2AEE2C64-211C-4A71-AB51-2AB626156966}"/>
                </a:ext>
              </a:extLst>
            </p:cNvPr>
            <p:cNvSpPr/>
            <p:nvPr/>
          </p:nvSpPr>
          <p:spPr>
            <a:xfrm>
              <a:off x="3296300" y="3611300"/>
              <a:ext cx="54675" cy="30600"/>
            </a:xfrm>
            <a:custGeom>
              <a:avLst/>
              <a:gdLst/>
              <a:ahLst/>
              <a:cxnLst/>
              <a:rect l="l" t="t" r="r" b="b"/>
              <a:pathLst>
                <a:path w="2187" h="1224" extrusionOk="0">
                  <a:moveTo>
                    <a:pt x="1979" y="442"/>
                  </a:moveTo>
                  <a:cubicBezTo>
                    <a:pt x="1979" y="442"/>
                    <a:pt x="1979" y="458"/>
                    <a:pt x="1979" y="458"/>
                  </a:cubicBezTo>
                  <a:cubicBezTo>
                    <a:pt x="1884" y="793"/>
                    <a:pt x="1580" y="1016"/>
                    <a:pt x="1229" y="1016"/>
                  </a:cubicBezTo>
                  <a:cubicBezTo>
                    <a:pt x="1159" y="1021"/>
                    <a:pt x="1091" y="1023"/>
                    <a:pt x="1025" y="1023"/>
                  </a:cubicBezTo>
                  <a:cubicBezTo>
                    <a:pt x="635" y="1023"/>
                    <a:pt x="349" y="941"/>
                    <a:pt x="240" y="777"/>
                  </a:cubicBezTo>
                  <a:cubicBezTo>
                    <a:pt x="224" y="729"/>
                    <a:pt x="208" y="681"/>
                    <a:pt x="208" y="633"/>
                  </a:cubicBezTo>
                  <a:lnTo>
                    <a:pt x="208" y="633"/>
                  </a:lnTo>
                  <a:cubicBezTo>
                    <a:pt x="438" y="748"/>
                    <a:pt x="680" y="811"/>
                    <a:pt x="935" y="811"/>
                  </a:cubicBezTo>
                  <a:cubicBezTo>
                    <a:pt x="964" y="811"/>
                    <a:pt x="993" y="810"/>
                    <a:pt x="1022" y="809"/>
                  </a:cubicBezTo>
                  <a:cubicBezTo>
                    <a:pt x="1517" y="809"/>
                    <a:pt x="1788" y="665"/>
                    <a:pt x="1979" y="442"/>
                  </a:cubicBezTo>
                  <a:close/>
                  <a:moveTo>
                    <a:pt x="2083" y="1"/>
                  </a:moveTo>
                  <a:cubicBezTo>
                    <a:pt x="2050" y="1"/>
                    <a:pt x="2015" y="18"/>
                    <a:pt x="1995" y="59"/>
                  </a:cubicBezTo>
                  <a:cubicBezTo>
                    <a:pt x="1820" y="394"/>
                    <a:pt x="1596" y="601"/>
                    <a:pt x="1022" y="617"/>
                  </a:cubicBezTo>
                  <a:cubicBezTo>
                    <a:pt x="997" y="618"/>
                    <a:pt x="971" y="619"/>
                    <a:pt x="946" y="619"/>
                  </a:cubicBezTo>
                  <a:cubicBezTo>
                    <a:pt x="668" y="619"/>
                    <a:pt x="394" y="539"/>
                    <a:pt x="160" y="378"/>
                  </a:cubicBezTo>
                  <a:cubicBezTo>
                    <a:pt x="146" y="371"/>
                    <a:pt x="131" y="368"/>
                    <a:pt x="117" y="368"/>
                  </a:cubicBezTo>
                  <a:cubicBezTo>
                    <a:pt x="65" y="368"/>
                    <a:pt x="16" y="408"/>
                    <a:pt x="16" y="458"/>
                  </a:cubicBezTo>
                  <a:cubicBezTo>
                    <a:pt x="1" y="585"/>
                    <a:pt x="16" y="729"/>
                    <a:pt x="48" y="841"/>
                  </a:cubicBezTo>
                  <a:cubicBezTo>
                    <a:pt x="48" y="857"/>
                    <a:pt x="48" y="857"/>
                    <a:pt x="64" y="872"/>
                  </a:cubicBezTo>
                  <a:cubicBezTo>
                    <a:pt x="192" y="1096"/>
                    <a:pt x="559" y="1224"/>
                    <a:pt x="1038" y="1224"/>
                  </a:cubicBezTo>
                  <a:lnTo>
                    <a:pt x="1245" y="1224"/>
                  </a:lnTo>
                  <a:cubicBezTo>
                    <a:pt x="1676" y="1208"/>
                    <a:pt x="2043" y="920"/>
                    <a:pt x="2171" y="505"/>
                  </a:cubicBezTo>
                  <a:cubicBezTo>
                    <a:pt x="2187" y="362"/>
                    <a:pt x="2187" y="234"/>
                    <a:pt x="2187" y="90"/>
                  </a:cubicBezTo>
                  <a:cubicBezTo>
                    <a:pt x="2178" y="35"/>
                    <a:pt x="2131" y="1"/>
                    <a:pt x="20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853;p45">
              <a:extLst>
                <a:ext uri="{FF2B5EF4-FFF2-40B4-BE49-F238E27FC236}">
                  <a16:creationId xmlns:a16="http://schemas.microsoft.com/office/drawing/2014/main" id="{20CA2B56-F80F-42EB-95E3-65021DDE6A14}"/>
                </a:ext>
              </a:extLst>
            </p:cNvPr>
            <p:cNvSpPr/>
            <p:nvPr/>
          </p:nvSpPr>
          <p:spPr>
            <a:xfrm>
              <a:off x="3301475" y="2968000"/>
              <a:ext cx="211100" cy="642400"/>
            </a:xfrm>
            <a:custGeom>
              <a:avLst/>
              <a:gdLst/>
              <a:ahLst/>
              <a:cxnLst/>
              <a:rect l="l" t="t" r="r" b="b"/>
              <a:pathLst>
                <a:path w="8444" h="25696" extrusionOk="0">
                  <a:moveTo>
                    <a:pt x="911" y="1"/>
                  </a:moveTo>
                  <a:cubicBezTo>
                    <a:pt x="911" y="1"/>
                    <a:pt x="544" y="3097"/>
                    <a:pt x="560" y="3623"/>
                  </a:cubicBezTo>
                  <a:cubicBezTo>
                    <a:pt x="560" y="4150"/>
                    <a:pt x="751" y="13710"/>
                    <a:pt x="751" y="13710"/>
                  </a:cubicBezTo>
                  <a:lnTo>
                    <a:pt x="1" y="24434"/>
                  </a:lnTo>
                  <a:cubicBezTo>
                    <a:pt x="155" y="24742"/>
                    <a:pt x="472" y="24946"/>
                    <a:pt x="823" y="24946"/>
                  </a:cubicBezTo>
                  <a:cubicBezTo>
                    <a:pt x="836" y="24946"/>
                    <a:pt x="850" y="24945"/>
                    <a:pt x="863" y="24945"/>
                  </a:cubicBezTo>
                  <a:cubicBezTo>
                    <a:pt x="1230" y="24945"/>
                    <a:pt x="1597" y="24865"/>
                    <a:pt x="1916" y="24721"/>
                  </a:cubicBezTo>
                  <a:lnTo>
                    <a:pt x="4278" y="13550"/>
                  </a:lnTo>
                  <a:lnTo>
                    <a:pt x="4805" y="25408"/>
                  </a:lnTo>
                  <a:cubicBezTo>
                    <a:pt x="4805" y="25408"/>
                    <a:pt x="5108" y="25695"/>
                    <a:pt x="5817" y="25695"/>
                  </a:cubicBezTo>
                  <a:cubicBezTo>
                    <a:pt x="5836" y="25695"/>
                    <a:pt x="5855" y="25695"/>
                    <a:pt x="5874" y="25695"/>
                  </a:cubicBezTo>
                  <a:cubicBezTo>
                    <a:pt x="6321" y="25679"/>
                    <a:pt x="6720" y="25439"/>
                    <a:pt x="6927" y="25040"/>
                  </a:cubicBezTo>
                  <a:cubicBezTo>
                    <a:pt x="6927" y="25040"/>
                    <a:pt x="7294" y="20460"/>
                    <a:pt x="7837" y="17173"/>
                  </a:cubicBezTo>
                  <a:cubicBezTo>
                    <a:pt x="8380" y="13885"/>
                    <a:pt x="8443" y="4852"/>
                    <a:pt x="8443" y="4852"/>
                  </a:cubicBezTo>
                  <a:lnTo>
                    <a:pt x="8236" y="623"/>
                  </a:lnTo>
                  <a:cubicBezTo>
                    <a:pt x="7661" y="910"/>
                    <a:pt x="7039" y="1134"/>
                    <a:pt x="6417" y="1277"/>
                  </a:cubicBezTo>
                  <a:lnTo>
                    <a:pt x="9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854;p45">
              <a:extLst>
                <a:ext uri="{FF2B5EF4-FFF2-40B4-BE49-F238E27FC236}">
                  <a16:creationId xmlns:a16="http://schemas.microsoft.com/office/drawing/2014/main" id="{1422310A-44B6-4CBE-B665-4FC5F5469118}"/>
                </a:ext>
              </a:extLst>
            </p:cNvPr>
            <p:cNvSpPr/>
            <p:nvPr/>
          </p:nvSpPr>
          <p:spPr>
            <a:xfrm>
              <a:off x="3299100" y="2965525"/>
              <a:ext cx="215875" cy="647650"/>
            </a:xfrm>
            <a:custGeom>
              <a:avLst/>
              <a:gdLst/>
              <a:ahLst/>
              <a:cxnLst/>
              <a:rect l="l" t="t" r="r" b="b"/>
              <a:pathLst>
                <a:path w="8635" h="25906" extrusionOk="0">
                  <a:moveTo>
                    <a:pt x="1085" y="227"/>
                  </a:moveTo>
                  <a:lnTo>
                    <a:pt x="6480" y="1472"/>
                  </a:lnTo>
                  <a:lnTo>
                    <a:pt x="6528" y="1472"/>
                  </a:lnTo>
                  <a:cubicBezTo>
                    <a:pt x="7118" y="1344"/>
                    <a:pt x="7693" y="1137"/>
                    <a:pt x="8251" y="882"/>
                  </a:cubicBezTo>
                  <a:lnTo>
                    <a:pt x="8443" y="4951"/>
                  </a:lnTo>
                  <a:cubicBezTo>
                    <a:pt x="8443" y="5031"/>
                    <a:pt x="8363" y="14016"/>
                    <a:pt x="7836" y="17256"/>
                  </a:cubicBezTo>
                  <a:cubicBezTo>
                    <a:pt x="7310" y="20400"/>
                    <a:pt x="6942" y="24772"/>
                    <a:pt x="6927" y="25108"/>
                  </a:cubicBezTo>
                  <a:cubicBezTo>
                    <a:pt x="6735" y="25459"/>
                    <a:pt x="6368" y="25682"/>
                    <a:pt x="5969" y="25698"/>
                  </a:cubicBezTo>
                  <a:cubicBezTo>
                    <a:pt x="5926" y="25702"/>
                    <a:pt x="5883" y="25704"/>
                    <a:pt x="5840" y="25704"/>
                  </a:cubicBezTo>
                  <a:cubicBezTo>
                    <a:pt x="5545" y="25704"/>
                    <a:pt x="5246" y="25612"/>
                    <a:pt x="4995" y="25459"/>
                  </a:cubicBezTo>
                  <a:lnTo>
                    <a:pt x="4469" y="13633"/>
                  </a:lnTo>
                  <a:cubicBezTo>
                    <a:pt x="4469" y="13573"/>
                    <a:pt x="4423" y="13541"/>
                    <a:pt x="4376" y="13541"/>
                  </a:cubicBezTo>
                  <a:cubicBezTo>
                    <a:pt x="4334" y="13541"/>
                    <a:pt x="4292" y="13565"/>
                    <a:pt x="4277" y="13617"/>
                  </a:cubicBezTo>
                  <a:lnTo>
                    <a:pt x="1931" y="24741"/>
                  </a:lnTo>
                  <a:cubicBezTo>
                    <a:pt x="1628" y="24884"/>
                    <a:pt x="1293" y="24948"/>
                    <a:pt x="958" y="24948"/>
                  </a:cubicBezTo>
                  <a:cubicBezTo>
                    <a:pt x="944" y="24949"/>
                    <a:pt x="931" y="24949"/>
                    <a:pt x="918" y="24949"/>
                  </a:cubicBezTo>
                  <a:cubicBezTo>
                    <a:pt x="615" y="24949"/>
                    <a:pt x="345" y="24777"/>
                    <a:pt x="208" y="24517"/>
                  </a:cubicBezTo>
                  <a:lnTo>
                    <a:pt x="958" y="13793"/>
                  </a:lnTo>
                  <a:cubicBezTo>
                    <a:pt x="958" y="13793"/>
                    <a:pt x="766" y="4249"/>
                    <a:pt x="750" y="3722"/>
                  </a:cubicBezTo>
                  <a:cubicBezTo>
                    <a:pt x="734" y="3260"/>
                    <a:pt x="1022" y="786"/>
                    <a:pt x="1085" y="227"/>
                  </a:cubicBezTo>
                  <a:close/>
                  <a:moveTo>
                    <a:pt x="1013" y="1"/>
                  </a:moveTo>
                  <a:cubicBezTo>
                    <a:pt x="958" y="1"/>
                    <a:pt x="910" y="44"/>
                    <a:pt x="910" y="100"/>
                  </a:cubicBezTo>
                  <a:cubicBezTo>
                    <a:pt x="894" y="227"/>
                    <a:pt x="543" y="3196"/>
                    <a:pt x="559" y="3722"/>
                  </a:cubicBezTo>
                  <a:cubicBezTo>
                    <a:pt x="559" y="4249"/>
                    <a:pt x="750" y="13793"/>
                    <a:pt x="750" y="13793"/>
                  </a:cubicBezTo>
                  <a:lnTo>
                    <a:pt x="0" y="24533"/>
                  </a:lnTo>
                  <a:cubicBezTo>
                    <a:pt x="0" y="24549"/>
                    <a:pt x="0" y="24565"/>
                    <a:pt x="16" y="24581"/>
                  </a:cubicBezTo>
                  <a:cubicBezTo>
                    <a:pt x="181" y="24911"/>
                    <a:pt x="516" y="25142"/>
                    <a:pt x="886" y="25142"/>
                  </a:cubicBezTo>
                  <a:cubicBezTo>
                    <a:pt x="910" y="25142"/>
                    <a:pt x="934" y="25141"/>
                    <a:pt x="958" y="25139"/>
                  </a:cubicBezTo>
                  <a:cubicBezTo>
                    <a:pt x="1341" y="25139"/>
                    <a:pt x="1724" y="25060"/>
                    <a:pt x="2059" y="24900"/>
                  </a:cubicBezTo>
                  <a:cubicBezTo>
                    <a:pt x="2091" y="24884"/>
                    <a:pt x="2107" y="24868"/>
                    <a:pt x="2123" y="24836"/>
                  </a:cubicBezTo>
                  <a:lnTo>
                    <a:pt x="4309" y="14431"/>
                  </a:lnTo>
                  <a:lnTo>
                    <a:pt x="4804" y="25507"/>
                  </a:lnTo>
                  <a:cubicBezTo>
                    <a:pt x="4804" y="25538"/>
                    <a:pt x="4820" y="25554"/>
                    <a:pt x="4836" y="25570"/>
                  </a:cubicBezTo>
                  <a:cubicBezTo>
                    <a:pt x="4852" y="25586"/>
                    <a:pt x="5171" y="25906"/>
                    <a:pt x="5921" y="25906"/>
                  </a:cubicBezTo>
                  <a:lnTo>
                    <a:pt x="5969" y="25906"/>
                  </a:lnTo>
                  <a:cubicBezTo>
                    <a:pt x="6448" y="25890"/>
                    <a:pt x="6879" y="25618"/>
                    <a:pt x="7102" y="25187"/>
                  </a:cubicBezTo>
                  <a:cubicBezTo>
                    <a:pt x="7118" y="25171"/>
                    <a:pt x="7118" y="25171"/>
                    <a:pt x="7118" y="25155"/>
                  </a:cubicBezTo>
                  <a:cubicBezTo>
                    <a:pt x="7118" y="25108"/>
                    <a:pt x="7485" y="20527"/>
                    <a:pt x="8028" y="17288"/>
                  </a:cubicBezTo>
                  <a:cubicBezTo>
                    <a:pt x="8570" y="14032"/>
                    <a:pt x="8634" y="5047"/>
                    <a:pt x="8634" y="4951"/>
                  </a:cubicBezTo>
                  <a:lnTo>
                    <a:pt x="8443" y="722"/>
                  </a:lnTo>
                  <a:cubicBezTo>
                    <a:pt x="8431" y="663"/>
                    <a:pt x="8393" y="630"/>
                    <a:pt x="8348" y="630"/>
                  </a:cubicBezTo>
                  <a:cubicBezTo>
                    <a:pt x="8332" y="630"/>
                    <a:pt x="8316" y="634"/>
                    <a:pt x="8299" y="642"/>
                  </a:cubicBezTo>
                  <a:cubicBezTo>
                    <a:pt x="7724" y="914"/>
                    <a:pt x="7134" y="1137"/>
                    <a:pt x="6512" y="1281"/>
                  </a:cubicBezTo>
                  <a:lnTo>
                    <a:pt x="1038" y="4"/>
                  </a:lnTo>
                  <a:cubicBezTo>
                    <a:pt x="1029" y="2"/>
                    <a:pt x="1021" y="1"/>
                    <a:pt x="10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855;p45">
              <a:extLst>
                <a:ext uri="{FF2B5EF4-FFF2-40B4-BE49-F238E27FC236}">
                  <a16:creationId xmlns:a16="http://schemas.microsoft.com/office/drawing/2014/main" id="{7F4BBD40-D24B-4C95-897A-D4B0D37A6E70}"/>
                </a:ext>
              </a:extLst>
            </p:cNvPr>
            <p:cNvSpPr/>
            <p:nvPr/>
          </p:nvSpPr>
          <p:spPr>
            <a:xfrm>
              <a:off x="3373125" y="3021375"/>
              <a:ext cx="61650" cy="11675"/>
            </a:xfrm>
            <a:custGeom>
              <a:avLst/>
              <a:gdLst/>
              <a:ahLst/>
              <a:cxnLst/>
              <a:rect l="l" t="t" r="r" b="b"/>
              <a:pathLst>
                <a:path w="2466" h="467" extrusionOk="0">
                  <a:moveTo>
                    <a:pt x="141" y="1"/>
                  </a:moveTo>
                  <a:cubicBezTo>
                    <a:pt x="34" y="1"/>
                    <a:pt x="1" y="182"/>
                    <a:pt x="119" y="212"/>
                  </a:cubicBezTo>
                  <a:cubicBezTo>
                    <a:pt x="853" y="355"/>
                    <a:pt x="1588" y="451"/>
                    <a:pt x="2338" y="467"/>
                  </a:cubicBezTo>
                  <a:cubicBezTo>
                    <a:pt x="2465" y="467"/>
                    <a:pt x="2465" y="260"/>
                    <a:pt x="2338" y="260"/>
                  </a:cubicBezTo>
                  <a:cubicBezTo>
                    <a:pt x="1604" y="244"/>
                    <a:pt x="885" y="164"/>
                    <a:pt x="167" y="4"/>
                  </a:cubicBezTo>
                  <a:cubicBezTo>
                    <a:pt x="158" y="2"/>
                    <a:pt x="149" y="1"/>
                    <a:pt x="1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856;p45">
              <a:extLst>
                <a:ext uri="{FF2B5EF4-FFF2-40B4-BE49-F238E27FC236}">
                  <a16:creationId xmlns:a16="http://schemas.microsoft.com/office/drawing/2014/main" id="{EEE272EE-C442-47F6-A885-52A61151D5F4}"/>
                </a:ext>
              </a:extLst>
            </p:cNvPr>
            <p:cNvSpPr/>
            <p:nvPr/>
          </p:nvSpPr>
          <p:spPr>
            <a:xfrm>
              <a:off x="3322425" y="3006750"/>
              <a:ext cx="30150" cy="13550"/>
            </a:xfrm>
            <a:custGeom>
              <a:avLst/>
              <a:gdLst/>
              <a:ahLst/>
              <a:cxnLst/>
              <a:rect l="l" t="t" r="r" b="b"/>
              <a:pathLst>
                <a:path w="1206" h="542" extrusionOk="0">
                  <a:moveTo>
                    <a:pt x="134" y="0"/>
                  </a:moveTo>
                  <a:cubicBezTo>
                    <a:pt x="64" y="0"/>
                    <a:pt x="0" y="79"/>
                    <a:pt x="57" y="158"/>
                  </a:cubicBezTo>
                  <a:cubicBezTo>
                    <a:pt x="73" y="174"/>
                    <a:pt x="344" y="541"/>
                    <a:pt x="1062" y="541"/>
                  </a:cubicBezTo>
                  <a:cubicBezTo>
                    <a:pt x="1206" y="541"/>
                    <a:pt x="1206" y="334"/>
                    <a:pt x="1062" y="334"/>
                  </a:cubicBezTo>
                  <a:cubicBezTo>
                    <a:pt x="456" y="334"/>
                    <a:pt x="232" y="63"/>
                    <a:pt x="216" y="47"/>
                  </a:cubicBezTo>
                  <a:cubicBezTo>
                    <a:pt x="193" y="14"/>
                    <a:pt x="163"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857;p45">
              <a:extLst>
                <a:ext uri="{FF2B5EF4-FFF2-40B4-BE49-F238E27FC236}">
                  <a16:creationId xmlns:a16="http://schemas.microsoft.com/office/drawing/2014/main" id="{CFE1536D-5649-4F0D-ACD0-6EDBCB8D955A}"/>
                </a:ext>
              </a:extLst>
            </p:cNvPr>
            <p:cNvSpPr/>
            <p:nvPr/>
          </p:nvSpPr>
          <p:spPr>
            <a:xfrm>
              <a:off x="3462675" y="3000300"/>
              <a:ext cx="48300" cy="525100"/>
            </a:xfrm>
            <a:custGeom>
              <a:avLst/>
              <a:gdLst/>
              <a:ahLst/>
              <a:cxnLst/>
              <a:rect l="l" t="t" r="r" b="b"/>
              <a:pathLst>
                <a:path w="1932" h="21004" extrusionOk="0">
                  <a:moveTo>
                    <a:pt x="1296" y="1"/>
                  </a:moveTo>
                  <a:cubicBezTo>
                    <a:pt x="1235" y="1"/>
                    <a:pt x="1167" y="63"/>
                    <a:pt x="1197" y="145"/>
                  </a:cubicBezTo>
                  <a:cubicBezTo>
                    <a:pt x="1756" y="1661"/>
                    <a:pt x="990" y="2539"/>
                    <a:pt x="958" y="2571"/>
                  </a:cubicBezTo>
                  <a:cubicBezTo>
                    <a:pt x="942" y="2587"/>
                    <a:pt x="926" y="2619"/>
                    <a:pt x="926" y="2651"/>
                  </a:cubicBezTo>
                  <a:cubicBezTo>
                    <a:pt x="1086" y="5236"/>
                    <a:pt x="1054" y="7821"/>
                    <a:pt x="846" y="10407"/>
                  </a:cubicBezTo>
                  <a:cubicBezTo>
                    <a:pt x="511" y="14748"/>
                    <a:pt x="16" y="20828"/>
                    <a:pt x="0" y="20892"/>
                  </a:cubicBezTo>
                  <a:cubicBezTo>
                    <a:pt x="0" y="20940"/>
                    <a:pt x="48" y="20988"/>
                    <a:pt x="96" y="21004"/>
                  </a:cubicBezTo>
                  <a:cubicBezTo>
                    <a:pt x="160" y="21004"/>
                    <a:pt x="192" y="20956"/>
                    <a:pt x="208" y="20908"/>
                  </a:cubicBezTo>
                  <a:cubicBezTo>
                    <a:pt x="208" y="20844"/>
                    <a:pt x="719" y="14779"/>
                    <a:pt x="1054" y="10423"/>
                  </a:cubicBezTo>
                  <a:cubicBezTo>
                    <a:pt x="1245" y="7853"/>
                    <a:pt x="1277" y="5252"/>
                    <a:pt x="1134" y="2667"/>
                  </a:cubicBezTo>
                  <a:cubicBezTo>
                    <a:pt x="1277" y="2491"/>
                    <a:pt x="1932" y="1565"/>
                    <a:pt x="1373" y="65"/>
                  </a:cubicBezTo>
                  <a:cubicBezTo>
                    <a:pt x="1362" y="20"/>
                    <a:pt x="1330" y="1"/>
                    <a:pt x="12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858;p45">
              <a:extLst>
                <a:ext uri="{FF2B5EF4-FFF2-40B4-BE49-F238E27FC236}">
                  <a16:creationId xmlns:a16="http://schemas.microsoft.com/office/drawing/2014/main" id="{65D55268-6E4A-4764-BE14-239A8296D1D9}"/>
                </a:ext>
              </a:extLst>
            </p:cNvPr>
            <p:cNvSpPr/>
            <p:nvPr/>
          </p:nvSpPr>
          <p:spPr>
            <a:xfrm>
              <a:off x="3456300" y="3537275"/>
              <a:ext cx="11575" cy="53550"/>
            </a:xfrm>
            <a:custGeom>
              <a:avLst/>
              <a:gdLst/>
              <a:ahLst/>
              <a:cxnLst/>
              <a:rect l="l" t="t" r="r" b="b"/>
              <a:pathLst>
                <a:path w="463" h="2142" extrusionOk="0">
                  <a:moveTo>
                    <a:pt x="348" y="0"/>
                  </a:moveTo>
                  <a:cubicBezTo>
                    <a:pt x="307" y="0"/>
                    <a:pt x="269" y="42"/>
                    <a:pt x="255" y="83"/>
                  </a:cubicBezTo>
                  <a:lnTo>
                    <a:pt x="0" y="2030"/>
                  </a:lnTo>
                  <a:cubicBezTo>
                    <a:pt x="0" y="2078"/>
                    <a:pt x="32" y="2142"/>
                    <a:pt x="96" y="2142"/>
                  </a:cubicBezTo>
                  <a:lnTo>
                    <a:pt x="112" y="2142"/>
                  </a:lnTo>
                  <a:cubicBezTo>
                    <a:pt x="160" y="2142"/>
                    <a:pt x="192" y="2110"/>
                    <a:pt x="208" y="2062"/>
                  </a:cubicBezTo>
                  <a:lnTo>
                    <a:pt x="463" y="115"/>
                  </a:lnTo>
                  <a:cubicBezTo>
                    <a:pt x="463" y="51"/>
                    <a:pt x="431" y="3"/>
                    <a:pt x="367" y="3"/>
                  </a:cubicBezTo>
                  <a:cubicBezTo>
                    <a:pt x="361" y="1"/>
                    <a:pt x="354" y="0"/>
                    <a:pt x="3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859;p45">
              <a:extLst>
                <a:ext uri="{FF2B5EF4-FFF2-40B4-BE49-F238E27FC236}">
                  <a16:creationId xmlns:a16="http://schemas.microsoft.com/office/drawing/2014/main" id="{C03AE310-3BBC-40B0-82FE-1532C0CA1CFA}"/>
                </a:ext>
              </a:extLst>
            </p:cNvPr>
            <p:cNvSpPr/>
            <p:nvPr/>
          </p:nvSpPr>
          <p:spPr>
            <a:xfrm>
              <a:off x="3354400" y="3070950"/>
              <a:ext cx="56425" cy="238200"/>
            </a:xfrm>
            <a:custGeom>
              <a:avLst/>
              <a:gdLst/>
              <a:ahLst/>
              <a:cxnLst/>
              <a:rect l="l" t="t" r="r" b="b"/>
              <a:pathLst>
                <a:path w="2257" h="9528" extrusionOk="0">
                  <a:moveTo>
                    <a:pt x="143" y="0"/>
                  </a:moveTo>
                  <a:cubicBezTo>
                    <a:pt x="65" y="0"/>
                    <a:pt x="1" y="102"/>
                    <a:pt x="86" y="176"/>
                  </a:cubicBezTo>
                  <a:lnTo>
                    <a:pt x="1459" y="1500"/>
                  </a:lnTo>
                  <a:lnTo>
                    <a:pt x="2065" y="9432"/>
                  </a:lnTo>
                  <a:cubicBezTo>
                    <a:pt x="2065" y="9480"/>
                    <a:pt x="2113" y="9528"/>
                    <a:pt x="2161" y="9528"/>
                  </a:cubicBezTo>
                  <a:cubicBezTo>
                    <a:pt x="2225" y="9528"/>
                    <a:pt x="2257" y="9480"/>
                    <a:pt x="2257" y="9416"/>
                  </a:cubicBezTo>
                  <a:lnTo>
                    <a:pt x="1650" y="1452"/>
                  </a:lnTo>
                  <a:cubicBezTo>
                    <a:pt x="1650" y="1420"/>
                    <a:pt x="1650" y="1405"/>
                    <a:pt x="1634" y="1389"/>
                  </a:cubicBezTo>
                  <a:lnTo>
                    <a:pt x="214" y="32"/>
                  </a:lnTo>
                  <a:cubicBezTo>
                    <a:pt x="192" y="10"/>
                    <a:pt x="167" y="0"/>
                    <a:pt x="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860;p45">
              <a:extLst>
                <a:ext uri="{FF2B5EF4-FFF2-40B4-BE49-F238E27FC236}">
                  <a16:creationId xmlns:a16="http://schemas.microsoft.com/office/drawing/2014/main" id="{F524024B-BA6E-4D23-9059-F3C6B607BD1D}"/>
                </a:ext>
              </a:extLst>
            </p:cNvPr>
            <p:cNvSpPr/>
            <p:nvPr/>
          </p:nvSpPr>
          <p:spPr>
            <a:xfrm>
              <a:off x="3250025" y="2844400"/>
              <a:ext cx="86200" cy="322150"/>
            </a:xfrm>
            <a:custGeom>
              <a:avLst/>
              <a:gdLst/>
              <a:ahLst/>
              <a:cxnLst/>
              <a:rect l="l" t="t" r="r" b="b"/>
              <a:pathLst>
                <a:path w="3448" h="12886" extrusionOk="0">
                  <a:moveTo>
                    <a:pt x="1481" y="1"/>
                  </a:moveTo>
                  <a:cubicBezTo>
                    <a:pt x="1131" y="1"/>
                    <a:pt x="824" y="147"/>
                    <a:pt x="655" y="556"/>
                  </a:cubicBezTo>
                  <a:cubicBezTo>
                    <a:pt x="511" y="987"/>
                    <a:pt x="415" y="1434"/>
                    <a:pt x="367" y="1896"/>
                  </a:cubicBezTo>
                  <a:cubicBezTo>
                    <a:pt x="224" y="2790"/>
                    <a:pt x="272" y="8855"/>
                    <a:pt x="287" y="9477"/>
                  </a:cubicBezTo>
                  <a:cubicBezTo>
                    <a:pt x="287" y="9509"/>
                    <a:pt x="287" y="9541"/>
                    <a:pt x="272" y="9573"/>
                  </a:cubicBezTo>
                  <a:cubicBezTo>
                    <a:pt x="224" y="9812"/>
                    <a:pt x="0" y="10850"/>
                    <a:pt x="160" y="11472"/>
                  </a:cubicBezTo>
                  <a:cubicBezTo>
                    <a:pt x="319" y="12174"/>
                    <a:pt x="655" y="12717"/>
                    <a:pt x="1197" y="12860"/>
                  </a:cubicBezTo>
                  <a:cubicBezTo>
                    <a:pt x="1257" y="12878"/>
                    <a:pt x="1314" y="12885"/>
                    <a:pt x="1368" y="12885"/>
                  </a:cubicBezTo>
                  <a:cubicBezTo>
                    <a:pt x="1816" y="12885"/>
                    <a:pt x="2049" y="12339"/>
                    <a:pt x="1963" y="11983"/>
                  </a:cubicBezTo>
                  <a:cubicBezTo>
                    <a:pt x="1883" y="11600"/>
                    <a:pt x="2091" y="11296"/>
                    <a:pt x="2011" y="10897"/>
                  </a:cubicBezTo>
                  <a:cubicBezTo>
                    <a:pt x="1931" y="10578"/>
                    <a:pt x="1628" y="9764"/>
                    <a:pt x="1516" y="9461"/>
                  </a:cubicBezTo>
                  <a:cubicBezTo>
                    <a:pt x="1500" y="9381"/>
                    <a:pt x="1484" y="9302"/>
                    <a:pt x="1500" y="9222"/>
                  </a:cubicBezTo>
                  <a:cubicBezTo>
                    <a:pt x="1660" y="8424"/>
                    <a:pt x="2522" y="3955"/>
                    <a:pt x="2602" y="3732"/>
                  </a:cubicBezTo>
                  <a:cubicBezTo>
                    <a:pt x="2665" y="3524"/>
                    <a:pt x="3176" y="1896"/>
                    <a:pt x="3384" y="1194"/>
                  </a:cubicBezTo>
                  <a:cubicBezTo>
                    <a:pt x="3447" y="1003"/>
                    <a:pt x="3384" y="811"/>
                    <a:pt x="3208" y="700"/>
                  </a:cubicBezTo>
                  <a:cubicBezTo>
                    <a:pt x="2824" y="437"/>
                    <a:pt x="2087"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861;p45">
              <a:extLst>
                <a:ext uri="{FF2B5EF4-FFF2-40B4-BE49-F238E27FC236}">
                  <a16:creationId xmlns:a16="http://schemas.microsoft.com/office/drawing/2014/main" id="{F8B908E6-26E2-40AE-96FC-B38C6C0FAE63}"/>
                </a:ext>
              </a:extLst>
            </p:cNvPr>
            <p:cNvSpPr/>
            <p:nvPr/>
          </p:nvSpPr>
          <p:spPr>
            <a:xfrm>
              <a:off x="3248025" y="2841975"/>
              <a:ext cx="91000" cy="327150"/>
            </a:xfrm>
            <a:custGeom>
              <a:avLst/>
              <a:gdLst/>
              <a:ahLst/>
              <a:cxnLst/>
              <a:rect l="l" t="t" r="r" b="b"/>
              <a:pathLst>
                <a:path w="3640" h="13086" extrusionOk="0">
                  <a:moveTo>
                    <a:pt x="1564" y="190"/>
                  </a:moveTo>
                  <a:cubicBezTo>
                    <a:pt x="2155" y="190"/>
                    <a:pt x="2905" y="653"/>
                    <a:pt x="3240" y="876"/>
                  </a:cubicBezTo>
                  <a:cubicBezTo>
                    <a:pt x="3368" y="956"/>
                    <a:pt x="3416" y="1116"/>
                    <a:pt x="3368" y="1259"/>
                  </a:cubicBezTo>
                  <a:cubicBezTo>
                    <a:pt x="3256" y="1658"/>
                    <a:pt x="3033" y="2345"/>
                    <a:pt x="2857" y="2903"/>
                  </a:cubicBezTo>
                  <a:cubicBezTo>
                    <a:pt x="2729" y="3334"/>
                    <a:pt x="2618" y="3701"/>
                    <a:pt x="2586" y="3797"/>
                  </a:cubicBezTo>
                  <a:cubicBezTo>
                    <a:pt x="2522" y="3972"/>
                    <a:pt x="1963" y="6861"/>
                    <a:pt x="1501" y="9239"/>
                  </a:cubicBezTo>
                  <a:lnTo>
                    <a:pt x="1485" y="9303"/>
                  </a:lnTo>
                  <a:cubicBezTo>
                    <a:pt x="1469" y="9399"/>
                    <a:pt x="1469" y="9494"/>
                    <a:pt x="1517" y="9590"/>
                  </a:cubicBezTo>
                  <a:cubicBezTo>
                    <a:pt x="1548" y="9702"/>
                    <a:pt x="1916" y="10675"/>
                    <a:pt x="1995" y="11010"/>
                  </a:cubicBezTo>
                  <a:cubicBezTo>
                    <a:pt x="2011" y="11186"/>
                    <a:pt x="2011" y="11361"/>
                    <a:pt x="1963" y="11521"/>
                  </a:cubicBezTo>
                  <a:cubicBezTo>
                    <a:pt x="1932" y="11713"/>
                    <a:pt x="1916" y="11904"/>
                    <a:pt x="1947" y="12096"/>
                  </a:cubicBezTo>
                  <a:cubicBezTo>
                    <a:pt x="1995" y="12335"/>
                    <a:pt x="1916" y="12590"/>
                    <a:pt x="1756" y="12750"/>
                  </a:cubicBezTo>
                  <a:cubicBezTo>
                    <a:pt x="1665" y="12840"/>
                    <a:pt x="1559" y="12883"/>
                    <a:pt x="1448" y="12883"/>
                  </a:cubicBezTo>
                  <a:cubicBezTo>
                    <a:pt x="1402" y="12883"/>
                    <a:pt x="1356" y="12876"/>
                    <a:pt x="1309" y="12862"/>
                  </a:cubicBezTo>
                  <a:cubicBezTo>
                    <a:pt x="846" y="12734"/>
                    <a:pt x="511" y="12287"/>
                    <a:pt x="336" y="11537"/>
                  </a:cubicBezTo>
                  <a:cubicBezTo>
                    <a:pt x="192" y="10978"/>
                    <a:pt x="367" y="10069"/>
                    <a:pt x="447" y="9702"/>
                  </a:cubicBezTo>
                  <a:cubicBezTo>
                    <a:pt x="463" y="9654"/>
                    <a:pt x="463" y="9606"/>
                    <a:pt x="463" y="9574"/>
                  </a:cubicBezTo>
                  <a:cubicBezTo>
                    <a:pt x="463" y="9510"/>
                    <a:pt x="399" y="2935"/>
                    <a:pt x="543" y="2009"/>
                  </a:cubicBezTo>
                  <a:cubicBezTo>
                    <a:pt x="591" y="1563"/>
                    <a:pt x="687" y="1116"/>
                    <a:pt x="814" y="685"/>
                  </a:cubicBezTo>
                  <a:cubicBezTo>
                    <a:pt x="894" y="477"/>
                    <a:pt x="1070" y="302"/>
                    <a:pt x="1293" y="238"/>
                  </a:cubicBezTo>
                  <a:cubicBezTo>
                    <a:pt x="1389" y="206"/>
                    <a:pt x="1469" y="190"/>
                    <a:pt x="1564" y="190"/>
                  </a:cubicBezTo>
                  <a:close/>
                  <a:moveTo>
                    <a:pt x="1570" y="0"/>
                  </a:moveTo>
                  <a:cubicBezTo>
                    <a:pt x="1457" y="0"/>
                    <a:pt x="1348" y="15"/>
                    <a:pt x="1245" y="46"/>
                  </a:cubicBezTo>
                  <a:cubicBezTo>
                    <a:pt x="958" y="126"/>
                    <a:pt x="735" y="350"/>
                    <a:pt x="639" y="621"/>
                  </a:cubicBezTo>
                  <a:cubicBezTo>
                    <a:pt x="495" y="1068"/>
                    <a:pt x="399" y="1515"/>
                    <a:pt x="352" y="1978"/>
                  </a:cubicBezTo>
                  <a:cubicBezTo>
                    <a:pt x="208" y="2919"/>
                    <a:pt x="272" y="9510"/>
                    <a:pt x="272" y="9574"/>
                  </a:cubicBezTo>
                  <a:cubicBezTo>
                    <a:pt x="272" y="9606"/>
                    <a:pt x="256" y="9622"/>
                    <a:pt x="256" y="9654"/>
                  </a:cubicBezTo>
                  <a:cubicBezTo>
                    <a:pt x="176" y="10037"/>
                    <a:pt x="0" y="10994"/>
                    <a:pt x="144" y="11585"/>
                  </a:cubicBezTo>
                  <a:cubicBezTo>
                    <a:pt x="336" y="12415"/>
                    <a:pt x="719" y="12910"/>
                    <a:pt x="1261" y="13053"/>
                  </a:cubicBezTo>
                  <a:cubicBezTo>
                    <a:pt x="1325" y="13069"/>
                    <a:pt x="1373" y="13085"/>
                    <a:pt x="1437" y="13085"/>
                  </a:cubicBezTo>
                  <a:cubicBezTo>
                    <a:pt x="1612" y="13085"/>
                    <a:pt x="1772" y="13021"/>
                    <a:pt x="1884" y="12894"/>
                  </a:cubicBezTo>
                  <a:cubicBezTo>
                    <a:pt x="2107" y="12686"/>
                    <a:pt x="2203" y="12367"/>
                    <a:pt x="2155" y="12064"/>
                  </a:cubicBezTo>
                  <a:cubicBezTo>
                    <a:pt x="2123" y="11888"/>
                    <a:pt x="2123" y="11713"/>
                    <a:pt x="2171" y="11553"/>
                  </a:cubicBezTo>
                  <a:cubicBezTo>
                    <a:pt x="2219" y="11361"/>
                    <a:pt x="2219" y="11170"/>
                    <a:pt x="2187" y="10978"/>
                  </a:cubicBezTo>
                  <a:cubicBezTo>
                    <a:pt x="2107" y="10611"/>
                    <a:pt x="1740" y="9622"/>
                    <a:pt x="1692" y="9510"/>
                  </a:cubicBezTo>
                  <a:cubicBezTo>
                    <a:pt x="1676" y="9462"/>
                    <a:pt x="1676" y="9399"/>
                    <a:pt x="1676" y="9335"/>
                  </a:cubicBezTo>
                  <a:lnTo>
                    <a:pt x="1692" y="9287"/>
                  </a:lnTo>
                  <a:cubicBezTo>
                    <a:pt x="2570" y="4738"/>
                    <a:pt x="2745" y="3940"/>
                    <a:pt x="2777" y="3861"/>
                  </a:cubicBezTo>
                  <a:cubicBezTo>
                    <a:pt x="2793" y="3765"/>
                    <a:pt x="2921" y="3398"/>
                    <a:pt x="3049" y="2967"/>
                  </a:cubicBezTo>
                  <a:cubicBezTo>
                    <a:pt x="3224" y="2392"/>
                    <a:pt x="3448" y="1722"/>
                    <a:pt x="3559" y="1323"/>
                  </a:cubicBezTo>
                  <a:cubicBezTo>
                    <a:pt x="3639" y="1100"/>
                    <a:pt x="3543" y="844"/>
                    <a:pt x="3352" y="717"/>
                  </a:cubicBezTo>
                  <a:cubicBezTo>
                    <a:pt x="2933" y="433"/>
                    <a:pt x="2194" y="0"/>
                    <a:pt x="15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862;p45">
              <a:extLst>
                <a:ext uri="{FF2B5EF4-FFF2-40B4-BE49-F238E27FC236}">
                  <a16:creationId xmlns:a16="http://schemas.microsoft.com/office/drawing/2014/main" id="{BAFDDF15-20FF-4436-8341-628572CBC1CA}"/>
                </a:ext>
              </a:extLst>
            </p:cNvPr>
            <p:cNvSpPr/>
            <p:nvPr/>
          </p:nvSpPr>
          <p:spPr>
            <a:xfrm>
              <a:off x="3272425" y="3131850"/>
              <a:ext cx="25900" cy="28875"/>
            </a:xfrm>
            <a:custGeom>
              <a:avLst/>
              <a:gdLst/>
              <a:ahLst/>
              <a:cxnLst/>
              <a:rect l="l" t="t" r="r" b="b"/>
              <a:pathLst>
                <a:path w="1036" h="1155" extrusionOk="0">
                  <a:moveTo>
                    <a:pt x="143" y="0"/>
                  </a:moveTo>
                  <a:cubicBezTo>
                    <a:pt x="59" y="0"/>
                    <a:pt x="0" y="117"/>
                    <a:pt x="78" y="181"/>
                  </a:cubicBezTo>
                  <a:cubicBezTo>
                    <a:pt x="269" y="309"/>
                    <a:pt x="764" y="724"/>
                    <a:pt x="828" y="1075"/>
                  </a:cubicBezTo>
                  <a:cubicBezTo>
                    <a:pt x="844" y="1123"/>
                    <a:pt x="876" y="1155"/>
                    <a:pt x="924" y="1155"/>
                  </a:cubicBezTo>
                  <a:lnTo>
                    <a:pt x="940" y="1155"/>
                  </a:lnTo>
                  <a:cubicBezTo>
                    <a:pt x="1003" y="1139"/>
                    <a:pt x="1035" y="1091"/>
                    <a:pt x="1019" y="1027"/>
                  </a:cubicBezTo>
                  <a:cubicBezTo>
                    <a:pt x="940" y="548"/>
                    <a:pt x="221" y="38"/>
                    <a:pt x="205" y="22"/>
                  </a:cubicBezTo>
                  <a:cubicBezTo>
                    <a:pt x="184" y="7"/>
                    <a:pt x="163" y="0"/>
                    <a:pt x="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863;p45">
              <a:extLst>
                <a:ext uri="{FF2B5EF4-FFF2-40B4-BE49-F238E27FC236}">
                  <a16:creationId xmlns:a16="http://schemas.microsoft.com/office/drawing/2014/main" id="{F55FC3B9-E589-4AAC-9FA1-E1C3C97BFCC6}"/>
                </a:ext>
              </a:extLst>
            </p:cNvPr>
            <p:cNvSpPr/>
            <p:nvPr/>
          </p:nvSpPr>
          <p:spPr>
            <a:xfrm>
              <a:off x="3278000" y="3121650"/>
              <a:ext cx="24300" cy="21525"/>
            </a:xfrm>
            <a:custGeom>
              <a:avLst/>
              <a:gdLst/>
              <a:ahLst/>
              <a:cxnLst/>
              <a:rect l="l" t="t" r="r" b="b"/>
              <a:pathLst>
                <a:path w="972" h="861" extrusionOk="0">
                  <a:moveTo>
                    <a:pt x="138" y="0"/>
                  </a:moveTo>
                  <a:cubicBezTo>
                    <a:pt x="53" y="0"/>
                    <a:pt x="0" y="123"/>
                    <a:pt x="94" y="190"/>
                  </a:cubicBezTo>
                  <a:cubicBezTo>
                    <a:pt x="349" y="350"/>
                    <a:pt x="573" y="557"/>
                    <a:pt x="764" y="797"/>
                  </a:cubicBezTo>
                  <a:cubicBezTo>
                    <a:pt x="780" y="829"/>
                    <a:pt x="812" y="861"/>
                    <a:pt x="844" y="861"/>
                  </a:cubicBezTo>
                  <a:cubicBezTo>
                    <a:pt x="924" y="861"/>
                    <a:pt x="972" y="781"/>
                    <a:pt x="940" y="701"/>
                  </a:cubicBezTo>
                  <a:cubicBezTo>
                    <a:pt x="780" y="398"/>
                    <a:pt x="222" y="31"/>
                    <a:pt x="190" y="15"/>
                  </a:cubicBezTo>
                  <a:cubicBezTo>
                    <a:pt x="172" y="5"/>
                    <a:pt x="154" y="0"/>
                    <a:pt x="1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864;p45">
              <a:extLst>
                <a:ext uri="{FF2B5EF4-FFF2-40B4-BE49-F238E27FC236}">
                  <a16:creationId xmlns:a16="http://schemas.microsoft.com/office/drawing/2014/main" id="{D8763FB7-632C-445F-A44A-0F85D9A39F01}"/>
                </a:ext>
              </a:extLst>
            </p:cNvPr>
            <p:cNvSpPr/>
            <p:nvPr/>
          </p:nvSpPr>
          <p:spPr>
            <a:xfrm>
              <a:off x="3283925" y="3079325"/>
              <a:ext cx="23175" cy="65125"/>
            </a:xfrm>
            <a:custGeom>
              <a:avLst/>
              <a:gdLst/>
              <a:ahLst/>
              <a:cxnLst/>
              <a:rect l="l" t="t" r="r" b="b"/>
              <a:pathLst>
                <a:path w="927" h="2605" extrusionOk="0">
                  <a:moveTo>
                    <a:pt x="97" y="0"/>
                  </a:moveTo>
                  <a:lnTo>
                    <a:pt x="1" y="1389"/>
                  </a:lnTo>
                  <a:lnTo>
                    <a:pt x="208" y="1660"/>
                  </a:lnTo>
                  <a:cubicBezTo>
                    <a:pt x="208" y="1660"/>
                    <a:pt x="290" y="2605"/>
                    <a:pt x="556" y="2605"/>
                  </a:cubicBezTo>
                  <a:cubicBezTo>
                    <a:pt x="577" y="2605"/>
                    <a:pt x="600" y="2599"/>
                    <a:pt x="623" y="2586"/>
                  </a:cubicBezTo>
                  <a:cubicBezTo>
                    <a:pt x="926" y="2426"/>
                    <a:pt x="751" y="1101"/>
                    <a:pt x="751" y="1101"/>
                  </a:cubicBezTo>
                  <a:cubicBezTo>
                    <a:pt x="751" y="1101"/>
                    <a:pt x="591" y="766"/>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865;p45">
              <a:extLst>
                <a:ext uri="{FF2B5EF4-FFF2-40B4-BE49-F238E27FC236}">
                  <a16:creationId xmlns:a16="http://schemas.microsoft.com/office/drawing/2014/main" id="{159540EC-E77E-451A-9690-B980AA7D777C}"/>
                </a:ext>
              </a:extLst>
            </p:cNvPr>
            <p:cNvSpPr/>
            <p:nvPr/>
          </p:nvSpPr>
          <p:spPr>
            <a:xfrm>
              <a:off x="3280525" y="3076575"/>
              <a:ext cx="28575" cy="70600"/>
            </a:xfrm>
            <a:custGeom>
              <a:avLst/>
              <a:gdLst/>
              <a:ahLst/>
              <a:cxnLst/>
              <a:rect l="l" t="t" r="r" b="b"/>
              <a:pathLst>
                <a:path w="1143" h="2824" extrusionOk="0">
                  <a:moveTo>
                    <a:pt x="242" y="0"/>
                  </a:moveTo>
                  <a:cubicBezTo>
                    <a:pt x="168" y="0"/>
                    <a:pt x="96" y="79"/>
                    <a:pt x="153" y="158"/>
                  </a:cubicBezTo>
                  <a:cubicBezTo>
                    <a:pt x="568" y="828"/>
                    <a:pt x="743" y="1164"/>
                    <a:pt x="791" y="1243"/>
                  </a:cubicBezTo>
                  <a:cubicBezTo>
                    <a:pt x="871" y="1850"/>
                    <a:pt x="855" y="2536"/>
                    <a:pt x="711" y="2616"/>
                  </a:cubicBezTo>
                  <a:lnTo>
                    <a:pt x="679" y="2616"/>
                  </a:lnTo>
                  <a:cubicBezTo>
                    <a:pt x="584" y="2552"/>
                    <a:pt x="472" y="2121"/>
                    <a:pt x="440" y="1754"/>
                  </a:cubicBezTo>
                  <a:cubicBezTo>
                    <a:pt x="440" y="1738"/>
                    <a:pt x="440" y="1722"/>
                    <a:pt x="424" y="1706"/>
                  </a:cubicBezTo>
                  <a:lnTo>
                    <a:pt x="217" y="1435"/>
                  </a:lnTo>
                  <a:cubicBezTo>
                    <a:pt x="198" y="1402"/>
                    <a:pt x="170" y="1389"/>
                    <a:pt x="141" y="1389"/>
                  </a:cubicBezTo>
                  <a:cubicBezTo>
                    <a:pt x="72" y="1389"/>
                    <a:pt x="1" y="1468"/>
                    <a:pt x="57" y="1547"/>
                  </a:cubicBezTo>
                  <a:lnTo>
                    <a:pt x="248" y="1802"/>
                  </a:lnTo>
                  <a:cubicBezTo>
                    <a:pt x="264" y="2041"/>
                    <a:pt x="344" y="2664"/>
                    <a:pt x="584" y="2791"/>
                  </a:cubicBezTo>
                  <a:cubicBezTo>
                    <a:pt x="616" y="2807"/>
                    <a:pt x="663" y="2823"/>
                    <a:pt x="695" y="2823"/>
                  </a:cubicBezTo>
                  <a:cubicBezTo>
                    <a:pt x="727" y="2823"/>
                    <a:pt x="759" y="2807"/>
                    <a:pt x="807" y="2791"/>
                  </a:cubicBezTo>
                  <a:cubicBezTo>
                    <a:pt x="1142" y="2616"/>
                    <a:pt x="1030" y="1531"/>
                    <a:pt x="983" y="1195"/>
                  </a:cubicBezTo>
                  <a:cubicBezTo>
                    <a:pt x="983" y="1180"/>
                    <a:pt x="983" y="1180"/>
                    <a:pt x="967" y="1164"/>
                  </a:cubicBezTo>
                  <a:cubicBezTo>
                    <a:pt x="967" y="1148"/>
                    <a:pt x="807" y="828"/>
                    <a:pt x="328" y="46"/>
                  </a:cubicBezTo>
                  <a:cubicBezTo>
                    <a:pt x="305" y="14"/>
                    <a:pt x="273" y="0"/>
                    <a:pt x="2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866;p45">
              <a:extLst>
                <a:ext uri="{FF2B5EF4-FFF2-40B4-BE49-F238E27FC236}">
                  <a16:creationId xmlns:a16="http://schemas.microsoft.com/office/drawing/2014/main" id="{7F17A003-0886-4405-B32C-8DB06ECF8711}"/>
                </a:ext>
              </a:extLst>
            </p:cNvPr>
            <p:cNvSpPr/>
            <p:nvPr/>
          </p:nvSpPr>
          <p:spPr>
            <a:xfrm>
              <a:off x="3264775" y="3082625"/>
              <a:ext cx="26375" cy="81700"/>
            </a:xfrm>
            <a:custGeom>
              <a:avLst/>
              <a:gdLst/>
              <a:ahLst/>
              <a:cxnLst/>
              <a:rect l="l" t="t" r="r" b="b"/>
              <a:pathLst>
                <a:path w="1055" h="3268" extrusionOk="0">
                  <a:moveTo>
                    <a:pt x="737" y="1"/>
                  </a:moveTo>
                  <a:cubicBezTo>
                    <a:pt x="679" y="1"/>
                    <a:pt x="620" y="48"/>
                    <a:pt x="639" y="124"/>
                  </a:cubicBezTo>
                  <a:cubicBezTo>
                    <a:pt x="735" y="491"/>
                    <a:pt x="735" y="890"/>
                    <a:pt x="623" y="1257"/>
                  </a:cubicBezTo>
                  <a:cubicBezTo>
                    <a:pt x="448" y="1592"/>
                    <a:pt x="240" y="1911"/>
                    <a:pt x="33" y="2214"/>
                  </a:cubicBezTo>
                  <a:cubicBezTo>
                    <a:pt x="1" y="2262"/>
                    <a:pt x="1" y="2310"/>
                    <a:pt x="49" y="2358"/>
                  </a:cubicBezTo>
                  <a:cubicBezTo>
                    <a:pt x="336" y="2629"/>
                    <a:pt x="607" y="2916"/>
                    <a:pt x="847" y="3236"/>
                  </a:cubicBezTo>
                  <a:cubicBezTo>
                    <a:pt x="878" y="3252"/>
                    <a:pt x="894" y="3268"/>
                    <a:pt x="926" y="3268"/>
                  </a:cubicBezTo>
                  <a:cubicBezTo>
                    <a:pt x="1006" y="3268"/>
                    <a:pt x="1054" y="3172"/>
                    <a:pt x="1006" y="3108"/>
                  </a:cubicBezTo>
                  <a:cubicBezTo>
                    <a:pt x="767" y="2805"/>
                    <a:pt x="511" y="2533"/>
                    <a:pt x="240" y="2262"/>
                  </a:cubicBezTo>
                  <a:cubicBezTo>
                    <a:pt x="448" y="1959"/>
                    <a:pt x="639" y="1656"/>
                    <a:pt x="799" y="1336"/>
                  </a:cubicBezTo>
                  <a:cubicBezTo>
                    <a:pt x="942" y="922"/>
                    <a:pt x="942" y="491"/>
                    <a:pt x="831" y="76"/>
                  </a:cubicBezTo>
                  <a:cubicBezTo>
                    <a:pt x="818" y="23"/>
                    <a:pt x="778" y="1"/>
                    <a:pt x="7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867;p45">
              <a:extLst>
                <a:ext uri="{FF2B5EF4-FFF2-40B4-BE49-F238E27FC236}">
                  <a16:creationId xmlns:a16="http://schemas.microsoft.com/office/drawing/2014/main" id="{248965F3-759B-4C06-B647-E006BB915414}"/>
                </a:ext>
              </a:extLst>
            </p:cNvPr>
            <p:cNvSpPr/>
            <p:nvPr/>
          </p:nvSpPr>
          <p:spPr>
            <a:xfrm>
              <a:off x="3246825" y="2683875"/>
              <a:ext cx="114925" cy="206775"/>
            </a:xfrm>
            <a:custGeom>
              <a:avLst/>
              <a:gdLst/>
              <a:ahLst/>
              <a:cxnLst/>
              <a:rect l="l" t="t" r="r" b="b"/>
              <a:pathLst>
                <a:path w="4597" h="8271" extrusionOk="0">
                  <a:moveTo>
                    <a:pt x="2639" y="1"/>
                  </a:moveTo>
                  <a:cubicBezTo>
                    <a:pt x="2370" y="1"/>
                    <a:pt x="2089" y="120"/>
                    <a:pt x="1804" y="418"/>
                  </a:cubicBezTo>
                  <a:lnTo>
                    <a:pt x="1" y="7073"/>
                  </a:lnTo>
                  <a:cubicBezTo>
                    <a:pt x="1" y="7073"/>
                    <a:pt x="1478" y="8270"/>
                    <a:pt x="3312" y="8270"/>
                  </a:cubicBezTo>
                  <a:cubicBezTo>
                    <a:pt x="3336" y="8270"/>
                    <a:pt x="3360" y="8270"/>
                    <a:pt x="3384" y="8270"/>
                  </a:cubicBezTo>
                  <a:lnTo>
                    <a:pt x="4597" y="1950"/>
                  </a:lnTo>
                  <a:cubicBezTo>
                    <a:pt x="4597" y="1950"/>
                    <a:pt x="3725" y="1"/>
                    <a:pt x="26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868;p45">
              <a:extLst>
                <a:ext uri="{FF2B5EF4-FFF2-40B4-BE49-F238E27FC236}">
                  <a16:creationId xmlns:a16="http://schemas.microsoft.com/office/drawing/2014/main" id="{371AA5D7-17C7-4833-BC84-E3D997147BAA}"/>
                </a:ext>
              </a:extLst>
            </p:cNvPr>
            <p:cNvSpPr/>
            <p:nvPr/>
          </p:nvSpPr>
          <p:spPr>
            <a:xfrm>
              <a:off x="3244025" y="2681425"/>
              <a:ext cx="120125" cy="211600"/>
            </a:xfrm>
            <a:custGeom>
              <a:avLst/>
              <a:gdLst/>
              <a:ahLst/>
              <a:cxnLst/>
              <a:rect l="l" t="t" r="r" b="b"/>
              <a:pathLst>
                <a:path w="4805" h="8464" extrusionOk="0">
                  <a:moveTo>
                    <a:pt x="2771" y="203"/>
                  </a:moveTo>
                  <a:cubicBezTo>
                    <a:pt x="2815" y="203"/>
                    <a:pt x="2860" y="206"/>
                    <a:pt x="2905" y="213"/>
                  </a:cubicBezTo>
                  <a:cubicBezTo>
                    <a:pt x="3783" y="372"/>
                    <a:pt x="4501" y="1840"/>
                    <a:pt x="4613" y="2064"/>
                  </a:cubicBezTo>
                  <a:lnTo>
                    <a:pt x="3416" y="8272"/>
                  </a:lnTo>
                  <a:cubicBezTo>
                    <a:pt x="1820" y="8256"/>
                    <a:pt x="496" y="7330"/>
                    <a:pt x="224" y="7123"/>
                  </a:cubicBezTo>
                  <a:lnTo>
                    <a:pt x="2012" y="564"/>
                  </a:lnTo>
                  <a:cubicBezTo>
                    <a:pt x="2193" y="341"/>
                    <a:pt x="2470" y="203"/>
                    <a:pt x="2771" y="203"/>
                  </a:cubicBezTo>
                  <a:close/>
                  <a:moveTo>
                    <a:pt x="2744" y="1"/>
                  </a:moveTo>
                  <a:cubicBezTo>
                    <a:pt x="2431" y="1"/>
                    <a:pt x="2130" y="160"/>
                    <a:pt x="1852" y="452"/>
                  </a:cubicBezTo>
                  <a:cubicBezTo>
                    <a:pt x="1836" y="468"/>
                    <a:pt x="1820" y="468"/>
                    <a:pt x="1820" y="484"/>
                  </a:cubicBezTo>
                  <a:lnTo>
                    <a:pt x="17" y="7139"/>
                  </a:lnTo>
                  <a:cubicBezTo>
                    <a:pt x="1" y="7171"/>
                    <a:pt x="17" y="7219"/>
                    <a:pt x="49" y="7250"/>
                  </a:cubicBezTo>
                  <a:cubicBezTo>
                    <a:pt x="113" y="7298"/>
                    <a:pt x="1565" y="8463"/>
                    <a:pt x="3432" y="8463"/>
                  </a:cubicBezTo>
                  <a:lnTo>
                    <a:pt x="3496" y="8463"/>
                  </a:lnTo>
                  <a:cubicBezTo>
                    <a:pt x="3544" y="8463"/>
                    <a:pt x="3592" y="8431"/>
                    <a:pt x="3592" y="8384"/>
                  </a:cubicBezTo>
                  <a:lnTo>
                    <a:pt x="4805" y="2064"/>
                  </a:lnTo>
                  <a:cubicBezTo>
                    <a:pt x="4805" y="2048"/>
                    <a:pt x="4805" y="2032"/>
                    <a:pt x="4805" y="2016"/>
                  </a:cubicBezTo>
                  <a:cubicBezTo>
                    <a:pt x="4773" y="1936"/>
                    <a:pt x="3991" y="197"/>
                    <a:pt x="2937" y="21"/>
                  </a:cubicBezTo>
                  <a:cubicBezTo>
                    <a:pt x="2872" y="7"/>
                    <a:pt x="2808" y="1"/>
                    <a:pt x="27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869;p45">
              <a:extLst>
                <a:ext uri="{FF2B5EF4-FFF2-40B4-BE49-F238E27FC236}">
                  <a16:creationId xmlns:a16="http://schemas.microsoft.com/office/drawing/2014/main" id="{CA09B14E-243E-46CC-82C6-E8BD173B6260}"/>
                </a:ext>
              </a:extLst>
            </p:cNvPr>
            <p:cNvSpPr/>
            <p:nvPr/>
          </p:nvSpPr>
          <p:spPr>
            <a:xfrm>
              <a:off x="3289125" y="2635125"/>
              <a:ext cx="362700" cy="374025"/>
            </a:xfrm>
            <a:custGeom>
              <a:avLst/>
              <a:gdLst/>
              <a:ahLst/>
              <a:cxnLst/>
              <a:rect l="l" t="t" r="r" b="b"/>
              <a:pathLst>
                <a:path w="14508" h="14961" extrusionOk="0">
                  <a:moveTo>
                    <a:pt x="4105" y="0"/>
                  </a:moveTo>
                  <a:cubicBezTo>
                    <a:pt x="3728" y="0"/>
                    <a:pt x="3382" y="54"/>
                    <a:pt x="3112" y="197"/>
                  </a:cubicBezTo>
                  <a:cubicBezTo>
                    <a:pt x="3112" y="197"/>
                    <a:pt x="447" y="1506"/>
                    <a:pt x="192" y="2112"/>
                  </a:cubicBezTo>
                  <a:cubicBezTo>
                    <a:pt x="0" y="2607"/>
                    <a:pt x="607" y="6134"/>
                    <a:pt x="623" y="6756"/>
                  </a:cubicBezTo>
                  <a:cubicBezTo>
                    <a:pt x="639" y="7379"/>
                    <a:pt x="1165" y="12709"/>
                    <a:pt x="1309" y="13747"/>
                  </a:cubicBezTo>
                  <a:cubicBezTo>
                    <a:pt x="1417" y="14517"/>
                    <a:pt x="3406" y="14961"/>
                    <a:pt x="4938" y="14961"/>
                  </a:cubicBezTo>
                  <a:cubicBezTo>
                    <a:pt x="5437" y="14961"/>
                    <a:pt x="5887" y="14914"/>
                    <a:pt x="6208" y="14816"/>
                  </a:cubicBezTo>
                  <a:cubicBezTo>
                    <a:pt x="7517" y="14417"/>
                    <a:pt x="8746" y="14273"/>
                    <a:pt x="8730" y="13938"/>
                  </a:cubicBezTo>
                  <a:cubicBezTo>
                    <a:pt x="8730" y="13603"/>
                    <a:pt x="8554" y="10794"/>
                    <a:pt x="8618" y="10267"/>
                  </a:cubicBezTo>
                  <a:cubicBezTo>
                    <a:pt x="8698" y="9725"/>
                    <a:pt x="9257" y="5703"/>
                    <a:pt x="9257" y="5703"/>
                  </a:cubicBezTo>
                  <a:lnTo>
                    <a:pt x="14268" y="4666"/>
                  </a:lnTo>
                  <a:cubicBezTo>
                    <a:pt x="14268" y="4666"/>
                    <a:pt x="14491" y="4522"/>
                    <a:pt x="14491" y="3613"/>
                  </a:cubicBezTo>
                  <a:cubicBezTo>
                    <a:pt x="14507" y="2767"/>
                    <a:pt x="14459" y="1905"/>
                    <a:pt x="14364" y="1059"/>
                  </a:cubicBezTo>
                  <a:cubicBezTo>
                    <a:pt x="13927" y="1168"/>
                    <a:pt x="13476" y="1218"/>
                    <a:pt x="13020" y="1218"/>
                  </a:cubicBezTo>
                  <a:cubicBezTo>
                    <a:pt x="12809" y="1218"/>
                    <a:pt x="12597" y="1207"/>
                    <a:pt x="12385" y="1187"/>
                  </a:cubicBezTo>
                  <a:cubicBezTo>
                    <a:pt x="11280" y="1085"/>
                    <a:pt x="9991" y="811"/>
                    <a:pt x="9576" y="811"/>
                  </a:cubicBezTo>
                  <a:cubicBezTo>
                    <a:pt x="9535" y="811"/>
                    <a:pt x="9503" y="814"/>
                    <a:pt x="9480" y="820"/>
                  </a:cubicBezTo>
                  <a:cubicBezTo>
                    <a:pt x="9455" y="827"/>
                    <a:pt x="9417" y="831"/>
                    <a:pt x="9366" y="831"/>
                  </a:cubicBezTo>
                  <a:cubicBezTo>
                    <a:pt x="8898" y="831"/>
                    <a:pt x="7431" y="525"/>
                    <a:pt x="6927" y="453"/>
                  </a:cubicBezTo>
                  <a:cubicBezTo>
                    <a:pt x="6346" y="383"/>
                    <a:pt x="5114" y="0"/>
                    <a:pt x="41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870;p45">
              <a:extLst>
                <a:ext uri="{FF2B5EF4-FFF2-40B4-BE49-F238E27FC236}">
                  <a16:creationId xmlns:a16="http://schemas.microsoft.com/office/drawing/2014/main" id="{A34717B3-17B1-4737-A2F0-E59D76B65DF0}"/>
                </a:ext>
              </a:extLst>
            </p:cNvPr>
            <p:cNvSpPr/>
            <p:nvPr/>
          </p:nvSpPr>
          <p:spPr>
            <a:xfrm>
              <a:off x="3288325" y="2632500"/>
              <a:ext cx="365875" cy="379100"/>
            </a:xfrm>
            <a:custGeom>
              <a:avLst/>
              <a:gdLst/>
              <a:ahLst/>
              <a:cxnLst/>
              <a:rect l="l" t="t" r="r" b="b"/>
              <a:pathLst>
                <a:path w="14635" h="15164" extrusionOk="0">
                  <a:moveTo>
                    <a:pt x="4021" y="204"/>
                  </a:moveTo>
                  <a:cubicBezTo>
                    <a:pt x="4053" y="204"/>
                    <a:pt x="4086" y="205"/>
                    <a:pt x="4118" y="207"/>
                  </a:cubicBezTo>
                  <a:cubicBezTo>
                    <a:pt x="4820" y="238"/>
                    <a:pt x="5522" y="334"/>
                    <a:pt x="6192" y="510"/>
                  </a:cubicBezTo>
                  <a:cubicBezTo>
                    <a:pt x="6496" y="574"/>
                    <a:pt x="6751" y="637"/>
                    <a:pt x="6943" y="653"/>
                  </a:cubicBezTo>
                  <a:cubicBezTo>
                    <a:pt x="7134" y="685"/>
                    <a:pt x="7453" y="733"/>
                    <a:pt x="7788" y="797"/>
                  </a:cubicBezTo>
                  <a:cubicBezTo>
                    <a:pt x="8567" y="942"/>
                    <a:pt x="9138" y="1033"/>
                    <a:pt x="9412" y="1033"/>
                  </a:cubicBezTo>
                  <a:cubicBezTo>
                    <a:pt x="9469" y="1033"/>
                    <a:pt x="9514" y="1029"/>
                    <a:pt x="9544" y="1020"/>
                  </a:cubicBezTo>
                  <a:cubicBezTo>
                    <a:pt x="9943" y="1020"/>
                    <a:pt x="10326" y="1068"/>
                    <a:pt x="10709" y="1148"/>
                  </a:cubicBezTo>
                  <a:cubicBezTo>
                    <a:pt x="11236" y="1244"/>
                    <a:pt x="11842" y="1340"/>
                    <a:pt x="12401" y="1388"/>
                  </a:cubicBezTo>
                  <a:cubicBezTo>
                    <a:pt x="12613" y="1409"/>
                    <a:pt x="12826" y="1419"/>
                    <a:pt x="13039" y="1419"/>
                  </a:cubicBezTo>
                  <a:cubicBezTo>
                    <a:pt x="13465" y="1419"/>
                    <a:pt x="13890" y="1377"/>
                    <a:pt x="14316" y="1292"/>
                  </a:cubicBezTo>
                  <a:cubicBezTo>
                    <a:pt x="14396" y="2090"/>
                    <a:pt x="14427" y="2904"/>
                    <a:pt x="14427" y="3718"/>
                  </a:cubicBezTo>
                  <a:cubicBezTo>
                    <a:pt x="14427" y="4420"/>
                    <a:pt x="14284" y="4627"/>
                    <a:pt x="14252" y="4675"/>
                  </a:cubicBezTo>
                  <a:lnTo>
                    <a:pt x="9257" y="5712"/>
                  </a:lnTo>
                  <a:cubicBezTo>
                    <a:pt x="9225" y="5712"/>
                    <a:pt x="9193" y="5744"/>
                    <a:pt x="9177" y="5792"/>
                  </a:cubicBezTo>
                  <a:cubicBezTo>
                    <a:pt x="9177" y="5792"/>
                    <a:pt x="8634" y="9814"/>
                    <a:pt x="8554" y="10357"/>
                  </a:cubicBezTo>
                  <a:cubicBezTo>
                    <a:pt x="8507" y="10771"/>
                    <a:pt x="8586" y="12527"/>
                    <a:pt x="8634" y="13469"/>
                  </a:cubicBezTo>
                  <a:cubicBezTo>
                    <a:pt x="8650" y="13756"/>
                    <a:pt x="8666" y="13963"/>
                    <a:pt x="8666" y="14043"/>
                  </a:cubicBezTo>
                  <a:cubicBezTo>
                    <a:pt x="8666" y="14187"/>
                    <a:pt x="7964" y="14362"/>
                    <a:pt x="7389" y="14506"/>
                  </a:cubicBezTo>
                  <a:cubicBezTo>
                    <a:pt x="7038" y="14602"/>
                    <a:pt x="6623" y="14697"/>
                    <a:pt x="6208" y="14825"/>
                  </a:cubicBezTo>
                  <a:cubicBezTo>
                    <a:pt x="5901" y="14918"/>
                    <a:pt x="5463" y="14963"/>
                    <a:pt x="4974" y="14963"/>
                  </a:cubicBezTo>
                  <a:cubicBezTo>
                    <a:pt x="3864" y="14963"/>
                    <a:pt x="2496" y="14731"/>
                    <a:pt x="1820" y="14298"/>
                  </a:cubicBezTo>
                  <a:cubicBezTo>
                    <a:pt x="1628" y="14203"/>
                    <a:pt x="1500" y="14027"/>
                    <a:pt x="1437" y="13836"/>
                  </a:cubicBezTo>
                  <a:cubicBezTo>
                    <a:pt x="1293" y="12830"/>
                    <a:pt x="766" y="7500"/>
                    <a:pt x="750" y="6861"/>
                  </a:cubicBezTo>
                  <a:cubicBezTo>
                    <a:pt x="750" y="6638"/>
                    <a:pt x="687" y="6111"/>
                    <a:pt x="591" y="5441"/>
                  </a:cubicBezTo>
                  <a:cubicBezTo>
                    <a:pt x="431" y="4292"/>
                    <a:pt x="208" y="2553"/>
                    <a:pt x="320" y="2249"/>
                  </a:cubicBezTo>
                  <a:cubicBezTo>
                    <a:pt x="511" y="1786"/>
                    <a:pt x="2458" y="749"/>
                    <a:pt x="3176" y="382"/>
                  </a:cubicBezTo>
                  <a:cubicBezTo>
                    <a:pt x="3449" y="267"/>
                    <a:pt x="3734" y="204"/>
                    <a:pt x="4021" y="204"/>
                  </a:cubicBezTo>
                  <a:close/>
                  <a:moveTo>
                    <a:pt x="4137" y="0"/>
                  </a:moveTo>
                  <a:cubicBezTo>
                    <a:pt x="3746" y="0"/>
                    <a:pt x="3385" y="57"/>
                    <a:pt x="3096" y="207"/>
                  </a:cubicBezTo>
                  <a:cubicBezTo>
                    <a:pt x="2809" y="350"/>
                    <a:pt x="399" y="1563"/>
                    <a:pt x="144" y="2170"/>
                  </a:cubicBezTo>
                  <a:cubicBezTo>
                    <a:pt x="0" y="2505"/>
                    <a:pt x="160" y="3797"/>
                    <a:pt x="383" y="5457"/>
                  </a:cubicBezTo>
                  <a:cubicBezTo>
                    <a:pt x="479" y="6111"/>
                    <a:pt x="543" y="6654"/>
                    <a:pt x="559" y="6861"/>
                  </a:cubicBezTo>
                  <a:cubicBezTo>
                    <a:pt x="559" y="7500"/>
                    <a:pt x="1102" y="12862"/>
                    <a:pt x="1245" y="13852"/>
                  </a:cubicBezTo>
                  <a:cubicBezTo>
                    <a:pt x="1309" y="14123"/>
                    <a:pt x="1469" y="14346"/>
                    <a:pt x="1708" y="14474"/>
                  </a:cubicBezTo>
                  <a:cubicBezTo>
                    <a:pt x="2426" y="14921"/>
                    <a:pt x="3815" y="15160"/>
                    <a:pt x="4948" y="15160"/>
                  </a:cubicBezTo>
                  <a:cubicBezTo>
                    <a:pt x="5004" y="15162"/>
                    <a:pt x="5059" y="15163"/>
                    <a:pt x="5115" y="15163"/>
                  </a:cubicBezTo>
                  <a:cubicBezTo>
                    <a:pt x="5506" y="15163"/>
                    <a:pt x="5895" y="15114"/>
                    <a:pt x="6272" y="15017"/>
                  </a:cubicBezTo>
                  <a:cubicBezTo>
                    <a:pt x="6687" y="14889"/>
                    <a:pt x="7086" y="14793"/>
                    <a:pt x="7437" y="14697"/>
                  </a:cubicBezTo>
                  <a:cubicBezTo>
                    <a:pt x="8331" y="14474"/>
                    <a:pt x="8874" y="14346"/>
                    <a:pt x="8874" y="14043"/>
                  </a:cubicBezTo>
                  <a:cubicBezTo>
                    <a:pt x="8858" y="13963"/>
                    <a:pt x="8858" y="13740"/>
                    <a:pt x="8842" y="13453"/>
                  </a:cubicBezTo>
                  <a:cubicBezTo>
                    <a:pt x="8794" y="12527"/>
                    <a:pt x="8698" y="10787"/>
                    <a:pt x="8746" y="10372"/>
                  </a:cubicBezTo>
                  <a:cubicBezTo>
                    <a:pt x="8826" y="9878"/>
                    <a:pt x="9305" y="6431"/>
                    <a:pt x="9368" y="5888"/>
                  </a:cubicBezTo>
                  <a:lnTo>
                    <a:pt x="14316" y="4867"/>
                  </a:lnTo>
                  <a:cubicBezTo>
                    <a:pt x="14332" y="4867"/>
                    <a:pt x="14332" y="4851"/>
                    <a:pt x="14348" y="4851"/>
                  </a:cubicBezTo>
                  <a:cubicBezTo>
                    <a:pt x="14396" y="4819"/>
                    <a:pt x="14619" y="4643"/>
                    <a:pt x="14635" y="3718"/>
                  </a:cubicBezTo>
                  <a:cubicBezTo>
                    <a:pt x="14635" y="2856"/>
                    <a:pt x="14587" y="2010"/>
                    <a:pt x="14491" y="1148"/>
                  </a:cubicBezTo>
                  <a:cubicBezTo>
                    <a:pt x="14491" y="1116"/>
                    <a:pt x="14475" y="1100"/>
                    <a:pt x="14459" y="1084"/>
                  </a:cubicBezTo>
                  <a:cubicBezTo>
                    <a:pt x="14437" y="1073"/>
                    <a:pt x="14422" y="1062"/>
                    <a:pt x="14404" y="1062"/>
                  </a:cubicBezTo>
                  <a:cubicBezTo>
                    <a:pt x="14397" y="1062"/>
                    <a:pt x="14389" y="1064"/>
                    <a:pt x="14380" y="1068"/>
                  </a:cubicBezTo>
                  <a:cubicBezTo>
                    <a:pt x="13949" y="1165"/>
                    <a:pt x="13504" y="1218"/>
                    <a:pt x="13064" y="1218"/>
                  </a:cubicBezTo>
                  <a:cubicBezTo>
                    <a:pt x="12852" y="1218"/>
                    <a:pt x="12641" y="1206"/>
                    <a:pt x="12433" y="1180"/>
                  </a:cubicBezTo>
                  <a:cubicBezTo>
                    <a:pt x="11874" y="1132"/>
                    <a:pt x="11268" y="1036"/>
                    <a:pt x="10741" y="957"/>
                  </a:cubicBezTo>
                  <a:cubicBezTo>
                    <a:pt x="10187" y="871"/>
                    <a:pt x="9833" y="813"/>
                    <a:pt x="9634" y="813"/>
                  </a:cubicBezTo>
                  <a:cubicBezTo>
                    <a:pt x="9575" y="813"/>
                    <a:pt x="9529" y="818"/>
                    <a:pt x="9496" y="829"/>
                  </a:cubicBezTo>
                  <a:cubicBezTo>
                    <a:pt x="9476" y="835"/>
                    <a:pt x="9444" y="838"/>
                    <a:pt x="9403" y="838"/>
                  </a:cubicBezTo>
                  <a:cubicBezTo>
                    <a:pt x="9114" y="838"/>
                    <a:pt x="8351" y="703"/>
                    <a:pt x="7820" y="606"/>
                  </a:cubicBezTo>
                  <a:cubicBezTo>
                    <a:pt x="7485" y="542"/>
                    <a:pt x="7150" y="494"/>
                    <a:pt x="6959" y="462"/>
                  </a:cubicBezTo>
                  <a:cubicBezTo>
                    <a:pt x="6783" y="430"/>
                    <a:pt x="6528" y="382"/>
                    <a:pt x="6240" y="318"/>
                  </a:cubicBezTo>
                  <a:cubicBezTo>
                    <a:pt x="5609" y="176"/>
                    <a:pt x="4827" y="0"/>
                    <a:pt x="41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871;p45">
              <a:extLst>
                <a:ext uri="{FF2B5EF4-FFF2-40B4-BE49-F238E27FC236}">
                  <a16:creationId xmlns:a16="http://schemas.microsoft.com/office/drawing/2014/main" id="{E46DADEE-5A53-4BCB-9212-FA470F015E2F}"/>
                </a:ext>
              </a:extLst>
            </p:cNvPr>
            <p:cNvSpPr/>
            <p:nvPr/>
          </p:nvSpPr>
          <p:spPr>
            <a:xfrm>
              <a:off x="3292300" y="2735300"/>
              <a:ext cx="19975" cy="148550"/>
            </a:xfrm>
            <a:custGeom>
              <a:avLst/>
              <a:gdLst/>
              <a:ahLst/>
              <a:cxnLst/>
              <a:rect l="l" t="t" r="r" b="b"/>
              <a:pathLst>
                <a:path w="799" h="5942" extrusionOk="0">
                  <a:moveTo>
                    <a:pt x="65" y="0"/>
                  </a:moveTo>
                  <a:cubicBezTo>
                    <a:pt x="60" y="0"/>
                    <a:pt x="55" y="1"/>
                    <a:pt x="49" y="5"/>
                  </a:cubicBezTo>
                  <a:cubicBezTo>
                    <a:pt x="17" y="5"/>
                    <a:pt x="1" y="20"/>
                    <a:pt x="1" y="52"/>
                  </a:cubicBezTo>
                  <a:lnTo>
                    <a:pt x="703" y="5893"/>
                  </a:lnTo>
                  <a:cubicBezTo>
                    <a:pt x="703" y="5925"/>
                    <a:pt x="719" y="5941"/>
                    <a:pt x="751" y="5941"/>
                  </a:cubicBezTo>
                  <a:cubicBezTo>
                    <a:pt x="783" y="5941"/>
                    <a:pt x="799" y="5909"/>
                    <a:pt x="799" y="5877"/>
                  </a:cubicBezTo>
                  <a:lnTo>
                    <a:pt x="97" y="36"/>
                  </a:lnTo>
                  <a:cubicBezTo>
                    <a:pt x="97" y="24"/>
                    <a:pt x="86" y="0"/>
                    <a:pt x="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872;p45">
              <a:extLst>
                <a:ext uri="{FF2B5EF4-FFF2-40B4-BE49-F238E27FC236}">
                  <a16:creationId xmlns:a16="http://schemas.microsoft.com/office/drawing/2014/main" id="{85B836D3-4DB7-4C12-A106-FF9C5F2577A8}"/>
                </a:ext>
              </a:extLst>
            </p:cNvPr>
            <p:cNvSpPr/>
            <p:nvPr/>
          </p:nvSpPr>
          <p:spPr>
            <a:xfrm>
              <a:off x="3288175" y="2779725"/>
              <a:ext cx="11750" cy="21525"/>
            </a:xfrm>
            <a:custGeom>
              <a:avLst/>
              <a:gdLst/>
              <a:ahLst/>
              <a:cxnLst/>
              <a:rect l="l" t="t" r="r" b="b"/>
              <a:pathLst>
                <a:path w="470" h="861" extrusionOk="0">
                  <a:moveTo>
                    <a:pt x="72" y="1"/>
                  </a:moveTo>
                  <a:cubicBezTo>
                    <a:pt x="36" y="1"/>
                    <a:pt x="1" y="36"/>
                    <a:pt x="22" y="79"/>
                  </a:cubicBezTo>
                  <a:lnTo>
                    <a:pt x="357" y="829"/>
                  </a:lnTo>
                  <a:cubicBezTo>
                    <a:pt x="373" y="845"/>
                    <a:pt x="389" y="861"/>
                    <a:pt x="405" y="861"/>
                  </a:cubicBezTo>
                  <a:lnTo>
                    <a:pt x="421" y="861"/>
                  </a:lnTo>
                  <a:cubicBezTo>
                    <a:pt x="453" y="845"/>
                    <a:pt x="469" y="813"/>
                    <a:pt x="453" y="797"/>
                  </a:cubicBezTo>
                  <a:lnTo>
                    <a:pt x="118" y="31"/>
                  </a:lnTo>
                  <a:cubicBezTo>
                    <a:pt x="107" y="10"/>
                    <a:pt x="90" y="1"/>
                    <a:pt x="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873;p45">
              <a:extLst>
                <a:ext uri="{FF2B5EF4-FFF2-40B4-BE49-F238E27FC236}">
                  <a16:creationId xmlns:a16="http://schemas.microsoft.com/office/drawing/2014/main" id="{B4C2C6FC-AC73-49D0-BD5A-AC5EC7F0F1F3}"/>
                </a:ext>
              </a:extLst>
            </p:cNvPr>
            <p:cNvSpPr/>
            <p:nvPr/>
          </p:nvSpPr>
          <p:spPr>
            <a:xfrm>
              <a:off x="3469850" y="2776050"/>
              <a:ext cx="52200" cy="10450"/>
            </a:xfrm>
            <a:custGeom>
              <a:avLst/>
              <a:gdLst/>
              <a:ahLst/>
              <a:cxnLst/>
              <a:rect l="l" t="t" r="r" b="b"/>
              <a:pathLst>
                <a:path w="2088" h="418" extrusionOk="0">
                  <a:moveTo>
                    <a:pt x="2024" y="1"/>
                  </a:moveTo>
                  <a:cubicBezTo>
                    <a:pt x="2020" y="1"/>
                    <a:pt x="2016" y="1"/>
                    <a:pt x="2012" y="2"/>
                  </a:cubicBezTo>
                  <a:lnTo>
                    <a:pt x="65" y="322"/>
                  </a:lnTo>
                  <a:cubicBezTo>
                    <a:pt x="1" y="322"/>
                    <a:pt x="1" y="417"/>
                    <a:pt x="65" y="417"/>
                  </a:cubicBezTo>
                  <a:lnTo>
                    <a:pt x="81" y="417"/>
                  </a:lnTo>
                  <a:lnTo>
                    <a:pt x="2028" y="98"/>
                  </a:lnTo>
                  <a:cubicBezTo>
                    <a:pt x="2087" y="98"/>
                    <a:pt x="2077"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874;p45">
              <a:extLst>
                <a:ext uri="{FF2B5EF4-FFF2-40B4-BE49-F238E27FC236}">
                  <a16:creationId xmlns:a16="http://schemas.microsoft.com/office/drawing/2014/main" id="{2BAE3A66-E6FD-488A-A5FB-3E0C6FD3A660}"/>
                </a:ext>
              </a:extLst>
            </p:cNvPr>
            <p:cNvSpPr/>
            <p:nvPr/>
          </p:nvSpPr>
          <p:spPr>
            <a:xfrm>
              <a:off x="3472250" y="2779875"/>
              <a:ext cx="39300" cy="36150"/>
            </a:xfrm>
            <a:custGeom>
              <a:avLst/>
              <a:gdLst/>
              <a:ahLst/>
              <a:cxnLst/>
              <a:rect l="l" t="t" r="r" b="b"/>
              <a:pathLst>
                <a:path w="1572" h="1446" extrusionOk="0">
                  <a:moveTo>
                    <a:pt x="1496" y="0"/>
                  </a:moveTo>
                  <a:cubicBezTo>
                    <a:pt x="1487" y="0"/>
                    <a:pt x="1478" y="3"/>
                    <a:pt x="1469" y="9"/>
                  </a:cubicBezTo>
                  <a:lnTo>
                    <a:pt x="32" y="1365"/>
                  </a:lnTo>
                  <a:cubicBezTo>
                    <a:pt x="1" y="1397"/>
                    <a:pt x="16" y="1445"/>
                    <a:pt x="64" y="1445"/>
                  </a:cubicBezTo>
                  <a:cubicBezTo>
                    <a:pt x="80" y="1445"/>
                    <a:pt x="80" y="1445"/>
                    <a:pt x="96" y="1429"/>
                  </a:cubicBezTo>
                  <a:lnTo>
                    <a:pt x="1533" y="89"/>
                  </a:lnTo>
                  <a:cubicBezTo>
                    <a:pt x="1572" y="50"/>
                    <a:pt x="1537" y="0"/>
                    <a:pt x="1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875;p45">
              <a:extLst>
                <a:ext uri="{FF2B5EF4-FFF2-40B4-BE49-F238E27FC236}">
                  <a16:creationId xmlns:a16="http://schemas.microsoft.com/office/drawing/2014/main" id="{8ECA9E53-CE57-41FA-8D4D-BB6B8225951A}"/>
                </a:ext>
              </a:extLst>
            </p:cNvPr>
            <p:cNvSpPr/>
            <p:nvPr/>
          </p:nvSpPr>
          <p:spPr>
            <a:xfrm>
              <a:off x="3501775" y="2667700"/>
              <a:ext cx="119475" cy="72525"/>
            </a:xfrm>
            <a:custGeom>
              <a:avLst/>
              <a:gdLst/>
              <a:ahLst/>
              <a:cxnLst/>
              <a:rect l="l" t="t" r="r" b="b"/>
              <a:pathLst>
                <a:path w="4779" h="2901" extrusionOk="0">
                  <a:moveTo>
                    <a:pt x="4714" y="1"/>
                  </a:moveTo>
                  <a:cubicBezTo>
                    <a:pt x="4700" y="1"/>
                    <a:pt x="4686" y="8"/>
                    <a:pt x="4677" y="27"/>
                  </a:cubicBezTo>
                  <a:cubicBezTo>
                    <a:pt x="4661" y="43"/>
                    <a:pt x="3288" y="2054"/>
                    <a:pt x="48" y="2804"/>
                  </a:cubicBezTo>
                  <a:cubicBezTo>
                    <a:pt x="1" y="2804"/>
                    <a:pt x="1" y="2900"/>
                    <a:pt x="64" y="2900"/>
                  </a:cubicBezTo>
                  <a:lnTo>
                    <a:pt x="80" y="2900"/>
                  </a:lnTo>
                  <a:cubicBezTo>
                    <a:pt x="3352" y="2134"/>
                    <a:pt x="4740" y="107"/>
                    <a:pt x="4756" y="75"/>
                  </a:cubicBezTo>
                  <a:cubicBezTo>
                    <a:pt x="4779" y="42"/>
                    <a:pt x="4746" y="1"/>
                    <a:pt x="47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85953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90" name="Google Shape;1290;p42"/>
          <p:cNvSpPr txBox="1">
            <a:spLocks noGrp="1"/>
          </p:cNvSpPr>
          <p:nvPr>
            <p:ph type="subTitle" idx="1"/>
          </p:nvPr>
        </p:nvSpPr>
        <p:spPr>
          <a:xfrm>
            <a:off x="114169" y="687766"/>
            <a:ext cx="4492994" cy="2430588"/>
          </a:xfrm>
          <a:prstGeom prst="rect">
            <a:avLst/>
          </a:prstGeom>
        </p:spPr>
        <p:txBody>
          <a:bodyPr spcFirstLastPara="1" wrap="square" lIns="91425" tIns="91425" rIns="91425" bIns="91425" anchor="t" anchorCtr="0">
            <a:noAutofit/>
          </a:bodyPr>
          <a:lstStyle/>
          <a:p>
            <a:pPr marL="0" lvl="0" indent="0" algn="just">
              <a:lnSpc>
                <a:spcPct val="200000"/>
              </a:lnSpc>
              <a:buNone/>
            </a:pPr>
            <a:r>
              <a:rPr lang="id-ID" sz="1800" dirty="0">
                <a:solidFill>
                  <a:schemeClr val="tx1"/>
                </a:solidFill>
              </a:rPr>
              <a:t>Di dalam dataset Mobile Price ini, terdapat 21 fitur seluler dan 2000 observasi. Berikut adalah 8 sampel observasinya beserta fitur-fiturnya:</a:t>
            </a:r>
          </a:p>
        </p:txBody>
      </p:sp>
      <p:sp>
        <p:nvSpPr>
          <p:cNvPr id="1291" name="Google Shape;1291;p42"/>
          <p:cNvSpPr txBox="1">
            <a:spLocks noGrp="1"/>
          </p:cNvSpPr>
          <p:nvPr>
            <p:ph type="title"/>
          </p:nvPr>
        </p:nvSpPr>
        <p:spPr>
          <a:xfrm>
            <a:off x="150072" y="33948"/>
            <a:ext cx="5860215" cy="7089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800" dirty="0"/>
              <a:t>Deskripsi Data</a:t>
            </a:r>
            <a:endParaRPr sz="2800" dirty="0"/>
          </a:p>
        </p:txBody>
      </p:sp>
      <p:sp>
        <p:nvSpPr>
          <p:cNvPr id="1292" name="Google Shape;1292;p42"/>
          <p:cNvSpPr/>
          <p:nvPr/>
        </p:nvSpPr>
        <p:spPr>
          <a:xfrm flipH="1">
            <a:off x="5246772" y="2867947"/>
            <a:ext cx="920100" cy="613500"/>
          </a:xfrm>
          <a:prstGeom prst="wedgeRoundRectCallout">
            <a:avLst>
              <a:gd name="adj1" fmla="val -12417"/>
              <a:gd name="adj2" fmla="val 75161"/>
              <a:gd name="adj3" fmla="val 0"/>
            </a:avLst>
          </a:prstGeom>
          <a:noFill/>
          <a:ln w="9525" cap="flat" cmpd="sng">
            <a:solidFill>
              <a:schemeClr val="dk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2"/>
          <p:cNvSpPr/>
          <p:nvPr/>
        </p:nvSpPr>
        <p:spPr>
          <a:xfrm>
            <a:off x="4823098" y="2056701"/>
            <a:ext cx="753600" cy="502800"/>
          </a:xfrm>
          <a:prstGeom prst="wedgeRoundRectCallout">
            <a:avLst>
              <a:gd name="adj1" fmla="val -14431"/>
              <a:gd name="adj2" fmla="val 79287"/>
              <a:gd name="adj3" fmla="val 0"/>
            </a:avLst>
          </a:prstGeom>
          <a:noFill/>
          <a:ln w="952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Picture 22">
            <a:extLst>
              <a:ext uri="{FF2B5EF4-FFF2-40B4-BE49-F238E27FC236}">
                <a16:creationId xmlns:a16="http://schemas.microsoft.com/office/drawing/2014/main" id="{57FF173C-2BBF-4A88-B96B-C6E8061BA199}"/>
              </a:ext>
            </a:extLst>
          </p:cNvPr>
          <p:cNvPicPr>
            <a:picLocks noChangeAspect="1"/>
          </p:cNvPicPr>
          <p:nvPr/>
        </p:nvPicPr>
        <p:blipFill rotWithShape="1">
          <a:blip r:embed="rId3"/>
          <a:srcRect l="5758" t="27589" r="59002" b="8125"/>
          <a:stretch/>
        </p:blipFill>
        <p:spPr>
          <a:xfrm>
            <a:off x="4740601" y="693077"/>
            <a:ext cx="4155792" cy="4038411"/>
          </a:xfrm>
          <a:prstGeom prst="rect">
            <a:avLst/>
          </a:prstGeom>
        </p:spPr>
      </p:pic>
    </p:spTree>
    <p:extLst>
      <p:ext uri="{BB962C8B-B14F-4D97-AF65-F5344CB8AC3E}">
        <p14:creationId xmlns:p14="http://schemas.microsoft.com/office/powerpoint/2010/main" val="102612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91" name="Google Shape;1291;p42"/>
          <p:cNvSpPr txBox="1">
            <a:spLocks noGrp="1"/>
          </p:cNvSpPr>
          <p:nvPr>
            <p:ph type="title"/>
          </p:nvPr>
        </p:nvSpPr>
        <p:spPr>
          <a:xfrm>
            <a:off x="303028" y="582012"/>
            <a:ext cx="5860215" cy="7089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800" dirty="0"/>
              <a:t>Keterangan Variabel </a:t>
            </a:r>
            <a:endParaRPr sz="2800" dirty="0"/>
          </a:p>
        </p:txBody>
      </p:sp>
      <p:sp>
        <p:nvSpPr>
          <p:cNvPr id="7" name="Content Placeholder 2">
            <a:extLst>
              <a:ext uri="{FF2B5EF4-FFF2-40B4-BE49-F238E27FC236}">
                <a16:creationId xmlns:a16="http://schemas.microsoft.com/office/drawing/2014/main" id="{A851A624-FCC9-44A5-A28E-123DA729E211}"/>
              </a:ext>
            </a:extLst>
          </p:cNvPr>
          <p:cNvSpPr txBox="1">
            <a:spLocks/>
          </p:cNvSpPr>
          <p:nvPr/>
        </p:nvSpPr>
        <p:spPr>
          <a:xfrm>
            <a:off x="303028" y="1451782"/>
            <a:ext cx="8537944" cy="2670186"/>
          </a:xfrm>
          <a:prstGeom prst="rect">
            <a:avLst/>
          </a:prstGeom>
          <a:noFill/>
          <a:ln>
            <a:noFill/>
          </a:ln>
        </p:spPr>
        <p:txBody>
          <a:bodyPr spcFirstLastPara="1" wrap="square" lIns="91425" tIns="91425" rIns="91425" bIns="91425" numCol="2"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1pPr>
            <a:lvl2pPr marL="914400" marR="0" lvl="1" indent="-330200" algn="l" rtl="0">
              <a:lnSpc>
                <a:spcPct val="100000"/>
              </a:lnSpc>
              <a:spcBef>
                <a:spcPts val="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2pPr>
            <a:lvl3pPr marL="1371600" marR="0" lvl="2" indent="-330200" algn="l" rtl="0">
              <a:lnSpc>
                <a:spcPct val="100000"/>
              </a:lnSpc>
              <a:spcBef>
                <a:spcPts val="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30200" algn="l" rtl="0">
              <a:lnSpc>
                <a:spcPct val="100000"/>
              </a:lnSpc>
              <a:spcBef>
                <a:spcPts val="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4pPr>
            <a:lvl5pPr marL="2286000" marR="0" lvl="4" indent="-330200" algn="l" rtl="0">
              <a:lnSpc>
                <a:spcPct val="100000"/>
              </a:lnSpc>
              <a:spcBef>
                <a:spcPts val="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5pPr>
            <a:lvl6pPr marL="2743200" marR="0" lvl="5" indent="-330200" algn="l" rtl="0">
              <a:lnSpc>
                <a:spcPct val="100000"/>
              </a:lnSpc>
              <a:spcBef>
                <a:spcPts val="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6pPr>
            <a:lvl7pPr marL="3200400" marR="0" lvl="6" indent="-330200" algn="l" rtl="0">
              <a:lnSpc>
                <a:spcPct val="100000"/>
              </a:lnSpc>
              <a:spcBef>
                <a:spcPts val="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7pPr>
            <a:lvl8pPr marL="3657600" marR="0" lvl="7" indent="-330200" algn="l" rtl="0">
              <a:lnSpc>
                <a:spcPct val="100000"/>
              </a:lnSpc>
              <a:spcBef>
                <a:spcPts val="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8pPr>
            <a:lvl9pPr marL="4114800" marR="0" lvl="8" indent="-330200" algn="l" rtl="0">
              <a:lnSpc>
                <a:spcPct val="100000"/>
              </a:lnSpc>
              <a:spcBef>
                <a:spcPts val="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9pPr>
          </a:lstStyle>
          <a:p>
            <a:pPr marL="0" indent="0">
              <a:buFont typeface="Roboto"/>
              <a:buNone/>
            </a:pPr>
            <a:r>
              <a:rPr lang="en-US" sz="1400" dirty="0" err="1"/>
              <a:t>battery_power</a:t>
            </a:r>
            <a:r>
              <a:rPr lang="en-US" sz="1400" dirty="0"/>
              <a:t> </a:t>
            </a:r>
            <a:r>
              <a:rPr lang="id-ID" sz="1400" dirty="0"/>
              <a:t>	</a:t>
            </a:r>
            <a:r>
              <a:rPr lang="en-US" sz="1400" dirty="0"/>
              <a:t>: </a:t>
            </a:r>
            <a:r>
              <a:rPr lang="en-US" sz="1400" dirty="0" err="1"/>
              <a:t>kapasitas</a:t>
            </a:r>
            <a:r>
              <a:rPr lang="en-US" sz="1400" dirty="0"/>
              <a:t> </a:t>
            </a:r>
            <a:r>
              <a:rPr lang="en-US" sz="1400" dirty="0" err="1"/>
              <a:t>baterai</a:t>
            </a:r>
            <a:endParaRPr lang="en-US" sz="1400" dirty="0"/>
          </a:p>
          <a:p>
            <a:pPr marL="0" indent="0">
              <a:buFont typeface="Roboto"/>
              <a:buNone/>
            </a:pPr>
            <a:r>
              <a:rPr lang="en-US" sz="1400" dirty="0"/>
              <a:t>blue		: </a:t>
            </a:r>
            <a:r>
              <a:rPr lang="en-US" sz="1400" i="1" dirty="0"/>
              <a:t>supported</a:t>
            </a:r>
            <a:r>
              <a:rPr lang="en-US" sz="1400" dirty="0"/>
              <a:t> </a:t>
            </a:r>
            <a:r>
              <a:rPr lang="en-US" sz="1400" dirty="0" err="1"/>
              <a:t>bluetooth</a:t>
            </a:r>
            <a:endParaRPr lang="en-US" sz="1400" dirty="0"/>
          </a:p>
          <a:p>
            <a:pPr marL="0" indent="0">
              <a:buFont typeface="Roboto"/>
              <a:buNone/>
            </a:pPr>
            <a:r>
              <a:rPr lang="en-US" sz="1400" dirty="0" err="1"/>
              <a:t>clock_speed</a:t>
            </a:r>
            <a:r>
              <a:rPr lang="en-US" sz="1400" dirty="0"/>
              <a:t>	: </a:t>
            </a:r>
            <a:r>
              <a:rPr lang="en-US" sz="1400" dirty="0" err="1"/>
              <a:t>laju</a:t>
            </a:r>
            <a:r>
              <a:rPr lang="en-US" sz="1400" dirty="0"/>
              <a:t> jam</a:t>
            </a:r>
          </a:p>
          <a:p>
            <a:pPr marL="0" indent="0">
              <a:buFont typeface="Roboto"/>
              <a:buNone/>
            </a:pPr>
            <a:r>
              <a:rPr lang="en-US" sz="1400" dirty="0" err="1"/>
              <a:t>dual_sim</a:t>
            </a:r>
            <a:r>
              <a:rPr lang="en-US" sz="1400" dirty="0"/>
              <a:t>	</a:t>
            </a:r>
            <a:r>
              <a:rPr lang="id-ID" sz="1400" dirty="0"/>
              <a:t>	</a:t>
            </a:r>
            <a:r>
              <a:rPr lang="en-US" sz="1400" dirty="0"/>
              <a:t>: </a:t>
            </a:r>
            <a:r>
              <a:rPr lang="en-US" sz="1400" i="1" dirty="0"/>
              <a:t>supported dual sim</a:t>
            </a:r>
          </a:p>
          <a:p>
            <a:pPr marL="0" indent="0">
              <a:buFont typeface="Roboto"/>
              <a:buNone/>
            </a:pPr>
            <a:r>
              <a:rPr lang="en-US" sz="1400" dirty="0"/>
              <a:t>fc		: </a:t>
            </a:r>
            <a:r>
              <a:rPr lang="en-US" sz="1400" i="1" dirty="0"/>
              <a:t>front camera</a:t>
            </a:r>
            <a:endParaRPr lang="en-US" sz="1400" dirty="0"/>
          </a:p>
          <a:p>
            <a:pPr marL="0" indent="0">
              <a:buFont typeface="Roboto"/>
              <a:buNone/>
            </a:pPr>
            <a:r>
              <a:rPr lang="en-US" sz="1400" dirty="0" err="1"/>
              <a:t>four_g</a:t>
            </a:r>
            <a:r>
              <a:rPr lang="en-US" sz="1400" dirty="0"/>
              <a:t>	    	: </a:t>
            </a:r>
            <a:r>
              <a:rPr lang="en-US" sz="1400" i="1" dirty="0"/>
              <a:t>supported </a:t>
            </a:r>
            <a:r>
              <a:rPr lang="en-US" sz="1400" dirty="0"/>
              <a:t>4g</a:t>
            </a:r>
          </a:p>
          <a:p>
            <a:pPr marL="0" indent="0">
              <a:buFont typeface="Roboto"/>
              <a:buNone/>
            </a:pPr>
            <a:r>
              <a:rPr lang="en-US" sz="1400" dirty="0" err="1"/>
              <a:t>Int_memory</a:t>
            </a:r>
            <a:r>
              <a:rPr lang="en-US" sz="1400" dirty="0"/>
              <a:t>	: </a:t>
            </a:r>
            <a:r>
              <a:rPr lang="en-US" sz="1400" i="1" dirty="0"/>
              <a:t>internal memory</a:t>
            </a:r>
            <a:endParaRPr lang="en-US" sz="1400" dirty="0"/>
          </a:p>
          <a:p>
            <a:pPr marL="0" indent="0">
              <a:buFont typeface="Roboto"/>
              <a:buNone/>
            </a:pPr>
            <a:r>
              <a:rPr lang="en-US" sz="1400" dirty="0" err="1"/>
              <a:t>M_dep</a:t>
            </a:r>
            <a:r>
              <a:rPr lang="en-US" sz="1400" dirty="0"/>
              <a:t>		: </a:t>
            </a:r>
            <a:r>
              <a:rPr lang="en-US" sz="1400" dirty="0" err="1"/>
              <a:t>tebal</a:t>
            </a:r>
            <a:r>
              <a:rPr lang="en-US" sz="1400" dirty="0"/>
              <a:t> </a:t>
            </a:r>
            <a:r>
              <a:rPr lang="en-US" sz="1400" dirty="0" err="1"/>
              <a:t>ponsel</a:t>
            </a:r>
            <a:endParaRPr lang="en-US" sz="1400" dirty="0"/>
          </a:p>
          <a:p>
            <a:pPr marL="0" indent="0">
              <a:buFont typeface="Roboto"/>
              <a:buNone/>
            </a:pPr>
            <a:r>
              <a:rPr lang="en-US" sz="1400" dirty="0" err="1"/>
              <a:t>Mobile_wt</a:t>
            </a:r>
            <a:r>
              <a:rPr lang="en-US" sz="1400" dirty="0"/>
              <a:t>	</a:t>
            </a:r>
            <a:r>
              <a:rPr lang="id-ID" sz="1400" dirty="0"/>
              <a:t>	</a:t>
            </a:r>
            <a:r>
              <a:rPr lang="en-US" sz="1400" dirty="0"/>
              <a:t>: </a:t>
            </a:r>
            <a:r>
              <a:rPr lang="en-US" sz="1400" dirty="0" err="1"/>
              <a:t>bobot</a:t>
            </a:r>
            <a:r>
              <a:rPr lang="en-US" sz="1400" dirty="0"/>
              <a:t> </a:t>
            </a:r>
            <a:r>
              <a:rPr lang="en-US" sz="1400" dirty="0" err="1"/>
              <a:t>ponsel</a:t>
            </a:r>
            <a:endParaRPr lang="en-US" sz="1400" dirty="0"/>
          </a:p>
          <a:p>
            <a:pPr marL="0" indent="0">
              <a:buFont typeface="Roboto"/>
              <a:buNone/>
            </a:pPr>
            <a:r>
              <a:rPr lang="en-US" sz="1400" dirty="0" err="1"/>
              <a:t>N_cores</a:t>
            </a:r>
            <a:r>
              <a:rPr lang="en-US" sz="1400" dirty="0"/>
              <a:t>	</a:t>
            </a:r>
            <a:r>
              <a:rPr lang="id-ID" sz="1400" dirty="0"/>
              <a:t>	</a:t>
            </a:r>
            <a:r>
              <a:rPr lang="en-US" sz="1400" dirty="0"/>
              <a:t>: </a:t>
            </a:r>
            <a:r>
              <a:rPr lang="en-US" sz="1400" dirty="0" err="1"/>
              <a:t>jumlah</a:t>
            </a:r>
            <a:r>
              <a:rPr lang="en-US" sz="1400" dirty="0"/>
              <a:t> core</a:t>
            </a:r>
          </a:p>
          <a:p>
            <a:pPr marL="0" indent="0">
              <a:buFont typeface="Roboto"/>
              <a:buNone/>
            </a:pPr>
            <a:r>
              <a:rPr lang="en-US" sz="1400" dirty="0"/>
              <a:t>Pc		: </a:t>
            </a:r>
            <a:r>
              <a:rPr lang="en-US" sz="1400" i="1" dirty="0"/>
              <a:t>primary camera</a:t>
            </a:r>
          </a:p>
          <a:p>
            <a:pPr marL="0" indent="0">
              <a:buFont typeface="Roboto"/>
              <a:buNone/>
            </a:pPr>
            <a:r>
              <a:rPr lang="en-US" sz="1400" dirty="0" err="1"/>
              <a:t>Px_height</a:t>
            </a:r>
            <a:r>
              <a:rPr lang="en-US" sz="1400" dirty="0"/>
              <a:t>	</a:t>
            </a:r>
            <a:r>
              <a:rPr lang="id-ID" sz="1400" dirty="0"/>
              <a:t>	</a:t>
            </a:r>
            <a:r>
              <a:rPr lang="en-US" sz="1400" dirty="0"/>
              <a:t>: </a:t>
            </a:r>
            <a:r>
              <a:rPr lang="en-US" sz="1400" dirty="0" err="1"/>
              <a:t>resolusi</a:t>
            </a:r>
            <a:r>
              <a:rPr lang="en-US" sz="1400" dirty="0"/>
              <a:t> pixel (</a:t>
            </a:r>
            <a:r>
              <a:rPr lang="en-US" sz="1400" i="1" dirty="0"/>
              <a:t>height</a:t>
            </a:r>
            <a:r>
              <a:rPr lang="en-US" sz="1400" dirty="0"/>
              <a:t>)</a:t>
            </a:r>
          </a:p>
          <a:p>
            <a:pPr marL="0" indent="0">
              <a:buFont typeface="Roboto"/>
              <a:buNone/>
            </a:pPr>
            <a:r>
              <a:rPr lang="en-US" sz="1400" dirty="0" err="1"/>
              <a:t>Px_width</a:t>
            </a:r>
            <a:r>
              <a:rPr lang="en-US" sz="1400" dirty="0"/>
              <a:t>	</a:t>
            </a:r>
            <a:r>
              <a:rPr lang="id-ID" sz="1400" dirty="0"/>
              <a:t>	</a:t>
            </a:r>
            <a:r>
              <a:rPr lang="en-US" sz="1400" dirty="0"/>
              <a:t>: </a:t>
            </a:r>
            <a:r>
              <a:rPr lang="en-US" sz="1400" dirty="0" err="1"/>
              <a:t>resolusi</a:t>
            </a:r>
            <a:r>
              <a:rPr lang="en-US" sz="1400" dirty="0"/>
              <a:t> pixel (</a:t>
            </a:r>
            <a:r>
              <a:rPr lang="en-US" sz="1400" i="1" dirty="0"/>
              <a:t>width</a:t>
            </a:r>
            <a:r>
              <a:rPr lang="en-US" sz="1400" dirty="0"/>
              <a:t>)</a:t>
            </a:r>
          </a:p>
          <a:p>
            <a:pPr marL="0" indent="0">
              <a:buFont typeface="Roboto"/>
              <a:buNone/>
            </a:pPr>
            <a:r>
              <a:rPr lang="en-US" sz="1400" dirty="0"/>
              <a:t>Ram 		: </a:t>
            </a:r>
            <a:r>
              <a:rPr lang="en-US" sz="1400" dirty="0" err="1"/>
              <a:t>Kapasitas</a:t>
            </a:r>
            <a:r>
              <a:rPr lang="en-US" sz="1400" dirty="0"/>
              <a:t> RAM</a:t>
            </a:r>
          </a:p>
          <a:p>
            <a:pPr marL="0" indent="0">
              <a:buFont typeface="Roboto"/>
              <a:buNone/>
            </a:pPr>
            <a:r>
              <a:rPr lang="en-US" sz="1400" dirty="0" err="1"/>
              <a:t>Sc_h</a:t>
            </a:r>
            <a:r>
              <a:rPr lang="en-US" sz="1400" dirty="0"/>
              <a:t>		: </a:t>
            </a:r>
            <a:r>
              <a:rPr lang="en-US" sz="1400" dirty="0" err="1"/>
              <a:t>panjang</a:t>
            </a:r>
            <a:r>
              <a:rPr lang="en-US" sz="1400" dirty="0"/>
              <a:t> </a:t>
            </a:r>
            <a:r>
              <a:rPr lang="en-US" sz="1400" dirty="0" err="1"/>
              <a:t>layar</a:t>
            </a:r>
            <a:endParaRPr lang="en-US" sz="1400" dirty="0"/>
          </a:p>
          <a:p>
            <a:pPr marL="0" indent="0">
              <a:buFont typeface="Roboto"/>
              <a:buNone/>
            </a:pPr>
            <a:r>
              <a:rPr lang="en-US" sz="1400" dirty="0" err="1"/>
              <a:t>Sc_w</a:t>
            </a:r>
            <a:r>
              <a:rPr lang="en-US" sz="1400" dirty="0"/>
              <a:t>		: </a:t>
            </a:r>
            <a:r>
              <a:rPr lang="en-US" sz="1400" dirty="0" err="1"/>
              <a:t>lebar</a:t>
            </a:r>
            <a:r>
              <a:rPr lang="en-US" sz="1400" dirty="0"/>
              <a:t> </a:t>
            </a:r>
            <a:r>
              <a:rPr lang="en-US" sz="1400" dirty="0" err="1"/>
              <a:t>layar</a:t>
            </a:r>
            <a:endParaRPr lang="en-US" sz="1400" dirty="0"/>
          </a:p>
          <a:p>
            <a:pPr marL="0" indent="0">
              <a:buFont typeface="Roboto"/>
              <a:buNone/>
            </a:pPr>
            <a:r>
              <a:rPr lang="en-US" sz="1400" dirty="0" err="1"/>
              <a:t>Talk_time</a:t>
            </a:r>
            <a:r>
              <a:rPr lang="en-US" sz="1400" dirty="0"/>
              <a:t>	</a:t>
            </a:r>
            <a:r>
              <a:rPr lang="id-ID" sz="1400" dirty="0"/>
              <a:t>	</a:t>
            </a:r>
            <a:r>
              <a:rPr lang="en-US" sz="1400" dirty="0"/>
              <a:t>: </a:t>
            </a:r>
            <a:r>
              <a:rPr lang="en-US" sz="1400" dirty="0" err="1"/>
              <a:t>waktu</a:t>
            </a:r>
            <a:r>
              <a:rPr lang="en-US" sz="1400" dirty="0"/>
              <a:t> </a:t>
            </a:r>
            <a:r>
              <a:rPr lang="en-US" sz="1400" dirty="0" err="1"/>
              <a:t>terlama</a:t>
            </a:r>
            <a:r>
              <a:rPr lang="en-US" sz="1400" dirty="0"/>
              <a:t> </a:t>
            </a:r>
            <a:r>
              <a:rPr lang="en-US" sz="1400" dirty="0" err="1"/>
              <a:t>menelpon</a:t>
            </a:r>
            <a:endParaRPr lang="en-US" sz="1400" dirty="0"/>
          </a:p>
          <a:p>
            <a:pPr marL="0" indent="0">
              <a:buFont typeface="Roboto"/>
              <a:buNone/>
            </a:pPr>
            <a:r>
              <a:rPr lang="en-US" sz="1400" dirty="0" err="1"/>
              <a:t>Three_g</a:t>
            </a:r>
            <a:r>
              <a:rPr lang="en-US" sz="1400" dirty="0"/>
              <a:t>	</a:t>
            </a:r>
            <a:r>
              <a:rPr lang="id-ID" sz="1400" dirty="0"/>
              <a:t>	</a:t>
            </a:r>
            <a:r>
              <a:rPr lang="en-US" sz="1400" dirty="0"/>
              <a:t>: </a:t>
            </a:r>
            <a:r>
              <a:rPr lang="en-US" sz="1400" i="1" dirty="0"/>
              <a:t>supported </a:t>
            </a:r>
            <a:r>
              <a:rPr lang="en-US" sz="1400" dirty="0"/>
              <a:t>3g</a:t>
            </a:r>
          </a:p>
          <a:p>
            <a:pPr marL="0" indent="0">
              <a:buFont typeface="Roboto"/>
              <a:buNone/>
            </a:pPr>
            <a:r>
              <a:rPr lang="en-US" sz="1400" dirty="0" err="1"/>
              <a:t>Touch_screen</a:t>
            </a:r>
            <a:r>
              <a:rPr lang="en-US" sz="1400" dirty="0"/>
              <a:t>	: </a:t>
            </a:r>
            <a:r>
              <a:rPr lang="en-US" sz="1400" i="1" dirty="0"/>
              <a:t>supported touch screen</a:t>
            </a:r>
            <a:endParaRPr lang="en-US" sz="1400" dirty="0"/>
          </a:p>
          <a:p>
            <a:pPr marL="0" indent="0">
              <a:buFont typeface="Roboto"/>
              <a:buNone/>
            </a:pPr>
            <a:r>
              <a:rPr lang="en-US" sz="1400" dirty="0" err="1"/>
              <a:t>Wifi</a:t>
            </a:r>
            <a:r>
              <a:rPr lang="en-US" sz="1400" dirty="0"/>
              <a:t>		: </a:t>
            </a:r>
            <a:r>
              <a:rPr lang="en-US" sz="1400" i="1" dirty="0"/>
              <a:t>supported</a:t>
            </a:r>
            <a:r>
              <a:rPr lang="en-US" sz="1400" dirty="0"/>
              <a:t> </a:t>
            </a:r>
            <a:r>
              <a:rPr lang="en-US" sz="1400" dirty="0" err="1"/>
              <a:t>wifi</a:t>
            </a:r>
            <a:endParaRPr lang="en-US" sz="1400" dirty="0"/>
          </a:p>
          <a:p>
            <a:pPr marL="0" indent="0">
              <a:buFont typeface="Roboto"/>
              <a:buNone/>
            </a:pPr>
            <a:r>
              <a:rPr lang="en-US" sz="1400" dirty="0" err="1"/>
              <a:t>Price_range</a:t>
            </a:r>
            <a:r>
              <a:rPr lang="en-US" sz="1400" dirty="0"/>
              <a:t>	: </a:t>
            </a:r>
            <a:r>
              <a:rPr lang="en-US" sz="1400" dirty="0" err="1"/>
              <a:t>kategori</a:t>
            </a:r>
            <a:r>
              <a:rPr lang="en-US" sz="1400" dirty="0"/>
              <a:t> </a:t>
            </a:r>
            <a:r>
              <a:rPr lang="en-US" sz="1400" dirty="0" err="1"/>
              <a:t>harga</a:t>
            </a:r>
            <a:r>
              <a:rPr lang="en-US" sz="1400" dirty="0"/>
              <a:t> </a:t>
            </a:r>
            <a:r>
              <a:rPr lang="en-US" sz="1400" dirty="0" err="1"/>
              <a:t>ponsel</a:t>
            </a:r>
            <a:endParaRPr lang="en-US" sz="1400" dirty="0"/>
          </a:p>
        </p:txBody>
      </p:sp>
    </p:spTree>
    <p:extLst>
      <p:ext uri="{BB962C8B-B14F-4D97-AF65-F5344CB8AC3E}">
        <p14:creationId xmlns:p14="http://schemas.microsoft.com/office/powerpoint/2010/main" val="1154065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91" name="Google Shape;1291;p42"/>
          <p:cNvSpPr txBox="1">
            <a:spLocks noGrp="1"/>
          </p:cNvSpPr>
          <p:nvPr>
            <p:ph type="title"/>
          </p:nvPr>
        </p:nvSpPr>
        <p:spPr>
          <a:xfrm>
            <a:off x="303028" y="582012"/>
            <a:ext cx="5860215" cy="7089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800" dirty="0"/>
              <a:t>Keterangan Data Kategori</a:t>
            </a:r>
            <a:endParaRPr sz="2800" dirty="0"/>
          </a:p>
        </p:txBody>
      </p:sp>
      <p:sp>
        <p:nvSpPr>
          <p:cNvPr id="2" name="TextBox 1">
            <a:extLst>
              <a:ext uri="{FF2B5EF4-FFF2-40B4-BE49-F238E27FC236}">
                <a16:creationId xmlns:a16="http://schemas.microsoft.com/office/drawing/2014/main" id="{D5AA53C6-A26B-4826-BA21-A2E732EA5749}"/>
              </a:ext>
            </a:extLst>
          </p:cNvPr>
          <p:cNvSpPr txBox="1"/>
          <p:nvPr/>
        </p:nvSpPr>
        <p:spPr>
          <a:xfrm>
            <a:off x="303027" y="1429893"/>
            <a:ext cx="8139223" cy="2954655"/>
          </a:xfrm>
          <a:prstGeom prst="rect">
            <a:avLst/>
          </a:prstGeom>
          <a:noFill/>
        </p:spPr>
        <p:txBody>
          <a:bodyPr wrap="square" rtlCol="0">
            <a:spAutoFit/>
          </a:bodyPr>
          <a:lstStyle/>
          <a:p>
            <a:pPr marL="0" indent="0" algn="just">
              <a:lnSpc>
                <a:spcPct val="150000"/>
              </a:lnSpc>
              <a:buNone/>
            </a:pPr>
            <a:r>
              <a:rPr lang="en-US" sz="1800" dirty="0">
                <a:solidFill>
                  <a:schemeClr val="tx1"/>
                </a:solidFill>
                <a:latin typeface="Roboto" panose="020B0604020202020204" charset="0"/>
                <a:ea typeface="Roboto" panose="020B0604020202020204" charset="0"/>
              </a:rPr>
              <a:t>Data </a:t>
            </a:r>
            <a:r>
              <a:rPr lang="en-US" sz="1800" dirty="0" err="1">
                <a:solidFill>
                  <a:schemeClr val="tx1"/>
                </a:solidFill>
                <a:latin typeface="Roboto" panose="020B0604020202020204" charset="0"/>
                <a:ea typeface="Roboto" panose="020B0604020202020204" charset="0"/>
              </a:rPr>
              <a:t>berbentuk</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kategori</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terdapat</a:t>
            </a:r>
            <a:r>
              <a:rPr lang="en-US" sz="1800" dirty="0">
                <a:solidFill>
                  <a:schemeClr val="tx1"/>
                </a:solidFill>
                <a:latin typeface="Roboto" panose="020B0604020202020204" charset="0"/>
                <a:ea typeface="Roboto" panose="020B0604020202020204" charset="0"/>
              </a:rPr>
              <a:t> pada </a:t>
            </a:r>
            <a:r>
              <a:rPr lang="en-US" sz="1800" dirty="0" err="1">
                <a:solidFill>
                  <a:schemeClr val="tx1"/>
                </a:solidFill>
                <a:latin typeface="Roboto" panose="020B0604020202020204" charset="0"/>
                <a:ea typeface="Roboto" panose="020B0604020202020204" charset="0"/>
              </a:rPr>
              <a:t>fitur-fitur</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seperti</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bluetooth</a:t>
            </a:r>
            <a:r>
              <a:rPr lang="en-US" sz="1800" dirty="0">
                <a:solidFill>
                  <a:schemeClr val="tx1"/>
                </a:solidFill>
                <a:latin typeface="Roboto" panose="020B0604020202020204" charset="0"/>
                <a:ea typeface="Roboto" panose="020B0604020202020204" charset="0"/>
              </a:rPr>
              <a:t>, dual sim, 4g, 3g, touch screen, dan </a:t>
            </a:r>
            <a:r>
              <a:rPr lang="en-US" sz="1800" dirty="0" err="1">
                <a:solidFill>
                  <a:schemeClr val="tx1"/>
                </a:solidFill>
                <a:latin typeface="Roboto" panose="020B0604020202020204" charset="0"/>
                <a:ea typeface="Roboto" panose="020B0604020202020204" charset="0"/>
              </a:rPr>
              <a:t>wifi</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dimana</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sebuah</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observasi</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akan</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bernilai</a:t>
            </a:r>
            <a:r>
              <a:rPr lang="en-US" sz="1800" dirty="0">
                <a:solidFill>
                  <a:schemeClr val="tx1"/>
                </a:solidFill>
                <a:latin typeface="Roboto" panose="020B0604020202020204" charset="0"/>
                <a:ea typeface="Roboto" panose="020B0604020202020204" charset="0"/>
              </a:rPr>
              <a:t> 0 </a:t>
            </a:r>
            <a:r>
              <a:rPr lang="en-US" sz="1800" dirty="0" err="1">
                <a:solidFill>
                  <a:schemeClr val="tx1"/>
                </a:solidFill>
                <a:latin typeface="Roboto" panose="020B0604020202020204" charset="0"/>
                <a:ea typeface="Roboto" panose="020B0604020202020204" charset="0"/>
              </a:rPr>
              <a:t>jika</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tidak</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didukung</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fitur</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tersebut</a:t>
            </a:r>
            <a:r>
              <a:rPr lang="en-US" sz="1800" dirty="0">
                <a:solidFill>
                  <a:schemeClr val="tx1"/>
                </a:solidFill>
                <a:latin typeface="Roboto" panose="020B0604020202020204" charset="0"/>
                <a:ea typeface="Roboto" panose="020B0604020202020204" charset="0"/>
              </a:rPr>
              <a:t>, dan </a:t>
            </a:r>
            <a:r>
              <a:rPr lang="en-US" sz="1800" dirty="0" err="1">
                <a:solidFill>
                  <a:schemeClr val="tx1"/>
                </a:solidFill>
                <a:latin typeface="Roboto" panose="020B0604020202020204" charset="0"/>
                <a:ea typeface="Roboto" panose="020B0604020202020204" charset="0"/>
              </a:rPr>
              <a:t>bernilai</a:t>
            </a:r>
            <a:r>
              <a:rPr lang="en-US" sz="1800" dirty="0">
                <a:solidFill>
                  <a:schemeClr val="tx1"/>
                </a:solidFill>
                <a:latin typeface="Roboto" panose="020B0604020202020204" charset="0"/>
                <a:ea typeface="Roboto" panose="020B0604020202020204" charset="0"/>
              </a:rPr>
              <a:t> 1 </a:t>
            </a:r>
            <a:r>
              <a:rPr lang="en-US" sz="1800" dirty="0" err="1">
                <a:solidFill>
                  <a:schemeClr val="tx1"/>
                </a:solidFill>
                <a:latin typeface="Roboto" panose="020B0604020202020204" charset="0"/>
                <a:ea typeface="Roboto" panose="020B0604020202020204" charset="0"/>
              </a:rPr>
              <a:t>jika</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didukung</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fitur</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tersebut</a:t>
            </a:r>
            <a:r>
              <a:rPr lang="en-US" sz="1800" dirty="0">
                <a:solidFill>
                  <a:schemeClr val="tx1"/>
                </a:solidFill>
                <a:latin typeface="Roboto" panose="020B0604020202020204" charset="0"/>
                <a:ea typeface="Roboto" panose="020B0604020202020204" charset="0"/>
              </a:rPr>
              <a:t>.</a:t>
            </a:r>
          </a:p>
          <a:p>
            <a:pPr marL="0" indent="0" algn="just">
              <a:lnSpc>
                <a:spcPct val="150000"/>
              </a:lnSpc>
              <a:buNone/>
            </a:pPr>
            <a:endParaRPr lang="en-US" sz="1800" dirty="0">
              <a:solidFill>
                <a:schemeClr val="tx1"/>
              </a:solidFill>
              <a:latin typeface="Roboto" panose="020B0604020202020204" charset="0"/>
              <a:ea typeface="Roboto" panose="020B0604020202020204" charset="0"/>
            </a:endParaRPr>
          </a:p>
          <a:p>
            <a:pPr marL="0" indent="0" algn="just">
              <a:lnSpc>
                <a:spcPct val="150000"/>
              </a:lnSpc>
              <a:buNone/>
            </a:pPr>
            <a:r>
              <a:rPr lang="en-US" sz="1800" dirty="0" err="1">
                <a:solidFill>
                  <a:schemeClr val="tx1"/>
                </a:solidFill>
                <a:latin typeface="Roboto" panose="020B0604020202020204" charset="0"/>
                <a:ea typeface="Roboto" panose="020B0604020202020204" charset="0"/>
              </a:rPr>
              <a:t>Selain</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itu</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rentang</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harga</a:t>
            </a:r>
            <a:r>
              <a:rPr lang="en-US" sz="1800" dirty="0">
                <a:solidFill>
                  <a:schemeClr val="tx1"/>
                </a:solidFill>
                <a:latin typeface="Roboto" panose="020B0604020202020204" charset="0"/>
                <a:ea typeface="Roboto" panose="020B0604020202020204" charset="0"/>
              </a:rPr>
              <a:t> juga </a:t>
            </a:r>
            <a:r>
              <a:rPr lang="en-US" sz="1800" dirty="0" err="1">
                <a:solidFill>
                  <a:schemeClr val="tx1"/>
                </a:solidFill>
                <a:latin typeface="Roboto" panose="020B0604020202020204" charset="0"/>
                <a:ea typeface="Roboto" panose="020B0604020202020204" charset="0"/>
              </a:rPr>
              <a:t>dikategorikan</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menjadi</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empat</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kategori</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yaitu</a:t>
            </a:r>
            <a:r>
              <a:rPr lang="en-US" sz="1800" dirty="0">
                <a:solidFill>
                  <a:schemeClr val="tx1"/>
                </a:solidFill>
                <a:latin typeface="Roboto" panose="020B0604020202020204" charset="0"/>
                <a:ea typeface="Roboto" panose="020B0604020202020204" charset="0"/>
              </a:rPr>
              <a:t> 0, 1, 2, dan 3, </a:t>
            </a:r>
            <a:r>
              <a:rPr lang="en-US" sz="1800" dirty="0" err="1">
                <a:solidFill>
                  <a:schemeClr val="tx1"/>
                </a:solidFill>
                <a:latin typeface="Roboto" panose="020B0604020202020204" charset="0"/>
                <a:ea typeface="Roboto" panose="020B0604020202020204" charset="0"/>
              </a:rPr>
              <a:t>dimana</a:t>
            </a:r>
            <a:r>
              <a:rPr lang="en-US" sz="1800" dirty="0">
                <a:solidFill>
                  <a:schemeClr val="tx1"/>
                </a:solidFill>
                <a:latin typeface="Roboto" panose="020B0604020202020204" charset="0"/>
                <a:ea typeface="Roboto" panose="020B0604020202020204" charset="0"/>
              </a:rPr>
              <a:t> 0 </a:t>
            </a:r>
            <a:r>
              <a:rPr lang="en-US" sz="1800" dirty="0" err="1">
                <a:solidFill>
                  <a:schemeClr val="tx1"/>
                </a:solidFill>
                <a:latin typeface="Roboto" panose="020B0604020202020204" charset="0"/>
                <a:ea typeface="Roboto" panose="020B0604020202020204" charset="0"/>
              </a:rPr>
              <a:t>merupakan</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kategori</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harga</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terendah</a:t>
            </a:r>
            <a:r>
              <a:rPr lang="en-US" sz="1800" dirty="0">
                <a:solidFill>
                  <a:schemeClr val="tx1"/>
                </a:solidFill>
                <a:latin typeface="Roboto" panose="020B0604020202020204" charset="0"/>
                <a:ea typeface="Roboto" panose="020B0604020202020204" charset="0"/>
              </a:rPr>
              <a:t>, dan 3 </a:t>
            </a:r>
            <a:r>
              <a:rPr lang="en-US" sz="1800" dirty="0" err="1">
                <a:solidFill>
                  <a:schemeClr val="tx1"/>
                </a:solidFill>
                <a:latin typeface="Roboto" panose="020B0604020202020204" charset="0"/>
                <a:ea typeface="Roboto" panose="020B0604020202020204" charset="0"/>
              </a:rPr>
              <a:t>merupakan</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kategori</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harga</a:t>
            </a:r>
            <a:r>
              <a:rPr lang="en-US" sz="1800" dirty="0">
                <a:solidFill>
                  <a:schemeClr val="tx1"/>
                </a:solidFill>
                <a:latin typeface="Roboto" panose="020B0604020202020204" charset="0"/>
                <a:ea typeface="Roboto" panose="020B0604020202020204" charset="0"/>
              </a:rPr>
              <a:t> </a:t>
            </a:r>
            <a:r>
              <a:rPr lang="en-US" sz="1800" dirty="0" err="1">
                <a:solidFill>
                  <a:schemeClr val="tx1"/>
                </a:solidFill>
                <a:latin typeface="Roboto" panose="020B0604020202020204" charset="0"/>
                <a:ea typeface="Roboto" panose="020B0604020202020204" charset="0"/>
              </a:rPr>
              <a:t>termahal</a:t>
            </a:r>
            <a:endParaRPr lang="id-ID" sz="1800" dirty="0">
              <a:solidFill>
                <a:schemeClr val="tx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721114125"/>
      </p:ext>
    </p:extLst>
  </p:cSld>
  <p:clrMapOvr>
    <a:masterClrMapping/>
  </p:clrMapOvr>
</p:sld>
</file>

<file path=ppt/theme/theme1.xml><?xml version="1.0" encoding="utf-8"?>
<a:theme xmlns:a="http://schemas.openxmlformats.org/drawingml/2006/main" name="Virtual office meeting by Slidesgo">
  <a:themeElements>
    <a:clrScheme name="Simple Light">
      <a:dk1>
        <a:srgbClr val="313445"/>
      </a:dk1>
      <a:lt1>
        <a:srgbClr val="FFFFFF"/>
      </a:lt1>
      <a:dk2>
        <a:srgbClr val="545E66"/>
      </a:dk2>
      <a:lt2>
        <a:srgbClr val="F0F3F4"/>
      </a:lt2>
      <a:accent1>
        <a:srgbClr val="623A6C"/>
      </a:accent1>
      <a:accent2>
        <a:srgbClr val="545E66"/>
      </a:accent2>
      <a:accent3>
        <a:srgbClr val="879EAF"/>
      </a:accent3>
      <a:accent4>
        <a:srgbClr val="E79C82"/>
      </a:accent4>
      <a:accent5>
        <a:srgbClr val="E06F85"/>
      </a:accent5>
      <a:accent6>
        <a:srgbClr val="B04C7A"/>
      </a:accent6>
      <a:hlink>
        <a:srgbClr val="545E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1205</TotalTime>
  <Words>1081</Words>
  <Application>Microsoft Office PowerPoint</Application>
  <PresentationFormat>On-screen Show (16:9)</PresentationFormat>
  <Paragraphs>139</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Livvic</vt:lpstr>
      <vt:lpstr>Roboto Condensed Light</vt:lpstr>
      <vt:lpstr>Calibri</vt:lpstr>
      <vt:lpstr>Source Code Pro Black</vt:lpstr>
      <vt:lpstr>Roboto</vt:lpstr>
      <vt:lpstr>Virtual office meeting by Slidesgo</vt:lpstr>
      <vt:lpstr>Mobile Price</vt:lpstr>
      <vt:lpstr>Outline</vt:lpstr>
      <vt:lpstr>Latar Belakang Data</vt:lpstr>
      <vt:lpstr>Latar Belakang Data</vt:lpstr>
      <vt:lpstr>Latar Belakang Data</vt:lpstr>
      <vt:lpstr>Deskripsi Data</vt:lpstr>
      <vt:lpstr>Deskripsi Data</vt:lpstr>
      <vt:lpstr>Keterangan Variabel </vt:lpstr>
      <vt:lpstr>Keterangan Data Kategori</vt:lpstr>
      <vt:lpstr>Deskripsi Data</vt:lpstr>
      <vt:lpstr>Visualisasi Dasar</vt:lpstr>
      <vt:lpstr>Informasi Dasar Variabel Kategorik</vt:lpstr>
      <vt:lpstr>Informasi Dasar Variabel Kategorik</vt:lpstr>
      <vt:lpstr>Informasi Dasar Variabel Numerik</vt:lpstr>
      <vt:lpstr>Bagaimana Perbandingan Wifi Pada Setiap Price Range?</vt:lpstr>
      <vt:lpstr>Bagaimana Perbandingan Touch Screen Pada Setiap Price Range?</vt:lpstr>
      <vt:lpstr>Bagaimana Perbandingan 4G Pada Setiap Price Range?</vt:lpstr>
      <vt:lpstr> Bagaimana Perbandingan Dual Sim Pada Setiap Price Range? </vt:lpstr>
      <vt:lpstr> Bagaimana Fitur 3G Pada Setiap Price Range? </vt:lpstr>
      <vt:lpstr> Bagaimana Perbandingan Fitur Bluetooth Pada Setiap Price Range? </vt:lpstr>
      <vt:lpstr> Apakah RAM mempengaruhi Price Range? </vt:lpstr>
      <vt:lpstr> Bagaimana Pixel Camera Pada Setiap Price Range?   </vt:lpstr>
      <vt:lpstr> Bagaimana Battery Power Pada Setiap Price Range?  </vt:lpstr>
      <vt:lpstr>Apakah Front Camera mempengaruhi Price Range?    </vt:lpstr>
      <vt:lpstr>Prediksi Data</vt:lpstr>
      <vt:lpstr>PowerPoint Presentation</vt:lpstr>
      <vt:lpstr>PowerPoint Presentation</vt:lpstr>
      <vt:lpstr>PowerPoint Presentation</vt:lpstr>
      <vt:lpstr>PowerPoint Presentation</vt:lpstr>
      <vt:lpstr>Rekomendasi</vt:lpstr>
      <vt:lpstr>Rekomendasi</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dc:title>
  <dc:creator>toshiba</dc:creator>
  <cp:lastModifiedBy>USER ID</cp:lastModifiedBy>
  <cp:revision>28</cp:revision>
  <dcterms:modified xsi:type="dcterms:W3CDTF">2020-11-11T01:30:51Z</dcterms:modified>
</cp:coreProperties>
</file>