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6FF0A-9925-4E03-984C-CFC01EDBF538}" v="193" dt="2023-12-17T12:11:59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272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BC456E-2D09-4974-ACF5-0D0CF25ED4A0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DD47EE-21F9-44CF-B6DF-E0C8ABC0645E}">
      <dgm:prSet/>
      <dgm:spPr/>
      <dgm:t>
        <a:bodyPr/>
        <a:lstStyle/>
        <a:p>
          <a:r>
            <a:rPr lang="en-US" dirty="0"/>
            <a:t>Materials</a:t>
          </a:r>
        </a:p>
        <a:p>
          <a:r>
            <a:rPr lang="en-US" dirty="0"/>
            <a:t>Color</a:t>
          </a:r>
        </a:p>
        <a:p>
          <a:r>
            <a:rPr lang="en-US" dirty="0"/>
            <a:t>Dimension</a:t>
          </a:r>
        </a:p>
        <a:p>
          <a:r>
            <a:rPr lang="en-US" dirty="0"/>
            <a:t>Private make</a:t>
          </a:r>
        </a:p>
        <a:p>
          <a:endParaRPr lang="en-US" dirty="0"/>
        </a:p>
      </dgm:t>
    </dgm:pt>
    <dgm:pt modelId="{0812C492-E86F-4FBE-998C-CBBB290A03DB}" type="parTrans" cxnId="{2CB26BC6-7A7E-4F28-8480-D854E75F31F3}">
      <dgm:prSet/>
      <dgm:spPr/>
      <dgm:t>
        <a:bodyPr/>
        <a:lstStyle/>
        <a:p>
          <a:endParaRPr lang="en-US"/>
        </a:p>
      </dgm:t>
    </dgm:pt>
    <dgm:pt modelId="{7706E103-796E-411E-BAA4-7BB56CF4E1BF}" type="sibTrans" cxnId="{2CB26BC6-7A7E-4F28-8480-D854E75F31F3}">
      <dgm:prSet/>
      <dgm:spPr/>
      <dgm:t>
        <a:bodyPr/>
        <a:lstStyle/>
        <a:p>
          <a:r>
            <a:rPr lang="en-US" dirty="0"/>
            <a:t>Furniture</a:t>
          </a:r>
        </a:p>
      </dgm:t>
    </dgm:pt>
    <dgm:pt modelId="{7A49A633-9DA0-4D58-9806-F575FF06B91A}">
      <dgm:prSet/>
      <dgm:spPr/>
      <dgm:t>
        <a:bodyPr/>
        <a:lstStyle/>
        <a:p>
          <a:r>
            <a:rPr lang="en-US" dirty="0"/>
            <a:t>Legs</a:t>
          </a:r>
        </a:p>
        <a:p>
          <a:r>
            <a:rPr lang="en-US" dirty="0"/>
            <a:t>Persons</a:t>
          </a:r>
        </a:p>
        <a:p>
          <a:endParaRPr lang="en-US" dirty="0"/>
        </a:p>
      </dgm:t>
    </dgm:pt>
    <dgm:pt modelId="{8346AE6B-1F7D-433F-BDEE-18FD67D66C05}" type="parTrans" cxnId="{A312A520-5176-48B8-958B-AAEC9C9955A6}">
      <dgm:prSet/>
      <dgm:spPr/>
      <dgm:t>
        <a:bodyPr/>
        <a:lstStyle/>
        <a:p>
          <a:endParaRPr lang="en-US"/>
        </a:p>
      </dgm:t>
    </dgm:pt>
    <dgm:pt modelId="{5CB24C25-AFD0-4DE8-BB4A-D1BDBE261137}" type="sibTrans" cxnId="{A312A520-5176-48B8-958B-AAEC9C9955A6}">
      <dgm:prSet/>
      <dgm:spPr/>
      <dgm:t>
        <a:bodyPr/>
        <a:lstStyle/>
        <a:p>
          <a:r>
            <a:rPr lang="en-US" dirty="0"/>
            <a:t>chair</a:t>
          </a:r>
        </a:p>
      </dgm:t>
    </dgm:pt>
    <dgm:pt modelId="{2612AF19-CC01-4AAC-8279-F1E2827674BB}">
      <dgm:prSet/>
      <dgm:spPr/>
      <dgm:t>
        <a:bodyPr/>
        <a:lstStyle/>
        <a:p>
          <a:endParaRPr lang="en-US" dirty="0"/>
        </a:p>
      </dgm:t>
    </dgm:pt>
    <dgm:pt modelId="{0125EBF3-8C00-4AAE-8D98-100178D6802F}" type="parTrans" cxnId="{AF43F606-2BEC-4BBD-A9C0-E46FC5BB65F1}">
      <dgm:prSet/>
      <dgm:spPr/>
      <dgm:t>
        <a:bodyPr/>
        <a:lstStyle/>
        <a:p>
          <a:endParaRPr lang="en-US"/>
        </a:p>
      </dgm:t>
    </dgm:pt>
    <dgm:pt modelId="{79D32DF7-FCE2-4AAE-AD49-F4997C96A11D}" type="sibTrans" cxnId="{AF43F606-2BEC-4BBD-A9C0-E46FC5BB65F1}">
      <dgm:prSet/>
      <dgm:spPr/>
      <dgm:t>
        <a:bodyPr/>
        <a:lstStyle/>
        <a:p>
          <a:r>
            <a:rPr lang="en-US" dirty="0"/>
            <a:t>sofa</a:t>
          </a:r>
        </a:p>
      </dgm:t>
    </dgm:pt>
    <dgm:pt modelId="{3B18A802-8518-4892-907F-7FD7FE6C207D}">
      <dgm:prSet/>
      <dgm:spPr/>
      <dgm:t>
        <a:bodyPr/>
        <a:lstStyle/>
        <a:p>
          <a:endParaRPr lang="en-US" dirty="0"/>
        </a:p>
        <a:p>
          <a:r>
            <a:rPr lang="en-US" dirty="0"/>
            <a:t>Legs</a:t>
          </a:r>
        </a:p>
        <a:p>
          <a:r>
            <a:rPr lang="en-US" dirty="0"/>
            <a:t>persons</a:t>
          </a:r>
        </a:p>
      </dgm:t>
    </dgm:pt>
    <dgm:pt modelId="{035E5682-85AD-4F73-B7DA-A33E997CA313}" type="parTrans" cxnId="{F4790E9C-5E13-4AE7-BDF8-F902D630FA69}">
      <dgm:prSet/>
      <dgm:spPr/>
      <dgm:t>
        <a:bodyPr/>
        <a:lstStyle/>
        <a:p>
          <a:endParaRPr lang="en-US"/>
        </a:p>
      </dgm:t>
    </dgm:pt>
    <dgm:pt modelId="{06E4C998-164A-4011-8D74-B0A703A15EC6}" type="sibTrans" cxnId="{F4790E9C-5E13-4AE7-BDF8-F902D630FA69}">
      <dgm:prSet/>
      <dgm:spPr/>
      <dgm:t>
        <a:bodyPr/>
        <a:lstStyle/>
        <a:p>
          <a:r>
            <a:rPr lang="en-US" dirty="0"/>
            <a:t>table</a:t>
          </a:r>
        </a:p>
      </dgm:t>
    </dgm:pt>
    <dgm:pt modelId="{C3D2F27F-7FCB-4461-8229-A2F5997554A8}">
      <dgm:prSet/>
      <dgm:spPr/>
      <dgm:t>
        <a:bodyPr/>
        <a:lstStyle/>
        <a:p>
          <a:endParaRPr lang="en-US" dirty="0"/>
        </a:p>
      </dgm:t>
    </dgm:pt>
    <dgm:pt modelId="{719F8EFD-DED2-47DA-BDD7-F55BC38510A0}" type="parTrans" cxnId="{1DE4B7B6-A697-4CD6-BC1B-55FD514C47D0}">
      <dgm:prSet/>
      <dgm:spPr/>
      <dgm:t>
        <a:bodyPr/>
        <a:lstStyle/>
        <a:p>
          <a:endParaRPr lang="en-US"/>
        </a:p>
      </dgm:t>
    </dgm:pt>
    <dgm:pt modelId="{72BFD983-CCD5-4F45-98CA-4EA93DBA3C2F}" type="sibTrans" cxnId="{1DE4B7B6-A697-4CD6-BC1B-55FD514C47D0}">
      <dgm:prSet/>
      <dgm:spPr/>
      <dgm:t>
        <a:bodyPr/>
        <a:lstStyle/>
        <a:p>
          <a:r>
            <a:rPr lang="en-US" dirty="0"/>
            <a:t>dining</a:t>
          </a:r>
        </a:p>
      </dgm:t>
    </dgm:pt>
    <dgm:pt modelId="{F93BE8E6-CD5A-43E7-B2B9-C2241F5DDEAE}">
      <dgm:prSet/>
      <dgm:spPr/>
      <dgm:t>
        <a:bodyPr/>
        <a:lstStyle/>
        <a:p>
          <a:r>
            <a:rPr lang="en-US" dirty="0"/>
            <a:t>Doors</a:t>
          </a:r>
        </a:p>
        <a:p>
          <a:r>
            <a:rPr lang="en-US" dirty="0"/>
            <a:t>Protected Draws</a:t>
          </a:r>
        </a:p>
        <a:p>
          <a:endParaRPr lang="en-US" dirty="0"/>
        </a:p>
      </dgm:t>
    </dgm:pt>
    <dgm:pt modelId="{49B4DAAC-6EDD-4AE8-888E-F205C61523F9}" type="parTrans" cxnId="{8D792C0E-CC1B-43D1-88CA-BDE6F8AD06CE}">
      <dgm:prSet/>
      <dgm:spPr/>
      <dgm:t>
        <a:bodyPr/>
        <a:lstStyle/>
        <a:p>
          <a:endParaRPr lang="en-US"/>
        </a:p>
      </dgm:t>
    </dgm:pt>
    <dgm:pt modelId="{BFB1CA53-5EBB-48F9-AAE6-985989FD3E61}" type="sibTrans" cxnId="{8D792C0E-CC1B-43D1-88CA-BDE6F8AD06CE}">
      <dgm:prSet/>
      <dgm:spPr/>
      <dgm:t>
        <a:bodyPr/>
        <a:lstStyle/>
        <a:p>
          <a:r>
            <a:rPr lang="en-US" dirty="0"/>
            <a:t>cupboard</a:t>
          </a:r>
        </a:p>
      </dgm:t>
    </dgm:pt>
    <dgm:pt modelId="{EE5C6609-940F-4A47-9957-E6B354951BBA}">
      <dgm:prSet/>
      <dgm:spPr/>
      <dgm:t>
        <a:bodyPr/>
        <a:lstStyle/>
        <a:p>
          <a:endParaRPr lang="en-US" dirty="0"/>
        </a:p>
      </dgm:t>
    </dgm:pt>
    <dgm:pt modelId="{CFBE9409-ACD9-43A9-9E34-01C45502B998}" type="sibTrans" cxnId="{54E9A3DD-F848-4267-8AC7-2F590F246CEE}">
      <dgm:prSet/>
      <dgm:spPr/>
      <dgm:t>
        <a:bodyPr/>
        <a:lstStyle/>
        <a:p>
          <a:r>
            <a:rPr lang="en-US" dirty="0"/>
            <a:t>stool</a:t>
          </a:r>
        </a:p>
      </dgm:t>
    </dgm:pt>
    <dgm:pt modelId="{CE5EAA89-81AD-45E0-AB70-75EAB5EBB8FB}" type="parTrans" cxnId="{54E9A3DD-F848-4267-8AC7-2F590F246CEE}">
      <dgm:prSet/>
      <dgm:spPr/>
      <dgm:t>
        <a:bodyPr/>
        <a:lstStyle/>
        <a:p>
          <a:endParaRPr lang="en-US"/>
        </a:p>
      </dgm:t>
    </dgm:pt>
    <dgm:pt modelId="{3A50EA9F-DFCA-416C-906C-B519519B7D32}">
      <dgm:prSet/>
      <dgm:spPr/>
      <dgm:t>
        <a:bodyPr/>
        <a:lstStyle/>
        <a:p>
          <a:endParaRPr lang="en-US" dirty="0"/>
        </a:p>
      </dgm:t>
    </dgm:pt>
    <dgm:pt modelId="{4E248843-184F-455F-B8F8-554E3BF1CF78}" type="parTrans" cxnId="{D2EE2EFE-869A-4379-91CD-19FDD915A90B}">
      <dgm:prSet/>
      <dgm:spPr/>
      <dgm:t>
        <a:bodyPr/>
        <a:lstStyle/>
        <a:p>
          <a:endParaRPr lang="en-US"/>
        </a:p>
      </dgm:t>
    </dgm:pt>
    <dgm:pt modelId="{905F8406-D671-45A1-AC65-A1E0898E1038}" type="sibTrans" cxnId="{D2EE2EFE-869A-4379-91CD-19FDD915A90B}">
      <dgm:prSet/>
      <dgm:spPr/>
      <dgm:t>
        <a:bodyPr/>
        <a:lstStyle/>
        <a:p>
          <a:r>
            <a:rPr lang="en-US" dirty="0"/>
            <a:t>office</a:t>
          </a:r>
        </a:p>
      </dgm:t>
    </dgm:pt>
    <dgm:pt modelId="{2933D859-C97D-4040-BA98-6593736F923B}" type="pres">
      <dgm:prSet presAssocID="{4BBC456E-2D09-4974-ACF5-0D0CF25ED4A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802B1BF-70F2-40F1-BCE9-F8E6582760CA}" type="pres">
      <dgm:prSet presAssocID="{12DD47EE-21F9-44CF-B6DF-E0C8ABC0645E}" presName="hierRoot1" presStyleCnt="0">
        <dgm:presLayoutVars>
          <dgm:hierBranch val="init"/>
        </dgm:presLayoutVars>
      </dgm:prSet>
      <dgm:spPr/>
    </dgm:pt>
    <dgm:pt modelId="{FFD7C6DD-8D02-4511-B160-2145DE4D5A9E}" type="pres">
      <dgm:prSet presAssocID="{12DD47EE-21F9-44CF-B6DF-E0C8ABC0645E}" presName="rootComposite1" presStyleCnt="0"/>
      <dgm:spPr/>
    </dgm:pt>
    <dgm:pt modelId="{09BC5573-A629-407B-B6C5-84B13904B68B}" type="pres">
      <dgm:prSet presAssocID="{12DD47EE-21F9-44CF-B6DF-E0C8ABC0645E}" presName="rootText1" presStyleLbl="node0" presStyleIdx="0" presStyleCnt="1">
        <dgm:presLayoutVars>
          <dgm:chMax/>
          <dgm:chPref val="3"/>
        </dgm:presLayoutVars>
      </dgm:prSet>
      <dgm:spPr/>
    </dgm:pt>
    <dgm:pt modelId="{95D2DECE-F3E1-4140-96C2-AC6FE1C53906}" type="pres">
      <dgm:prSet presAssocID="{12DD47EE-21F9-44CF-B6DF-E0C8ABC0645E}" presName="titleText1" presStyleLbl="fgAcc0" presStyleIdx="0" presStyleCnt="1">
        <dgm:presLayoutVars>
          <dgm:chMax val="0"/>
          <dgm:chPref val="0"/>
        </dgm:presLayoutVars>
      </dgm:prSet>
      <dgm:spPr/>
    </dgm:pt>
    <dgm:pt modelId="{0CA0BC2A-2080-4A84-98C7-7E6BA211CBC0}" type="pres">
      <dgm:prSet presAssocID="{12DD47EE-21F9-44CF-B6DF-E0C8ABC0645E}" presName="rootConnector1" presStyleLbl="node1" presStyleIdx="0" presStyleCnt="7"/>
      <dgm:spPr/>
    </dgm:pt>
    <dgm:pt modelId="{D4975EAF-030F-4670-8689-478C7174D9E2}" type="pres">
      <dgm:prSet presAssocID="{12DD47EE-21F9-44CF-B6DF-E0C8ABC0645E}" presName="hierChild2" presStyleCnt="0"/>
      <dgm:spPr/>
    </dgm:pt>
    <dgm:pt modelId="{3F6676D6-DFF6-49BC-9761-3B1DEB866C62}" type="pres">
      <dgm:prSet presAssocID="{8346AE6B-1F7D-433F-BDEE-18FD67D66C05}" presName="Name37" presStyleLbl="parChTrans1D2" presStyleIdx="0" presStyleCnt="3"/>
      <dgm:spPr/>
    </dgm:pt>
    <dgm:pt modelId="{78621331-638B-47FF-ADA2-C6AF31EDEAE5}" type="pres">
      <dgm:prSet presAssocID="{7A49A633-9DA0-4D58-9806-F575FF06B91A}" presName="hierRoot2" presStyleCnt="0">
        <dgm:presLayoutVars>
          <dgm:hierBranch val="init"/>
        </dgm:presLayoutVars>
      </dgm:prSet>
      <dgm:spPr/>
    </dgm:pt>
    <dgm:pt modelId="{4CAEB58F-8D82-4E0F-9E99-B8EC04A2A0DC}" type="pres">
      <dgm:prSet presAssocID="{7A49A633-9DA0-4D58-9806-F575FF06B91A}" presName="rootComposite" presStyleCnt="0"/>
      <dgm:spPr/>
    </dgm:pt>
    <dgm:pt modelId="{D0B89721-2E07-45B9-94E7-CAF345229E4B}" type="pres">
      <dgm:prSet presAssocID="{7A49A633-9DA0-4D58-9806-F575FF06B91A}" presName="rootText" presStyleLbl="node1" presStyleIdx="0" presStyleCnt="7">
        <dgm:presLayoutVars>
          <dgm:chMax/>
          <dgm:chPref val="3"/>
        </dgm:presLayoutVars>
      </dgm:prSet>
      <dgm:spPr/>
    </dgm:pt>
    <dgm:pt modelId="{8D72793E-26D9-4E1D-9F7F-B4444C2AB075}" type="pres">
      <dgm:prSet presAssocID="{7A49A633-9DA0-4D58-9806-F575FF06B91A}" presName="titleText2" presStyleLbl="fgAcc1" presStyleIdx="0" presStyleCnt="7">
        <dgm:presLayoutVars>
          <dgm:chMax val="0"/>
          <dgm:chPref val="0"/>
        </dgm:presLayoutVars>
      </dgm:prSet>
      <dgm:spPr/>
    </dgm:pt>
    <dgm:pt modelId="{CD1F55D3-9E3F-43EC-BC4C-4CEE5C23B80E}" type="pres">
      <dgm:prSet presAssocID="{7A49A633-9DA0-4D58-9806-F575FF06B91A}" presName="rootConnector" presStyleLbl="node2" presStyleIdx="0" presStyleCnt="0"/>
      <dgm:spPr/>
    </dgm:pt>
    <dgm:pt modelId="{327F2225-528E-4D94-BDEF-6C7E86EB95A6}" type="pres">
      <dgm:prSet presAssocID="{7A49A633-9DA0-4D58-9806-F575FF06B91A}" presName="hierChild4" presStyleCnt="0"/>
      <dgm:spPr/>
    </dgm:pt>
    <dgm:pt modelId="{38CC06C6-37F1-46BB-AA1F-521AC63F042B}" type="pres">
      <dgm:prSet presAssocID="{CE5EAA89-81AD-45E0-AB70-75EAB5EBB8FB}" presName="Name37" presStyleLbl="parChTrans1D3" presStyleIdx="0" presStyleCnt="4"/>
      <dgm:spPr/>
    </dgm:pt>
    <dgm:pt modelId="{8E6598F8-CB4A-4563-A3C2-AC1D38CEE209}" type="pres">
      <dgm:prSet presAssocID="{EE5C6609-940F-4A47-9957-E6B354951BBA}" presName="hierRoot2" presStyleCnt="0">
        <dgm:presLayoutVars>
          <dgm:hierBranch val="init"/>
        </dgm:presLayoutVars>
      </dgm:prSet>
      <dgm:spPr/>
    </dgm:pt>
    <dgm:pt modelId="{E54FFFBA-9BCC-4CDB-91DD-4FDAA00A6E93}" type="pres">
      <dgm:prSet presAssocID="{EE5C6609-940F-4A47-9957-E6B354951BBA}" presName="rootComposite" presStyleCnt="0"/>
      <dgm:spPr/>
    </dgm:pt>
    <dgm:pt modelId="{3BB6CC89-157C-4117-B321-CEE77C3550D7}" type="pres">
      <dgm:prSet presAssocID="{EE5C6609-940F-4A47-9957-E6B354951BBA}" presName="rootText" presStyleLbl="node1" presStyleIdx="1" presStyleCnt="7">
        <dgm:presLayoutVars>
          <dgm:chMax/>
          <dgm:chPref val="3"/>
        </dgm:presLayoutVars>
      </dgm:prSet>
      <dgm:spPr/>
    </dgm:pt>
    <dgm:pt modelId="{373C4D17-A656-4A97-85DA-7630EFC5BCC3}" type="pres">
      <dgm:prSet presAssocID="{EE5C6609-940F-4A47-9957-E6B354951BBA}" presName="titleText2" presStyleLbl="fgAcc1" presStyleIdx="1" presStyleCnt="7">
        <dgm:presLayoutVars>
          <dgm:chMax val="0"/>
          <dgm:chPref val="0"/>
        </dgm:presLayoutVars>
      </dgm:prSet>
      <dgm:spPr/>
    </dgm:pt>
    <dgm:pt modelId="{53D00EFA-67EF-4F42-8370-76775CFA38DB}" type="pres">
      <dgm:prSet presAssocID="{EE5C6609-940F-4A47-9957-E6B354951BBA}" presName="rootConnector" presStyleLbl="node3" presStyleIdx="0" presStyleCnt="0"/>
      <dgm:spPr/>
    </dgm:pt>
    <dgm:pt modelId="{4FDF1279-D6B1-4C84-BD19-55DDAF293D71}" type="pres">
      <dgm:prSet presAssocID="{EE5C6609-940F-4A47-9957-E6B354951BBA}" presName="hierChild4" presStyleCnt="0"/>
      <dgm:spPr/>
    </dgm:pt>
    <dgm:pt modelId="{E44D87BA-5831-450B-8515-034611AD7E4D}" type="pres">
      <dgm:prSet presAssocID="{EE5C6609-940F-4A47-9957-E6B354951BBA}" presName="hierChild5" presStyleCnt="0"/>
      <dgm:spPr/>
    </dgm:pt>
    <dgm:pt modelId="{4AA26D35-E0B6-4FE5-A34C-B35E97E72890}" type="pres">
      <dgm:prSet presAssocID="{0125EBF3-8C00-4AAE-8D98-100178D6802F}" presName="Name37" presStyleLbl="parChTrans1D3" presStyleIdx="1" presStyleCnt="4"/>
      <dgm:spPr/>
    </dgm:pt>
    <dgm:pt modelId="{083530B7-8FD6-4A41-B00E-5BFCA6B44ED0}" type="pres">
      <dgm:prSet presAssocID="{2612AF19-CC01-4AAC-8279-F1E2827674BB}" presName="hierRoot2" presStyleCnt="0">
        <dgm:presLayoutVars>
          <dgm:hierBranch val="init"/>
        </dgm:presLayoutVars>
      </dgm:prSet>
      <dgm:spPr/>
    </dgm:pt>
    <dgm:pt modelId="{38DE37D3-690E-46CA-93FA-7FF221C4B6AC}" type="pres">
      <dgm:prSet presAssocID="{2612AF19-CC01-4AAC-8279-F1E2827674BB}" presName="rootComposite" presStyleCnt="0"/>
      <dgm:spPr/>
    </dgm:pt>
    <dgm:pt modelId="{9C1ECC00-B0D5-4F06-ADD0-D5119B537DDA}" type="pres">
      <dgm:prSet presAssocID="{2612AF19-CC01-4AAC-8279-F1E2827674BB}" presName="rootText" presStyleLbl="node1" presStyleIdx="2" presStyleCnt="7">
        <dgm:presLayoutVars>
          <dgm:chMax/>
          <dgm:chPref val="3"/>
        </dgm:presLayoutVars>
      </dgm:prSet>
      <dgm:spPr/>
    </dgm:pt>
    <dgm:pt modelId="{DC0EAEDD-C8A8-47F6-B029-208D9A557902}" type="pres">
      <dgm:prSet presAssocID="{2612AF19-CC01-4AAC-8279-F1E2827674BB}" presName="titleText2" presStyleLbl="fgAcc1" presStyleIdx="2" presStyleCnt="7">
        <dgm:presLayoutVars>
          <dgm:chMax val="0"/>
          <dgm:chPref val="0"/>
        </dgm:presLayoutVars>
      </dgm:prSet>
      <dgm:spPr/>
    </dgm:pt>
    <dgm:pt modelId="{E58A89C2-1AC1-4074-9F33-2F6D676E3152}" type="pres">
      <dgm:prSet presAssocID="{2612AF19-CC01-4AAC-8279-F1E2827674BB}" presName="rootConnector" presStyleLbl="node3" presStyleIdx="0" presStyleCnt="0"/>
      <dgm:spPr/>
    </dgm:pt>
    <dgm:pt modelId="{70669744-D6A7-47B1-89E4-8E7A888F30E0}" type="pres">
      <dgm:prSet presAssocID="{2612AF19-CC01-4AAC-8279-F1E2827674BB}" presName="hierChild4" presStyleCnt="0"/>
      <dgm:spPr/>
    </dgm:pt>
    <dgm:pt modelId="{2E63E783-C878-4B67-801D-EA07A48F430B}" type="pres">
      <dgm:prSet presAssocID="{2612AF19-CC01-4AAC-8279-F1E2827674BB}" presName="hierChild5" presStyleCnt="0"/>
      <dgm:spPr/>
    </dgm:pt>
    <dgm:pt modelId="{63CA9074-13C9-483B-B163-A44E274F71F9}" type="pres">
      <dgm:prSet presAssocID="{7A49A633-9DA0-4D58-9806-F575FF06B91A}" presName="hierChild5" presStyleCnt="0"/>
      <dgm:spPr/>
    </dgm:pt>
    <dgm:pt modelId="{E7D942B2-9DAC-429C-8272-7F96582F9F70}" type="pres">
      <dgm:prSet presAssocID="{035E5682-85AD-4F73-B7DA-A33E997CA313}" presName="Name37" presStyleLbl="parChTrans1D2" presStyleIdx="1" presStyleCnt="3"/>
      <dgm:spPr/>
    </dgm:pt>
    <dgm:pt modelId="{18F2225E-30CA-4102-97F1-93B177495523}" type="pres">
      <dgm:prSet presAssocID="{3B18A802-8518-4892-907F-7FD7FE6C207D}" presName="hierRoot2" presStyleCnt="0">
        <dgm:presLayoutVars>
          <dgm:hierBranch val="init"/>
        </dgm:presLayoutVars>
      </dgm:prSet>
      <dgm:spPr/>
    </dgm:pt>
    <dgm:pt modelId="{377F5929-8587-4A1F-A5CE-26AFC9C1E085}" type="pres">
      <dgm:prSet presAssocID="{3B18A802-8518-4892-907F-7FD7FE6C207D}" presName="rootComposite" presStyleCnt="0"/>
      <dgm:spPr/>
    </dgm:pt>
    <dgm:pt modelId="{0CA8B5C9-165C-4639-A19E-2AB43D98573C}" type="pres">
      <dgm:prSet presAssocID="{3B18A802-8518-4892-907F-7FD7FE6C207D}" presName="rootText" presStyleLbl="node1" presStyleIdx="3" presStyleCnt="7">
        <dgm:presLayoutVars>
          <dgm:chMax/>
          <dgm:chPref val="3"/>
        </dgm:presLayoutVars>
      </dgm:prSet>
      <dgm:spPr/>
    </dgm:pt>
    <dgm:pt modelId="{FD878868-572E-4EB3-9FC3-AFBBD255F611}" type="pres">
      <dgm:prSet presAssocID="{3B18A802-8518-4892-907F-7FD7FE6C207D}" presName="titleText2" presStyleLbl="fgAcc1" presStyleIdx="3" presStyleCnt="7">
        <dgm:presLayoutVars>
          <dgm:chMax val="0"/>
          <dgm:chPref val="0"/>
        </dgm:presLayoutVars>
      </dgm:prSet>
      <dgm:spPr/>
    </dgm:pt>
    <dgm:pt modelId="{BE91D0D7-08B5-4BF0-9DD6-B8DAB42FEFB3}" type="pres">
      <dgm:prSet presAssocID="{3B18A802-8518-4892-907F-7FD7FE6C207D}" presName="rootConnector" presStyleLbl="node2" presStyleIdx="0" presStyleCnt="0"/>
      <dgm:spPr/>
    </dgm:pt>
    <dgm:pt modelId="{4CD59453-0FA5-4DB5-BE77-5BFD3E2C0D87}" type="pres">
      <dgm:prSet presAssocID="{3B18A802-8518-4892-907F-7FD7FE6C207D}" presName="hierChild4" presStyleCnt="0"/>
      <dgm:spPr/>
    </dgm:pt>
    <dgm:pt modelId="{35AE346F-5BEF-4B37-9926-0C26A07436BB}" type="pres">
      <dgm:prSet presAssocID="{719F8EFD-DED2-47DA-BDD7-F55BC38510A0}" presName="Name37" presStyleLbl="parChTrans1D3" presStyleIdx="2" presStyleCnt="4"/>
      <dgm:spPr/>
    </dgm:pt>
    <dgm:pt modelId="{418D4F5F-0E17-456A-997E-8E79C1373D07}" type="pres">
      <dgm:prSet presAssocID="{C3D2F27F-7FCB-4461-8229-A2F5997554A8}" presName="hierRoot2" presStyleCnt="0">
        <dgm:presLayoutVars>
          <dgm:hierBranch val="init"/>
        </dgm:presLayoutVars>
      </dgm:prSet>
      <dgm:spPr/>
    </dgm:pt>
    <dgm:pt modelId="{4E584DE6-3F35-43AE-A24E-0CDDF49E28E5}" type="pres">
      <dgm:prSet presAssocID="{C3D2F27F-7FCB-4461-8229-A2F5997554A8}" presName="rootComposite" presStyleCnt="0"/>
      <dgm:spPr/>
    </dgm:pt>
    <dgm:pt modelId="{FACA4CF9-CBC8-4E98-ADCD-E3088C54A74D}" type="pres">
      <dgm:prSet presAssocID="{C3D2F27F-7FCB-4461-8229-A2F5997554A8}" presName="rootText" presStyleLbl="node1" presStyleIdx="4" presStyleCnt="7">
        <dgm:presLayoutVars>
          <dgm:chMax/>
          <dgm:chPref val="3"/>
        </dgm:presLayoutVars>
      </dgm:prSet>
      <dgm:spPr/>
    </dgm:pt>
    <dgm:pt modelId="{1E4D0595-2BE3-45C9-A257-B3F50430F5BA}" type="pres">
      <dgm:prSet presAssocID="{C3D2F27F-7FCB-4461-8229-A2F5997554A8}" presName="titleText2" presStyleLbl="fgAcc1" presStyleIdx="4" presStyleCnt="7">
        <dgm:presLayoutVars>
          <dgm:chMax val="0"/>
          <dgm:chPref val="0"/>
        </dgm:presLayoutVars>
      </dgm:prSet>
      <dgm:spPr/>
    </dgm:pt>
    <dgm:pt modelId="{9FCE0FC9-6091-4D05-8F59-8F0D62309B7C}" type="pres">
      <dgm:prSet presAssocID="{C3D2F27F-7FCB-4461-8229-A2F5997554A8}" presName="rootConnector" presStyleLbl="node3" presStyleIdx="0" presStyleCnt="0"/>
      <dgm:spPr/>
    </dgm:pt>
    <dgm:pt modelId="{8D0DE4FB-5272-4558-878C-FBE5091A5041}" type="pres">
      <dgm:prSet presAssocID="{C3D2F27F-7FCB-4461-8229-A2F5997554A8}" presName="hierChild4" presStyleCnt="0"/>
      <dgm:spPr/>
    </dgm:pt>
    <dgm:pt modelId="{73C5C299-0ED5-46F8-87A4-0E468B862FBA}" type="pres">
      <dgm:prSet presAssocID="{C3D2F27F-7FCB-4461-8229-A2F5997554A8}" presName="hierChild5" presStyleCnt="0"/>
      <dgm:spPr/>
    </dgm:pt>
    <dgm:pt modelId="{F0E759AE-FED5-47F7-A9A5-7ACFCFC4E513}" type="pres">
      <dgm:prSet presAssocID="{4E248843-184F-455F-B8F8-554E3BF1CF78}" presName="Name37" presStyleLbl="parChTrans1D3" presStyleIdx="3" presStyleCnt="4"/>
      <dgm:spPr/>
    </dgm:pt>
    <dgm:pt modelId="{09509711-2458-4577-A410-9D5B6D06E03E}" type="pres">
      <dgm:prSet presAssocID="{3A50EA9F-DFCA-416C-906C-B519519B7D32}" presName="hierRoot2" presStyleCnt="0">
        <dgm:presLayoutVars>
          <dgm:hierBranch val="init"/>
        </dgm:presLayoutVars>
      </dgm:prSet>
      <dgm:spPr/>
    </dgm:pt>
    <dgm:pt modelId="{28C8EE25-800D-456A-9947-99689437EE23}" type="pres">
      <dgm:prSet presAssocID="{3A50EA9F-DFCA-416C-906C-B519519B7D32}" presName="rootComposite" presStyleCnt="0"/>
      <dgm:spPr/>
    </dgm:pt>
    <dgm:pt modelId="{8C9F55C6-B610-451B-BE00-3B9339C2B3CD}" type="pres">
      <dgm:prSet presAssocID="{3A50EA9F-DFCA-416C-906C-B519519B7D32}" presName="rootText" presStyleLbl="node1" presStyleIdx="5" presStyleCnt="7">
        <dgm:presLayoutVars>
          <dgm:chMax/>
          <dgm:chPref val="3"/>
        </dgm:presLayoutVars>
      </dgm:prSet>
      <dgm:spPr/>
    </dgm:pt>
    <dgm:pt modelId="{3870ED95-9686-4DC5-9560-7CBCA6A6AD96}" type="pres">
      <dgm:prSet presAssocID="{3A50EA9F-DFCA-416C-906C-B519519B7D32}" presName="titleText2" presStyleLbl="fgAcc1" presStyleIdx="5" presStyleCnt="7">
        <dgm:presLayoutVars>
          <dgm:chMax val="0"/>
          <dgm:chPref val="0"/>
        </dgm:presLayoutVars>
      </dgm:prSet>
      <dgm:spPr/>
    </dgm:pt>
    <dgm:pt modelId="{5CC33430-F20E-4148-83A8-A4BE9B8FA684}" type="pres">
      <dgm:prSet presAssocID="{3A50EA9F-DFCA-416C-906C-B519519B7D32}" presName="rootConnector" presStyleLbl="node3" presStyleIdx="0" presStyleCnt="0"/>
      <dgm:spPr/>
    </dgm:pt>
    <dgm:pt modelId="{6E721614-849E-4647-ADB0-223104729C4B}" type="pres">
      <dgm:prSet presAssocID="{3A50EA9F-DFCA-416C-906C-B519519B7D32}" presName="hierChild4" presStyleCnt="0"/>
      <dgm:spPr/>
    </dgm:pt>
    <dgm:pt modelId="{836B858D-DB26-49E7-92D3-867A2E3F81C5}" type="pres">
      <dgm:prSet presAssocID="{3A50EA9F-DFCA-416C-906C-B519519B7D32}" presName="hierChild5" presStyleCnt="0"/>
      <dgm:spPr/>
    </dgm:pt>
    <dgm:pt modelId="{032B46FA-4A14-42DD-B5AA-1F115F21EBA6}" type="pres">
      <dgm:prSet presAssocID="{3B18A802-8518-4892-907F-7FD7FE6C207D}" presName="hierChild5" presStyleCnt="0"/>
      <dgm:spPr/>
    </dgm:pt>
    <dgm:pt modelId="{9822F6D2-5969-4340-BD00-07D520A59A11}" type="pres">
      <dgm:prSet presAssocID="{49B4DAAC-6EDD-4AE8-888E-F205C61523F9}" presName="Name37" presStyleLbl="parChTrans1D2" presStyleIdx="2" presStyleCnt="3"/>
      <dgm:spPr/>
    </dgm:pt>
    <dgm:pt modelId="{80536792-E314-47A5-9C16-82B874F268AB}" type="pres">
      <dgm:prSet presAssocID="{F93BE8E6-CD5A-43E7-B2B9-C2241F5DDEAE}" presName="hierRoot2" presStyleCnt="0">
        <dgm:presLayoutVars>
          <dgm:hierBranch val="init"/>
        </dgm:presLayoutVars>
      </dgm:prSet>
      <dgm:spPr/>
    </dgm:pt>
    <dgm:pt modelId="{5F2F9868-A516-4B56-9505-D52652197415}" type="pres">
      <dgm:prSet presAssocID="{F93BE8E6-CD5A-43E7-B2B9-C2241F5DDEAE}" presName="rootComposite" presStyleCnt="0"/>
      <dgm:spPr/>
    </dgm:pt>
    <dgm:pt modelId="{83C80E44-5D2D-4FF9-8665-FC79B1E3418B}" type="pres">
      <dgm:prSet presAssocID="{F93BE8E6-CD5A-43E7-B2B9-C2241F5DDEAE}" presName="rootText" presStyleLbl="node1" presStyleIdx="6" presStyleCnt="7">
        <dgm:presLayoutVars>
          <dgm:chMax/>
          <dgm:chPref val="3"/>
        </dgm:presLayoutVars>
      </dgm:prSet>
      <dgm:spPr/>
    </dgm:pt>
    <dgm:pt modelId="{EEFF31F9-B86E-4D35-A347-F62595CDE07F}" type="pres">
      <dgm:prSet presAssocID="{F93BE8E6-CD5A-43E7-B2B9-C2241F5DDEAE}" presName="titleText2" presStyleLbl="fgAcc1" presStyleIdx="6" presStyleCnt="7">
        <dgm:presLayoutVars>
          <dgm:chMax val="0"/>
          <dgm:chPref val="0"/>
        </dgm:presLayoutVars>
      </dgm:prSet>
      <dgm:spPr/>
    </dgm:pt>
    <dgm:pt modelId="{AAD8586A-76A4-4FA6-A844-BF10DB8A2797}" type="pres">
      <dgm:prSet presAssocID="{F93BE8E6-CD5A-43E7-B2B9-C2241F5DDEAE}" presName="rootConnector" presStyleLbl="node2" presStyleIdx="0" presStyleCnt="0"/>
      <dgm:spPr/>
    </dgm:pt>
    <dgm:pt modelId="{321EE19A-AB55-422B-ABA6-46252C871612}" type="pres">
      <dgm:prSet presAssocID="{F93BE8E6-CD5A-43E7-B2B9-C2241F5DDEAE}" presName="hierChild4" presStyleCnt="0"/>
      <dgm:spPr/>
    </dgm:pt>
    <dgm:pt modelId="{8532B777-90D4-4707-A9A7-D5F4D83E17EF}" type="pres">
      <dgm:prSet presAssocID="{F93BE8E6-CD5A-43E7-B2B9-C2241F5DDEAE}" presName="hierChild5" presStyleCnt="0"/>
      <dgm:spPr/>
    </dgm:pt>
    <dgm:pt modelId="{BAB9B5C6-30F2-4736-85A0-585938080C8C}" type="pres">
      <dgm:prSet presAssocID="{12DD47EE-21F9-44CF-B6DF-E0C8ABC0645E}" presName="hierChild3" presStyleCnt="0"/>
      <dgm:spPr/>
    </dgm:pt>
  </dgm:ptLst>
  <dgm:cxnLst>
    <dgm:cxn modelId="{AF43F606-2BEC-4BBD-A9C0-E46FC5BB65F1}" srcId="{7A49A633-9DA0-4D58-9806-F575FF06B91A}" destId="{2612AF19-CC01-4AAC-8279-F1E2827674BB}" srcOrd="1" destOrd="0" parTransId="{0125EBF3-8C00-4AAE-8D98-100178D6802F}" sibTransId="{79D32DF7-FCE2-4AAE-AD49-F4997C96A11D}"/>
    <dgm:cxn modelId="{8D792C0E-CC1B-43D1-88CA-BDE6F8AD06CE}" srcId="{12DD47EE-21F9-44CF-B6DF-E0C8ABC0645E}" destId="{F93BE8E6-CD5A-43E7-B2B9-C2241F5DDEAE}" srcOrd="2" destOrd="0" parTransId="{49B4DAAC-6EDD-4AE8-888E-F205C61523F9}" sibTransId="{BFB1CA53-5EBB-48F9-AAE6-985989FD3E61}"/>
    <dgm:cxn modelId="{6E79541D-18FA-40DD-93F0-89A8A89CC511}" type="presOf" srcId="{12DD47EE-21F9-44CF-B6DF-E0C8ABC0645E}" destId="{09BC5573-A629-407B-B6C5-84B13904B68B}" srcOrd="0" destOrd="0" presId="urn:microsoft.com/office/officeart/2008/layout/NameandTitleOrganizationalChart"/>
    <dgm:cxn modelId="{004D851E-586D-47B0-B31A-00BC9463322C}" type="presOf" srcId="{C3D2F27F-7FCB-4461-8229-A2F5997554A8}" destId="{9FCE0FC9-6091-4D05-8F59-8F0D62309B7C}" srcOrd="1" destOrd="0" presId="urn:microsoft.com/office/officeart/2008/layout/NameandTitleOrganizationalChart"/>
    <dgm:cxn modelId="{A312A520-5176-48B8-958B-AAEC9C9955A6}" srcId="{12DD47EE-21F9-44CF-B6DF-E0C8ABC0645E}" destId="{7A49A633-9DA0-4D58-9806-F575FF06B91A}" srcOrd="0" destOrd="0" parTransId="{8346AE6B-1F7D-433F-BDEE-18FD67D66C05}" sibTransId="{5CB24C25-AFD0-4DE8-BB4A-D1BDBE261137}"/>
    <dgm:cxn modelId="{4B6DF320-1BB0-49BA-AD1B-57E2B0436F0B}" type="presOf" srcId="{CFBE9409-ACD9-43A9-9E34-01C45502B998}" destId="{373C4D17-A656-4A97-85DA-7630EFC5BCC3}" srcOrd="0" destOrd="0" presId="urn:microsoft.com/office/officeart/2008/layout/NameandTitleOrganizationalChart"/>
    <dgm:cxn modelId="{8F939821-A445-45CA-9C0F-75127FA356E3}" type="presOf" srcId="{3A50EA9F-DFCA-416C-906C-B519519B7D32}" destId="{5CC33430-F20E-4148-83A8-A4BE9B8FA684}" srcOrd="1" destOrd="0" presId="urn:microsoft.com/office/officeart/2008/layout/NameandTitleOrganizationalChart"/>
    <dgm:cxn modelId="{ABF98625-77E5-4E0D-B225-C47330833EAF}" type="presOf" srcId="{7706E103-796E-411E-BAA4-7BB56CF4E1BF}" destId="{95D2DECE-F3E1-4140-96C2-AC6FE1C53906}" srcOrd="0" destOrd="0" presId="urn:microsoft.com/office/officeart/2008/layout/NameandTitleOrganizationalChart"/>
    <dgm:cxn modelId="{AA7FAE2E-9B2A-4E36-9735-BE8E9A51E5A7}" type="presOf" srcId="{035E5682-85AD-4F73-B7DA-A33E997CA313}" destId="{E7D942B2-9DAC-429C-8272-7F96582F9F70}" srcOrd="0" destOrd="0" presId="urn:microsoft.com/office/officeart/2008/layout/NameandTitleOrganizationalChart"/>
    <dgm:cxn modelId="{44CCAF2E-71F8-4541-9296-B6879723BE33}" type="presOf" srcId="{EE5C6609-940F-4A47-9957-E6B354951BBA}" destId="{53D00EFA-67EF-4F42-8370-76775CFA38DB}" srcOrd="1" destOrd="0" presId="urn:microsoft.com/office/officeart/2008/layout/NameandTitleOrganizationalChart"/>
    <dgm:cxn modelId="{BC98F133-0D9F-4563-879D-D36B63CFB30C}" type="presOf" srcId="{79D32DF7-FCE2-4AAE-AD49-F4997C96A11D}" destId="{DC0EAEDD-C8A8-47F6-B029-208D9A557902}" srcOrd="0" destOrd="0" presId="urn:microsoft.com/office/officeart/2008/layout/NameandTitleOrganizationalChart"/>
    <dgm:cxn modelId="{44108666-36A8-4059-B2A4-F80B6CB20DB6}" type="presOf" srcId="{905F8406-D671-45A1-AC65-A1E0898E1038}" destId="{3870ED95-9686-4DC5-9560-7CBCA6A6AD96}" srcOrd="0" destOrd="0" presId="urn:microsoft.com/office/officeart/2008/layout/NameandTitleOrganizationalChart"/>
    <dgm:cxn modelId="{D92B2867-D46C-42AD-B492-D042544636A4}" type="presOf" srcId="{2612AF19-CC01-4AAC-8279-F1E2827674BB}" destId="{E58A89C2-1AC1-4074-9F33-2F6D676E3152}" srcOrd="1" destOrd="0" presId="urn:microsoft.com/office/officeart/2008/layout/NameandTitleOrganizationalChart"/>
    <dgm:cxn modelId="{8152EA48-1F9B-4E0C-ACCD-E069AFFCDD42}" type="presOf" srcId="{3B18A802-8518-4892-907F-7FD7FE6C207D}" destId="{0CA8B5C9-165C-4639-A19E-2AB43D98573C}" srcOrd="0" destOrd="0" presId="urn:microsoft.com/office/officeart/2008/layout/NameandTitleOrganizationalChart"/>
    <dgm:cxn modelId="{19A93A6C-EE61-445F-9D2B-F28D86AC3F4B}" type="presOf" srcId="{3A50EA9F-DFCA-416C-906C-B519519B7D32}" destId="{8C9F55C6-B610-451B-BE00-3B9339C2B3CD}" srcOrd="0" destOrd="0" presId="urn:microsoft.com/office/officeart/2008/layout/NameandTitleOrganizationalChart"/>
    <dgm:cxn modelId="{39981B6F-B581-4C96-8413-4C4A1D0827DB}" type="presOf" srcId="{4E248843-184F-455F-B8F8-554E3BF1CF78}" destId="{F0E759AE-FED5-47F7-A9A5-7ACFCFC4E513}" srcOrd="0" destOrd="0" presId="urn:microsoft.com/office/officeart/2008/layout/NameandTitleOrganizationalChart"/>
    <dgm:cxn modelId="{5E34EA59-AE7A-42F2-B336-D17E57CF89AB}" type="presOf" srcId="{06E4C998-164A-4011-8D74-B0A703A15EC6}" destId="{FD878868-572E-4EB3-9FC3-AFBBD255F611}" srcOrd="0" destOrd="0" presId="urn:microsoft.com/office/officeart/2008/layout/NameandTitleOrganizationalChart"/>
    <dgm:cxn modelId="{DC8B8588-882C-41A1-BFFA-C9A7D1090694}" type="presOf" srcId="{BFB1CA53-5EBB-48F9-AAE6-985989FD3E61}" destId="{EEFF31F9-B86E-4D35-A347-F62595CDE07F}" srcOrd="0" destOrd="0" presId="urn:microsoft.com/office/officeart/2008/layout/NameandTitleOrganizationalChart"/>
    <dgm:cxn modelId="{4A142991-C604-4CD9-ACD4-6BAD6C8357AD}" type="presOf" srcId="{2612AF19-CC01-4AAC-8279-F1E2827674BB}" destId="{9C1ECC00-B0D5-4F06-ADD0-D5119B537DDA}" srcOrd="0" destOrd="0" presId="urn:microsoft.com/office/officeart/2008/layout/NameandTitleOrganizationalChart"/>
    <dgm:cxn modelId="{2941179B-F6D0-4948-896F-14CD24FD1ED1}" type="presOf" srcId="{CE5EAA89-81AD-45E0-AB70-75EAB5EBB8FB}" destId="{38CC06C6-37F1-46BB-AA1F-521AC63F042B}" srcOrd="0" destOrd="0" presId="urn:microsoft.com/office/officeart/2008/layout/NameandTitleOrganizationalChart"/>
    <dgm:cxn modelId="{F4790E9C-5E13-4AE7-BDF8-F902D630FA69}" srcId="{12DD47EE-21F9-44CF-B6DF-E0C8ABC0645E}" destId="{3B18A802-8518-4892-907F-7FD7FE6C207D}" srcOrd="1" destOrd="0" parTransId="{035E5682-85AD-4F73-B7DA-A33E997CA313}" sibTransId="{06E4C998-164A-4011-8D74-B0A703A15EC6}"/>
    <dgm:cxn modelId="{A8AD839D-655F-4021-ABDD-8CC075BA321E}" type="presOf" srcId="{72BFD983-CCD5-4F45-98CA-4EA93DBA3C2F}" destId="{1E4D0595-2BE3-45C9-A257-B3F50430F5BA}" srcOrd="0" destOrd="0" presId="urn:microsoft.com/office/officeart/2008/layout/NameandTitleOrganizationalChart"/>
    <dgm:cxn modelId="{53EC639F-D6D5-4CBC-B53C-34026843BB14}" type="presOf" srcId="{7A49A633-9DA0-4D58-9806-F575FF06B91A}" destId="{CD1F55D3-9E3F-43EC-BC4C-4CEE5C23B80E}" srcOrd="1" destOrd="0" presId="urn:microsoft.com/office/officeart/2008/layout/NameandTitleOrganizationalChart"/>
    <dgm:cxn modelId="{0CBFCE9F-1839-4FB7-8AEB-7E81CCBDC2CB}" type="presOf" srcId="{5CB24C25-AFD0-4DE8-BB4A-D1BDBE261137}" destId="{8D72793E-26D9-4E1D-9F7F-B4444C2AB075}" srcOrd="0" destOrd="0" presId="urn:microsoft.com/office/officeart/2008/layout/NameandTitleOrganizationalChart"/>
    <dgm:cxn modelId="{62EF6BAE-AED2-48C8-9175-3B4FA7FD588C}" type="presOf" srcId="{F93BE8E6-CD5A-43E7-B2B9-C2241F5DDEAE}" destId="{AAD8586A-76A4-4FA6-A844-BF10DB8A2797}" srcOrd="1" destOrd="0" presId="urn:microsoft.com/office/officeart/2008/layout/NameandTitleOrganizationalChart"/>
    <dgm:cxn modelId="{629D90B4-56A8-479D-B452-986EF3B3FE3F}" type="presOf" srcId="{4BBC456E-2D09-4974-ACF5-0D0CF25ED4A0}" destId="{2933D859-C97D-4040-BA98-6593736F923B}" srcOrd="0" destOrd="0" presId="urn:microsoft.com/office/officeart/2008/layout/NameandTitleOrganizationalChart"/>
    <dgm:cxn modelId="{1DE4B7B6-A697-4CD6-BC1B-55FD514C47D0}" srcId="{3B18A802-8518-4892-907F-7FD7FE6C207D}" destId="{C3D2F27F-7FCB-4461-8229-A2F5997554A8}" srcOrd="0" destOrd="0" parTransId="{719F8EFD-DED2-47DA-BDD7-F55BC38510A0}" sibTransId="{72BFD983-CCD5-4F45-98CA-4EA93DBA3C2F}"/>
    <dgm:cxn modelId="{5D6935BA-94B8-4A2A-B2FD-C204C3A0580C}" type="presOf" srcId="{8346AE6B-1F7D-433F-BDEE-18FD67D66C05}" destId="{3F6676D6-DFF6-49BC-9761-3B1DEB866C62}" srcOrd="0" destOrd="0" presId="urn:microsoft.com/office/officeart/2008/layout/NameandTitleOrganizationalChart"/>
    <dgm:cxn modelId="{2CB26BC6-7A7E-4F28-8480-D854E75F31F3}" srcId="{4BBC456E-2D09-4974-ACF5-0D0CF25ED4A0}" destId="{12DD47EE-21F9-44CF-B6DF-E0C8ABC0645E}" srcOrd="0" destOrd="0" parTransId="{0812C492-E86F-4FBE-998C-CBBB290A03DB}" sibTransId="{7706E103-796E-411E-BAA4-7BB56CF4E1BF}"/>
    <dgm:cxn modelId="{40B5E7D0-DF7F-41E7-AE0E-B52144689CC7}" type="presOf" srcId="{0125EBF3-8C00-4AAE-8D98-100178D6802F}" destId="{4AA26D35-E0B6-4FE5-A34C-B35E97E72890}" srcOrd="0" destOrd="0" presId="urn:microsoft.com/office/officeart/2008/layout/NameandTitleOrganizationalChart"/>
    <dgm:cxn modelId="{9C5BEDD5-0AA5-4CB4-ABD9-CF7BDDF2D42F}" type="presOf" srcId="{3B18A802-8518-4892-907F-7FD7FE6C207D}" destId="{BE91D0D7-08B5-4BF0-9DD6-B8DAB42FEFB3}" srcOrd="1" destOrd="0" presId="urn:microsoft.com/office/officeart/2008/layout/NameandTitleOrganizationalChart"/>
    <dgm:cxn modelId="{97DCCED6-7626-43B6-B6F9-C7333477FE3B}" type="presOf" srcId="{F93BE8E6-CD5A-43E7-B2B9-C2241F5DDEAE}" destId="{83C80E44-5D2D-4FF9-8665-FC79B1E3418B}" srcOrd="0" destOrd="0" presId="urn:microsoft.com/office/officeart/2008/layout/NameandTitleOrganizationalChart"/>
    <dgm:cxn modelId="{54E9A3DD-F848-4267-8AC7-2F590F246CEE}" srcId="{7A49A633-9DA0-4D58-9806-F575FF06B91A}" destId="{EE5C6609-940F-4A47-9957-E6B354951BBA}" srcOrd="0" destOrd="0" parTransId="{CE5EAA89-81AD-45E0-AB70-75EAB5EBB8FB}" sibTransId="{CFBE9409-ACD9-43A9-9E34-01C45502B998}"/>
    <dgm:cxn modelId="{0AE97ADE-5797-4D9D-8611-9F4BF1648BE3}" type="presOf" srcId="{719F8EFD-DED2-47DA-BDD7-F55BC38510A0}" destId="{35AE346F-5BEF-4B37-9926-0C26A07436BB}" srcOrd="0" destOrd="0" presId="urn:microsoft.com/office/officeart/2008/layout/NameandTitleOrganizationalChart"/>
    <dgm:cxn modelId="{CAE347E4-2F97-4522-8115-0971AB20FEBE}" type="presOf" srcId="{7A49A633-9DA0-4D58-9806-F575FF06B91A}" destId="{D0B89721-2E07-45B9-94E7-CAF345229E4B}" srcOrd="0" destOrd="0" presId="urn:microsoft.com/office/officeart/2008/layout/NameandTitleOrganizationalChart"/>
    <dgm:cxn modelId="{41A65DE5-1053-411B-B07D-96F340035F5F}" type="presOf" srcId="{C3D2F27F-7FCB-4461-8229-A2F5997554A8}" destId="{FACA4CF9-CBC8-4E98-ADCD-E3088C54A74D}" srcOrd="0" destOrd="0" presId="urn:microsoft.com/office/officeart/2008/layout/NameandTitleOrganizationalChart"/>
    <dgm:cxn modelId="{966E7FE5-C955-4E13-898B-775F6E8827A8}" type="presOf" srcId="{12DD47EE-21F9-44CF-B6DF-E0C8ABC0645E}" destId="{0CA0BC2A-2080-4A84-98C7-7E6BA211CBC0}" srcOrd="1" destOrd="0" presId="urn:microsoft.com/office/officeart/2008/layout/NameandTitleOrganizationalChart"/>
    <dgm:cxn modelId="{7C3B19F5-F4C1-498B-8CAD-B2173E1EE928}" type="presOf" srcId="{49B4DAAC-6EDD-4AE8-888E-F205C61523F9}" destId="{9822F6D2-5969-4340-BD00-07D520A59A11}" srcOrd="0" destOrd="0" presId="urn:microsoft.com/office/officeart/2008/layout/NameandTitleOrganizationalChart"/>
    <dgm:cxn modelId="{D2EE2EFE-869A-4379-91CD-19FDD915A90B}" srcId="{3B18A802-8518-4892-907F-7FD7FE6C207D}" destId="{3A50EA9F-DFCA-416C-906C-B519519B7D32}" srcOrd="1" destOrd="0" parTransId="{4E248843-184F-455F-B8F8-554E3BF1CF78}" sibTransId="{905F8406-D671-45A1-AC65-A1E0898E1038}"/>
    <dgm:cxn modelId="{B751DEFE-236C-424E-B0A3-86C82220F8EE}" type="presOf" srcId="{EE5C6609-940F-4A47-9957-E6B354951BBA}" destId="{3BB6CC89-157C-4117-B321-CEE77C3550D7}" srcOrd="0" destOrd="0" presId="urn:microsoft.com/office/officeart/2008/layout/NameandTitleOrganizationalChart"/>
    <dgm:cxn modelId="{9A09198A-D7E7-4BF7-A36C-17694B4E2E2A}" type="presParOf" srcId="{2933D859-C97D-4040-BA98-6593736F923B}" destId="{B802B1BF-70F2-40F1-BCE9-F8E6582760CA}" srcOrd="0" destOrd="0" presId="urn:microsoft.com/office/officeart/2008/layout/NameandTitleOrganizationalChart"/>
    <dgm:cxn modelId="{2DC536AE-13FD-415A-A238-8E7A52234145}" type="presParOf" srcId="{B802B1BF-70F2-40F1-BCE9-F8E6582760CA}" destId="{FFD7C6DD-8D02-4511-B160-2145DE4D5A9E}" srcOrd="0" destOrd="0" presId="urn:microsoft.com/office/officeart/2008/layout/NameandTitleOrganizationalChart"/>
    <dgm:cxn modelId="{B254AE85-3F01-448B-B37E-BA35F96AB008}" type="presParOf" srcId="{FFD7C6DD-8D02-4511-B160-2145DE4D5A9E}" destId="{09BC5573-A629-407B-B6C5-84B13904B68B}" srcOrd="0" destOrd="0" presId="urn:microsoft.com/office/officeart/2008/layout/NameandTitleOrganizationalChart"/>
    <dgm:cxn modelId="{B4B9843C-9D44-4690-A7E7-A443CE7E8AA8}" type="presParOf" srcId="{FFD7C6DD-8D02-4511-B160-2145DE4D5A9E}" destId="{95D2DECE-F3E1-4140-96C2-AC6FE1C53906}" srcOrd="1" destOrd="0" presId="urn:microsoft.com/office/officeart/2008/layout/NameandTitleOrganizationalChart"/>
    <dgm:cxn modelId="{03E85500-021C-4BEF-98CF-B91022319B2E}" type="presParOf" srcId="{FFD7C6DD-8D02-4511-B160-2145DE4D5A9E}" destId="{0CA0BC2A-2080-4A84-98C7-7E6BA211CBC0}" srcOrd="2" destOrd="0" presId="urn:microsoft.com/office/officeart/2008/layout/NameandTitleOrganizationalChart"/>
    <dgm:cxn modelId="{901131C6-D063-42A4-8DF8-8D451B2AE5FD}" type="presParOf" srcId="{B802B1BF-70F2-40F1-BCE9-F8E6582760CA}" destId="{D4975EAF-030F-4670-8689-478C7174D9E2}" srcOrd="1" destOrd="0" presId="urn:microsoft.com/office/officeart/2008/layout/NameandTitleOrganizationalChart"/>
    <dgm:cxn modelId="{89C99B4D-8092-42AA-B50D-8335E4D26640}" type="presParOf" srcId="{D4975EAF-030F-4670-8689-478C7174D9E2}" destId="{3F6676D6-DFF6-49BC-9761-3B1DEB866C62}" srcOrd="0" destOrd="0" presId="urn:microsoft.com/office/officeart/2008/layout/NameandTitleOrganizationalChart"/>
    <dgm:cxn modelId="{9A71A32E-8329-484A-A934-B444CDD33A48}" type="presParOf" srcId="{D4975EAF-030F-4670-8689-478C7174D9E2}" destId="{78621331-638B-47FF-ADA2-C6AF31EDEAE5}" srcOrd="1" destOrd="0" presId="urn:microsoft.com/office/officeart/2008/layout/NameandTitleOrganizationalChart"/>
    <dgm:cxn modelId="{F1776C82-36D1-4F75-81FC-43991667FBED}" type="presParOf" srcId="{78621331-638B-47FF-ADA2-C6AF31EDEAE5}" destId="{4CAEB58F-8D82-4E0F-9E99-B8EC04A2A0DC}" srcOrd="0" destOrd="0" presId="urn:microsoft.com/office/officeart/2008/layout/NameandTitleOrganizationalChart"/>
    <dgm:cxn modelId="{53C8424F-18B8-4E00-BCA2-2E7546214B1E}" type="presParOf" srcId="{4CAEB58F-8D82-4E0F-9E99-B8EC04A2A0DC}" destId="{D0B89721-2E07-45B9-94E7-CAF345229E4B}" srcOrd="0" destOrd="0" presId="urn:microsoft.com/office/officeart/2008/layout/NameandTitleOrganizationalChart"/>
    <dgm:cxn modelId="{F1728EF7-0CA1-4408-BD7E-A01220EED930}" type="presParOf" srcId="{4CAEB58F-8D82-4E0F-9E99-B8EC04A2A0DC}" destId="{8D72793E-26D9-4E1D-9F7F-B4444C2AB075}" srcOrd="1" destOrd="0" presId="urn:microsoft.com/office/officeart/2008/layout/NameandTitleOrganizationalChart"/>
    <dgm:cxn modelId="{70EC3ED7-B085-4B51-85B0-28BC0AD89357}" type="presParOf" srcId="{4CAEB58F-8D82-4E0F-9E99-B8EC04A2A0DC}" destId="{CD1F55D3-9E3F-43EC-BC4C-4CEE5C23B80E}" srcOrd="2" destOrd="0" presId="urn:microsoft.com/office/officeart/2008/layout/NameandTitleOrganizationalChart"/>
    <dgm:cxn modelId="{C64B38A9-87E1-4AB0-91D6-5B1CDA35863E}" type="presParOf" srcId="{78621331-638B-47FF-ADA2-C6AF31EDEAE5}" destId="{327F2225-528E-4D94-BDEF-6C7E86EB95A6}" srcOrd="1" destOrd="0" presId="urn:microsoft.com/office/officeart/2008/layout/NameandTitleOrganizationalChart"/>
    <dgm:cxn modelId="{FAFC2B39-6716-494E-A402-F42E0BDA471B}" type="presParOf" srcId="{327F2225-528E-4D94-BDEF-6C7E86EB95A6}" destId="{38CC06C6-37F1-46BB-AA1F-521AC63F042B}" srcOrd="0" destOrd="0" presId="urn:microsoft.com/office/officeart/2008/layout/NameandTitleOrganizationalChart"/>
    <dgm:cxn modelId="{79F8A396-8A77-40CB-91FB-ED9FDC21CE41}" type="presParOf" srcId="{327F2225-528E-4D94-BDEF-6C7E86EB95A6}" destId="{8E6598F8-CB4A-4563-A3C2-AC1D38CEE209}" srcOrd="1" destOrd="0" presId="urn:microsoft.com/office/officeart/2008/layout/NameandTitleOrganizationalChart"/>
    <dgm:cxn modelId="{157BA07F-A422-490F-99AB-8D91CEE6DBF7}" type="presParOf" srcId="{8E6598F8-CB4A-4563-A3C2-AC1D38CEE209}" destId="{E54FFFBA-9BCC-4CDB-91DD-4FDAA00A6E93}" srcOrd="0" destOrd="0" presId="urn:microsoft.com/office/officeart/2008/layout/NameandTitleOrganizationalChart"/>
    <dgm:cxn modelId="{1D192FE4-E1B4-476D-A838-95AD81731743}" type="presParOf" srcId="{E54FFFBA-9BCC-4CDB-91DD-4FDAA00A6E93}" destId="{3BB6CC89-157C-4117-B321-CEE77C3550D7}" srcOrd="0" destOrd="0" presId="urn:microsoft.com/office/officeart/2008/layout/NameandTitleOrganizationalChart"/>
    <dgm:cxn modelId="{928F1366-CEB3-4874-AF69-739D975795DF}" type="presParOf" srcId="{E54FFFBA-9BCC-4CDB-91DD-4FDAA00A6E93}" destId="{373C4D17-A656-4A97-85DA-7630EFC5BCC3}" srcOrd="1" destOrd="0" presId="urn:microsoft.com/office/officeart/2008/layout/NameandTitleOrganizationalChart"/>
    <dgm:cxn modelId="{C3995716-8C68-4B19-B7AC-CFAB3A342AFD}" type="presParOf" srcId="{E54FFFBA-9BCC-4CDB-91DD-4FDAA00A6E93}" destId="{53D00EFA-67EF-4F42-8370-76775CFA38DB}" srcOrd="2" destOrd="0" presId="urn:microsoft.com/office/officeart/2008/layout/NameandTitleOrganizationalChart"/>
    <dgm:cxn modelId="{8FA7A972-322B-49BB-BFC9-5865D7042357}" type="presParOf" srcId="{8E6598F8-CB4A-4563-A3C2-AC1D38CEE209}" destId="{4FDF1279-D6B1-4C84-BD19-55DDAF293D71}" srcOrd="1" destOrd="0" presId="urn:microsoft.com/office/officeart/2008/layout/NameandTitleOrganizationalChart"/>
    <dgm:cxn modelId="{BFCE0DBE-BC14-40F5-A421-48A24B309626}" type="presParOf" srcId="{8E6598F8-CB4A-4563-A3C2-AC1D38CEE209}" destId="{E44D87BA-5831-450B-8515-034611AD7E4D}" srcOrd="2" destOrd="0" presId="urn:microsoft.com/office/officeart/2008/layout/NameandTitleOrganizationalChart"/>
    <dgm:cxn modelId="{7CA6DACF-55F2-4574-903D-A6E8D22C2F46}" type="presParOf" srcId="{327F2225-528E-4D94-BDEF-6C7E86EB95A6}" destId="{4AA26D35-E0B6-4FE5-A34C-B35E97E72890}" srcOrd="2" destOrd="0" presId="urn:microsoft.com/office/officeart/2008/layout/NameandTitleOrganizationalChart"/>
    <dgm:cxn modelId="{B1C96207-9A1E-400A-8C33-18D747F6FD36}" type="presParOf" srcId="{327F2225-528E-4D94-BDEF-6C7E86EB95A6}" destId="{083530B7-8FD6-4A41-B00E-5BFCA6B44ED0}" srcOrd="3" destOrd="0" presId="urn:microsoft.com/office/officeart/2008/layout/NameandTitleOrganizationalChart"/>
    <dgm:cxn modelId="{84407DE3-0AEA-466D-BB6B-8E0013A52D1E}" type="presParOf" srcId="{083530B7-8FD6-4A41-B00E-5BFCA6B44ED0}" destId="{38DE37D3-690E-46CA-93FA-7FF221C4B6AC}" srcOrd="0" destOrd="0" presId="urn:microsoft.com/office/officeart/2008/layout/NameandTitleOrganizationalChart"/>
    <dgm:cxn modelId="{AC8A9E36-8AD3-428A-8EF9-6EF1BFBE0F92}" type="presParOf" srcId="{38DE37D3-690E-46CA-93FA-7FF221C4B6AC}" destId="{9C1ECC00-B0D5-4F06-ADD0-D5119B537DDA}" srcOrd="0" destOrd="0" presId="urn:microsoft.com/office/officeart/2008/layout/NameandTitleOrganizationalChart"/>
    <dgm:cxn modelId="{F64B683F-1199-4353-A3A2-FBC0C3585956}" type="presParOf" srcId="{38DE37D3-690E-46CA-93FA-7FF221C4B6AC}" destId="{DC0EAEDD-C8A8-47F6-B029-208D9A557902}" srcOrd="1" destOrd="0" presId="urn:microsoft.com/office/officeart/2008/layout/NameandTitleOrganizationalChart"/>
    <dgm:cxn modelId="{24DFFE96-231D-4C69-A809-E6C13D77F0D9}" type="presParOf" srcId="{38DE37D3-690E-46CA-93FA-7FF221C4B6AC}" destId="{E58A89C2-1AC1-4074-9F33-2F6D676E3152}" srcOrd="2" destOrd="0" presId="urn:microsoft.com/office/officeart/2008/layout/NameandTitleOrganizationalChart"/>
    <dgm:cxn modelId="{85E770C6-E92A-48E7-991E-9B6FB941B157}" type="presParOf" srcId="{083530B7-8FD6-4A41-B00E-5BFCA6B44ED0}" destId="{70669744-D6A7-47B1-89E4-8E7A888F30E0}" srcOrd="1" destOrd="0" presId="urn:microsoft.com/office/officeart/2008/layout/NameandTitleOrganizationalChart"/>
    <dgm:cxn modelId="{357895AC-971A-4860-94AC-8151B88CEECE}" type="presParOf" srcId="{083530B7-8FD6-4A41-B00E-5BFCA6B44ED0}" destId="{2E63E783-C878-4B67-801D-EA07A48F430B}" srcOrd="2" destOrd="0" presId="urn:microsoft.com/office/officeart/2008/layout/NameandTitleOrganizationalChart"/>
    <dgm:cxn modelId="{CB5BCFAF-36D1-4A6D-9735-E51CB26476C4}" type="presParOf" srcId="{78621331-638B-47FF-ADA2-C6AF31EDEAE5}" destId="{63CA9074-13C9-483B-B163-A44E274F71F9}" srcOrd="2" destOrd="0" presId="urn:microsoft.com/office/officeart/2008/layout/NameandTitleOrganizationalChart"/>
    <dgm:cxn modelId="{CC9E7159-FB49-4DED-A2B4-190E80E14E8E}" type="presParOf" srcId="{D4975EAF-030F-4670-8689-478C7174D9E2}" destId="{E7D942B2-9DAC-429C-8272-7F96582F9F70}" srcOrd="2" destOrd="0" presId="urn:microsoft.com/office/officeart/2008/layout/NameandTitleOrganizationalChart"/>
    <dgm:cxn modelId="{35FA1523-A884-4635-96CE-FF48E58AF430}" type="presParOf" srcId="{D4975EAF-030F-4670-8689-478C7174D9E2}" destId="{18F2225E-30CA-4102-97F1-93B177495523}" srcOrd="3" destOrd="0" presId="urn:microsoft.com/office/officeart/2008/layout/NameandTitleOrganizationalChart"/>
    <dgm:cxn modelId="{BB2D25D3-F6D8-410C-ADA7-A28B79CB31E1}" type="presParOf" srcId="{18F2225E-30CA-4102-97F1-93B177495523}" destId="{377F5929-8587-4A1F-A5CE-26AFC9C1E085}" srcOrd="0" destOrd="0" presId="urn:microsoft.com/office/officeart/2008/layout/NameandTitleOrganizationalChart"/>
    <dgm:cxn modelId="{8576F887-211A-44C2-B3D5-EAB0F61C4C34}" type="presParOf" srcId="{377F5929-8587-4A1F-A5CE-26AFC9C1E085}" destId="{0CA8B5C9-165C-4639-A19E-2AB43D98573C}" srcOrd="0" destOrd="0" presId="urn:microsoft.com/office/officeart/2008/layout/NameandTitleOrganizationalChart"/>
    <dgm:cxn modelId="{5B90EF9D-922D-4087-8CF2-7E57B2E1B8B8}" type="presParOf" srcId="{377F5929-8587-4A1F-A5CE-26AFC9C1E085}" destId="{FD878868-572E-4EB3-9FC3-AFBBD255F611}" srcOrd="1" destOrd="0" presId="urn:microsoft.com/office/officeart/2008/layout/NameandTitleOrganizationalChart"/>
    <dgm:cxn modelId="{D37F6781-067E-4951-B113-2BD0A9DA257F}" type="presParOf" srcId="{377F5929-8587-4A1F-A5CE-26AFC9C1E085}" destId="{BE91D0D7-08B5-4BF0-9DD6-B8DAB42FEFB3}" srcOrd="2" destOrd="0" presId="urn:microsoft.com/office/officeart/2008/layout/NameandTitleOrganizationalChart"/>
    <dgm:cxn modelId="{D76057ED-497E-43B1-A218-CECCB5971E0E}" type="presParOf" srcId="{18F2225E-30CA-4102-97F1-93B177495523}" destId="{4CD59453-0FA5-4DB5-BE77-5BFD3E2C0D87}" srcOrd="1" destOrd="0" presId="urn:microsoft.com/office/officeart/2008/layout/NameandTitleOrganizationalChart"/>
    <dgm:cxn modelId="{6FFF5411-2CC5-4DB3-8E5C-6EFAD916CAEF}" type="presParOf" srcId="{4CD59453-0FA5-4DB5-BE77-5BFD3E2C0D87}" destId="{35AE346F-5BEF-4B37-9926-0C26A07436BB}" srcOrd="0" destOrd="0" presId="urn:microsoft.com/office/officeart/2008/layout/NameandTitleOrganizationalChart"/>
    <dgm:cxn modelId="{4DA52114-3E28-4A20-819C-46454ADE6F72}" type="presParOf" srcId="{4CD59453-0FA5-4DB5-BE77-5BFD3E2C0D87}" destId="{418D4F5F-0E17-456A-997E-8E79C1373D07}" srcOrd="1" destOrd="0" presId="urn:microsoft.com/office/officeart/2008/layout/NameandTitleOrganizationalChart"/>
    <dgm:cxn modelId="{3E081357-EA69-408C-A5E0-73D5D0E748D1}" type="presParOf" srcId="{418D4F5F-0E17-456A-997E-8E79C1373D07}" destId="{4E584DE6-3F35-43AE-A24E-0CDDF49E28E5}" srcOrd="0" destOrd="0" presId="urn:microsoft.com/office/officeart/2008/layout/NameandTitleOrganizationalChart"/>
    <dgm:cxn modelId="{EC9AEF36-92D5-46BD-BDCC-F7F88F5FA696}" type="presParOf" srcId="{4E584DE6-3F35-43AE-A24E-0CDDF49E28E5}" destId="{FACA4CF9-CBC8-4E98-ADCD-E3088C54A74D}" srcOrd="0" destOrd="0" presId="urn:microsoft.com/office/officeart/2008/layout/NameandTitleOrganizationalChart"/>
    <dgm:cxn modelId="{9C4F163D-8D15-4A2C-8536-022331C2D74B}" type="presParOf" srcId="{4E584DE6-3F35-43AE-A24E-0CDDF49E28E5}" destId="{1E4D0595-2BE3-45C9-A257-B3F50430F5BA}" srcOrd="1" destOrd="0" presId="urn:microsoft.com/office/officeart/2008/layout/NameandTitleOrganizationalChart"/>
    <dgm:cxn modelId="{5E3F4663-EFBA-43BD-B80B-948752DD09B8}" type="presParOf" srcId="{4E584DE6-3F35-43AE-A24E-0CDDF49E28E5}" destId="{9FCE0FC9-6091-4D05-8F59-8F0D62309B7C}" srcOrd="2" destOrd="0" presId="urn:microsoft.com/office/officeart/2008/layout/NameandTitleOrganizationalChart"/>
    <dgm:cxn modelId="{8FA4D995-3BD8-4F84-B012-662F6E4FA891}" type="presParOf" srcId="{418D4F5F-0E17-456A-997E-8E79C1373D07}" destId="{8D0DE4FB-5272-4558-878C-FBE5091A5041}" srcOrd="1" destOrd="0" presId="urn:microsoft.com/office/officeart/2008/layout/NameandTitleOrganizationalChart"/>
    <dgm:cxn modelId="{1C06B6B9-5D34-46B6-BDDC-292495F06CEB}" type="presParOf" srcId="{418D4F5F-0E17-456A-997E-8E79C1373D07}" destId="{73C5C299-0ED5-46F8-87A4-0E468B862FBA}" srcOrd="2" destOrd="0" presId="urn:microsoft.com/office/officeart/2008/layout/NameandTitleOrganizationalChart"/>
    <dgm:cxn modelId="{B0F959B0-A26C-4A10-AC93-12BD374E4EB5}" type="presParOf" srcId="{4CD59453-0FA5-4DB5-BE77-5BFD3E2C0D87}" destId="{F0E759AE-FED5-47F7-A9A5-7ACFCFC4E513}" srcOrd="2" destOrd="0" presId="urn:microsoft.com/office/officeart/2008/layout/NameandTitleOrganizationalChart"/>
    <dgm:cxn modelId="{AACB7FDF-F4B8-496F-94E0-BA3910F16116}" type="presParOf" srcId="{4CD59453-0FA5-4DB5-BE77-5BFD3E2C0D87}" destId="{09509711-2458-4577-A410-9D5B6D06E03E}" srcOrd="3" destOrd="0" presId="urn:microsoft.com/office/officeart/2008/layout/NameandTitleOrganizationalChart"/>
    <dgm:cxn modelId="{9C361109-962C-4537-9D63-7D1C07E4B2A5}" type="presParOf" srcId="{09509711-2458-4577-A410-9D5B6D06E03E}" destId="{28C8EE25-800D-456A-9947-99689437EE23}" srcOrd="0" destOrd="0" presId="urn:microsoft.com/office/officeart/2008/layout/NameandTitleOrganizationalChart"/>
    <dgm:cxn modelId="{BF5292F7-226D-476F-8DF0-490D6FA5CBC6}" type="presParOf" srcId="{28C8EE25-800D-456A-9947-99689437EE23}" destId="{8C9F55C6-B610-451B-BE00-3B9339C2B3CD}" srcOrd="0" destOrd="0" presId="urn:microsoft.com/office/officeart/2008/layout/NameandTitleOrganizationalChart"/>
    <dgm:cxn modelId="{6B143B00-514D-44AE-B6C0-FADCCA52E578}" type="presParOf" srcId="{28C8EE25-800D-456A-9947-99689437EE23}" destId="{3870ED95-9686-4DC5-9560-7CBCA6A6AD96}" srcOrd="1" destOrd="0" presId="urn:microsoft.com/office/officeart/2008/layout/NameandTitleOrganizationalChart"/>
    <dgm:cxn modelId="{649A8D20-1545-49F3-82CB-C02F482608C0}" type="presParOf" srcId="{28C8EE25-800D-456A-9947-99689437EE23}" destId="{5CC33430-F20E-4148-83A8-A4BE9B8FA684}" srcOrd="2" destOrd="0" presId="urn:microsoft.com/office/officeart/2008/layout/NameandTitleOrganizationalChart"/>
    <dgm:cxn modelId="{11757B0A-F0D6-48CF-B96B-1ED0F6D84013}" type="presParOf" srcId="{09509711-2458-4577-A410-9D5B6D06E03E}" destId="{6E721614-849E-4647-ADB0-223104729C4B}" srcOrd="1" destOrd="0" presId="urn:microsoft.com/office/officeart/2008/layout/NameandTitleOrganizationalChart"/>
    <dgm:cxn modelId="{DB58856D-05E0-46FC-8946-EA34818266B1}" type="presParOf" srcId="{09509711-2458-4577-A410-9D5B6D06E03E}" destId="{836B858D-DB26-49E7-92D3-867A2E3F81C5}" srcOrd="2" destOrd="0" presId="urn:microsoft.com/office/officeart/2008/layout/NameandTitleOrganizationalChart"/>
    <dgm:cxn modelId="{92ECFBD1-157A-479D-90F4-0F6F5452CA15}" type="presParOf" srcId="{18F2225E-30CA-4102-97F1-93B177495523}" destId="{032B46FA-4A14-42DD-B5AA-1F115F21EBA6}" srcOrd="2" destOrd="0" presId="urn:microsoft.com/office/officeart/2008/layout/NameandTitleOrganizationalChart"/>
    <dgm:cxn modelId="{8BD53DEB-0CAD-4516-AAC1-884E5E1F3CE9}" type="presParOf" srcId="{D4975EAF-030F-4670-8689-478C7174D9E2}" destId="{9822F6D2-5969-4340-BD00-07D520A59A11}" srcOrd="4" destOrd="0" presId="urn:microsoft.com/office/officeart/2008/layout/NameandTitleOrganizationalChart"/>
    <dgm:cxn modelId="{DDAB79CE-06F4-4613-B0D3-D2BA929A715D}" type="presParOf" srcId="{D4975EAF-030F-4670-8689-478C7174D9E2}" destId="{80536792-E314-47A5-9C16-82B874F268AB}" srcOrd="5" destOrd="0" presId="urn:microsoft.com/office/officeart/2008/layout/NameandTitleOrganizationalChart"/>
    <dgm:cxn modelId="{A26A348B-FFE8-48A5-A18B-24485E4F0D20}" type="presParOf" srcId="{80536792-E314-47A5-9C16-82B874F268AB}" destId="{5F2F9868-A516-4B56-9505-D52652197415}" srcOrd="0" destOrd="0" presId="urn:microsoft.com/office/officeart/2008/layout/NameandTitleOrganizationalChart"/>
    <dgm:cxn modelId="{34BF91E1-CEAC-4C8A-8C95-1759A9E39E3E}" type="presParOf" srcId="{5F2F9868-A516-4B56-9505-D52652197415}" destId="{83C80E44-5D2D-4FF9-8665-FC79B1E3418B}" srcOrd="0" destOrd="0" presId="urn:microsoft.com/office/officeart/2008/layout/NameandTitleOrganizationalChart"/>
    <dgm:cxn modelId="{969E4401-9F9A-4D60-81D8-0EC84821F631}" type="presParOf" srcId="{5F2F9868-A516-4B56-9505-D52652197415}" destId="{EEFF31F9-B86E-4D35-A347-F62595CDE07F}" srcOrd="1" destOrd="0" presId="urn:microsoft.com/office/officeart/2008/layout/NameandTitleOrganizationalChart"/>
    <dgm:cxn modelId="{7050041F-99B9-455E-991E-B001CF3E6519}" type="presParOf" srcId="{5F2F9868-A516-4B56-9505-D52652197415}" destId="{AAD8586A-76A4-4FA6-A844-BF10DB8A2797}" srcOrd="2" destOrd="0" presId="urn:microsoft.com/office/officeart/2008/layout/NameandTitleOrganizationalChart"/>
    <dgm:cxn modelId="{F519CA52-3BB5-4930-92CD-CD727A8A8847}" type="presParOf" srcId="{80536792-E314-47A5-9C16-82B874F268AB}" destId="{321EE19A-AB55-422B-ABA6-46252C871612}" srcOrd="1" destOrd="0" presId="urn:microsoft.com/office/officeart/2008/layout/NameandTitleOrganizationalChart"/>
    <dgm:cxn modelId="{4B1C9383-F342-46F3-B75A-872CA5192D29}" type="presParOf" srcId="{80536792-E314-47A5-9C16-82B874F268AB}" destId="{8532B777-90D4-4707-A9A7-D5F4D83E17EF}" srcOrd="2" destOrd="0" presId="urn:microsoft.com/office/officeart/2008/layout/NameandTitleOrganizationalChart"/>
    <dgm:cxn modelId="{F9C0CC7E-EF61-40E1-BC93-34543516F045}" type="presParOf" srcId="{B802B1BF-70F2-40F1-BCE9-F8E6582760CA}" destId="{BAB9B5C6-30F2-4736-85A0-585938080C8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1323D5-993B-4BCA-9D26-CB0B8448571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A90B4B-3D27-426D-8355-186F220AADB5}">
      <dgm:prSet phldrT="[Text]"/>
      <dgm:spPr/>
      <dgm:t>
        <a:bodyPr/>
        <a:lstStyle/>
        <a:p>
          <a:r>
            <a:rPr lang="en-US" dirty="0"/>
            <a:t>PERSONS</a:t>
          </a:r>
        </a:p>
        <a:p>
          <a:r>
            <a:rPr lang="en-US" dirty="0"/>
            <a:t>SCORE</a:t>
          </a:r>
        </a:p>
        <a:p>
          <a:r>
            <a:rPr lang="en-US" dirty="0"/>
            <a:t>WINNER</a:t>
          </a:r>
        </a:p>
        <a:p>
          <a:r>
            <a:rPr lang="en-US" dirty="0"/>
            <a:t>RUNNER</a:t>
          </a:r>
        </a:p>
        <a:p>
          <a:r>
            <a:rPr lang="en-US" dirty="0"/>
            <a:t>PLAY</a:t>
          </a:r>
        </a:p>
        <a:p>
          <a:endParaRPr lang="en-US" dirty="0"/>
        </a:p>
      </dgm:t>
    </dgm:pt>
    <dgm:pt modelId="{0FCB3A3B-1196-45D2-84B4-553D8518139A}" type="parTrans" cxnId="{62A603D4-43CD-45AA-B945-5AFE9D4362A6}">
      <dgm:prSet/>
      <dgm:spPr/>
      <dgm:t>
        <a:bodyPr/>
        <a:lstStyle/>
        <a:p>
          <a:endParaRPr lang="en-US"/>
        </a:p>
      </dgm:t>
    </dgm:pt>
    <dgm:pt modelId="{A1A54E18-8FFF-4772-A4B5-5E71A2A50F05}" type="sibTrans" cxnId="{62A603D4-43CD-45AA-B945-5AFE9D4362A6}">
      <dgm:prSet/>
      <dgm:spPr/>
      <dgm:t>
        <a:bodyPr/>
        <a:lstStyle/>
        <a:p>
          <a:r>
            <a:rPr lang="en-US" dirty="0"/>
            <a:t>GAME</a:t>
          </a:r>
        </a:p>
      </dgm:t>
    </dgm:pt>
    <dgm:pt modelId="{03035FC2-C578-4048-ABA1-AE4095035C57}">
      <dgm:prSet phldrT="[Text]" phldr="1"/>
      <dgm:spPr/>
      <dgm:t>
        <a:bodyPr/>
        <a:lstStyle/>
        <a:p>
          <a:endParaRPr lang="en-US" dirty="0"/>
        </a:p>
      </dgm:t>
    </dgm:pt>
    <dgm:pt modelId="{76E041AE-32BB-4648-B9C0-67270C0DB874}" type="parTrans" cxnId="{251D023B-9B2A-497A-BC6F-33A34897BB5B}">
      <dgm:prSet/>
      <dgm:spPr/>
      <dgm:t>
        <a:bodyPr/>
        <a:lstStyle/>
        <a:p>
          <a:endParaRPr lang="en-US"/>
        </a:p>
      </dgm:t>
    </dgm:pt>
    <dgm:pt modelId="{6F7698D5-2DC7-42D7-9542-317EE9D5D0B6}" type="sibTrans" cxnId="{251D023B-9B2A-497A-BC6F-33A34897BB5B}">
      <dgm:prSet/>
      <dgm:spPr/>
      <dgm:t>
        <a:bodyPr/>
        <a:lstStyle/>
        <a:p>
          <a:r>
            <a:rPr lang="en-US" dirty="0"/>
            <a:t>INDOOR</a:t>
          </a:r>
        </a:p>
      </dgm:t>
    </dgm:pt>
    <dgm:pt modelId="{57A3BD85-6EA9-42E7-BC2F-3D84852FFC70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51BBF461-7FFE-4A37-BB7F-A48417D19C30}" type="parTrans" cxnId="{72474E19-26DC-4F15-8F48-F3919DAD9526}">
      <dgm:prSet/>
      <dgm:spPr/>
      <dgm:t>
        <a:bodyPr/>
        <a:lstStyle/>
        <a:p>
          <a:endParaRPr lang="en-US"/>
        </a:p>
      </dgm:t>
    </dgm:pt>
    <dgm:pt modelId="{5F6F81C9-D200-4831-9810-C7C94680F152}" type="sibTrans" cxnId="{72474E19-26DC-4F15-8F48-F3919DAD9526}">
      <dgm:prSet/>
      <dgm:spPr/>
      <dgm:t>
        <a:bodyPr/>
        <a:lstStyle/>
        <a:p>
          <a:r>
            <a:rPr lang="en-US" dirty="0"/>
            <a:t>OUTDOOR</a:t>
          </a:r>
        </a:p>
      </dgm:t>
    </dgm:pt>
    <dgm:pt modelId="{85C7CDD7-15BE-4359-A565-0425C4B7A8D6}">
      <dgm:prSet/>
      <dgm:spPr/>
      <dgm:t>
        <a:bodyPr/>
        <a:lstStyle/>
        <a:p>
          <a:r>
            <a:rPr lang="en-US" dirty="0"/>
            <a:t>PLAY</a:t>
          </a:r>
        </a:p>
        <a:p>
          <a:r>
            <a:rPr lang="en-US" dirty="0"/>
            <a:t>()</a:t>
          </a:r>
        </a:p>
      </dgm:t>
    </dgm:pt>
    <dgm:pt modelId="{5C6404CA-C3E0-4557-8AF6-5709658A0C54}" type="parTrans" cxnId="{97F4DF27-8B63-4532-8CEA-C054C6FBFC86}">
      <dgm:prSet/>
      <dgm:spPr/>
      <dgm:t>
        <a:bodyPr/>
        <a:lstStyle/>
        <a:p>
          <a:endParaRPr lang="en-US"/>
        </a:p>
      </dgm:t>
    </dgm:pt>
    <dgm:pt modelId="{BD502763-CB67-4DD9-B72C-5FAFD84656DA}" type="sibTrans" cxnId="{97F4DF27-8B63-4532-8CEA-C054C6FBFC86}">
      <dgm:prSet/>
      <dgm:spPr/>
      <dgm:t>
        <a:bodyPr/>
        <a:lstStyle/>
        <a:p>
          <a:r>
            <a:rPr lang="en-US" dirty="0"/>
            <a:t>CHESS</a:t>
          </a:r>
        </a:p>
      </dgm:t>
    </dgm:pt>
    <dgm:pt modelId="{0F06F75D-7823-4B66-ACA6-C87BE3DB1D6B}">
      <dgm:prSet/>
      <dgm:spPr/>
      <dgm:t>
        <a:bodyPr/>
        <a:lstStyle/>
        <a:p>
          <a:r>
            <a:rPr lang="en-US" dirty="0"/>
            <a:t>PLAY()</a:t>
          </a:r>
        </a:p>
      </dgm:t>
    </dgm:pt>
    <dgm:pt modelId="{2A8E0E1E-B151-430B-987B-FDC40E96B47E}" type="parTrans" cxnId="{FA194CEA-3B92-433A-A1DE-3B547A10C306}">
      <dgm:prSet/>
      <dgm:spPr/>
      <dgm:t>
        <a:bodyPr/>
        <a:lstStyle/>
        <a:p>
          <a:endParaRPr lang="en-US"/>
        </a:p>
      </dgm:t>
    </dgm:pt>
    <dgm:pt modelId="{C88EAEC1-1F4F-47FE-9D60-B8DF887BF3F3}" type="sibTrans" cxnId="{FA194CEA-3B92-433A-A1DE-3B547A10C306}">
      <dgm:prSet/>
      <dgm:spPr/>
      <dgm:t>
        <a:bodyPr/>
        <a:lstStyle/>
        <a:p>
          <a:r>
            <a:rPr lang="en-US" dirty="0"/>
            <a:t>FOOTBALL</a:t>
          </a:r>
        </a:p>
      </dgm:t>
    </dgm:pt>
    <dgm:pt modelId="{33291BD2-1D88-42AB-AF29-C770BF4EF3D4}">
      <dgm:prSet/>
      <dgm:spPr/>
      <dgm:t>
        <a:bodyPr/>
        <a:lstStyle/>
        <a:p>
          <a:r>
            <a:rPr lang="en-US" dirty="0"/>
            <a:t>PLAY()</a:t>
          </a:r>
        </a:p>
      </dgm:t>
    </dgm:pt>
    <dgm:pt modelId="{95CBD9E4-8598-48AC-9B07-672E934DBD25}" type="parTrans" cxnId="{9B2839F8-DCE1-4D66-9EE3-512835290032}">
      <dgm:prSet/>
      <dgm:spPr/>
      <dgm:t>
        <a:bodyPr/>
        <a:lstStyle/>
        <a:p>
          <a:endParaRPr lang="en-US"/>
        </a:p>
      </dgm:t>
    </dgm:pt>
    <dgm:pt modelId="{012A13E2-A68B-4232-9C61-B1DEDC69C85F}" type="sibTrans" cxnId="{9B2839F8-DCE1-4D66-9EE3-512835290032}">
      <dgm:prSet/>
      <dgm:spPr/>
      <dgm:t>
        <a:bodyPr/>
        <a:lstStyle/>
        <a:p>
          <a:r>
            <a:rPr lang="en-US" dirty="0"/>
            <a:t>BADMINTON</a:t>
          </a:r>
        </a:p>
      </dgm:t>
    </dgm:pt>
    <dgm:pt modelId="{498C436F-21D6-426D-8199-183E1011E92E}" type="pres">
      <dgm:prSet presAssocID="{581323D5-993B-4BCA-9D26-CB0B844857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6651A37-0E43-4F55-A50A-4F1BB5DE1696}" type="pres">
      <dgm:prSet presAssocID="{7BA90B4B-3D27-426D-8355-186F220AADB5}" presName="hierRoot1" presStyleCnt="0">
        <dgm:presLayoutVars>
          <dgm:hierBranch val="init"/>
        </dgm:presLayoutVars>
      </dgm:prSet>
      <dgm:spPr/>
    </dgm:pt>
    <dgm:pt modelId="{4255BCB2-7BDA-4A35-A69D-A388CB04E117}" type="pres">
      <dgm:prSet presAssocID="{7BA90B4B-3D27-426D-8355-186F220AADB5}" presName="rootComposite1" presStyleCnt="0"/>
      <dgm:spPr/>
    </dgm:pt>
    <dgm:pt modelId="{7A3F7369-3B6D-4A91-B934-CC98214544E1}" type="pres">
      <dgm:prSet presAssocID="{7BA90B4B-3D27-426D-8355-186F220AADB5}" presName="rootText1" presStyleLbl="node0" presStyleIdx="0" presStyleCnt="1">
        <dgm:presLayoutVars>
          <dgm:chMax/>
          <dgm:chPref val="3"/>
        </dgm:presLayoutVars>
      </dgm:prSet>
      <dgm:spPr/>
    </dgm:pt>
    <dgm:pt modelId="{CE02443D-C8FB-4824-81C1-511EDBDE92F1}" type="pres">
      <dgm:prSet presAssocID="{7BA90B4B-3D27-426D-8355-186F220AADB5}" presName="titleText1" presStyleLbl="fgAcc0" presStyleIdx="0" presStyleCnt="1">
        <dgm:presLayoutVars>
          <dgm:chMax val="0"/>
          <dgm:chPref val="0"/>
        </dgm:presLayoutVars>
      </dgm:prSet>
      <dgm:spPr/>
    </dgm:pt>
    <dgm:pt modelId="{DA824ADD-9CD1-4DFC-8CBE-38EF255F1060}" type="pres">
      <dgm:prSet presAssocID="{7BA90B4B-3D27-426D-8355-186F220AADB5}" presName="rootConnector1" presStyleLbl="node1" presStyleIdx="0" presStyleCnt="5"/>
      <dgm:spPr/>
    </dgm:pt>
    <dgm:pt modelId="{61E707B8-AF7F-4EB1-9543-2642BFEA00E5}" type="pres">
      <dgm:prSet presAssocID="{7BA90B4B-3D27-426D-8355-186F220AADB5}" presName="hierChild2" presStyleCnt="0"/>
      <dgm:spPr/>
    </dgm:pt>
    <dgm:pt modelId="{64574596-1DED-48CA-BBEA-CFCD79DB39D3}" type="pres">
      <dgm:prSet presAssocID="{76E041AE-32BB-4648-B9C0-67270C0DB874}" presName="Name37" presStyleLbl="parChTrans1D2" presStyleIdx="0" presStyleCnt="2"/>
      <dgm:spPr/>
    </dgm:pt>
    <dgm:pt modelId="{6F70CC66-CC4C-4624-A821-EE52784ED1F1}" type="pres">
      <dgm:prSet presAssocID="{03035FC2-C578-4048-ABA1-AE4095035C57}" presName="hierRoot2" presStyleCnt="0">
        <dgm:presLayoutVars>
          <dgm:hierBranch val="init"/>
        </dgm:presLayoutVars>
      </dgm:prSet>
      <dgm:spPr/>
    </dgm:pt>
    <dgm:pt modelId="{DA855DE5-1705-4CB7-B796-548D209E0B26}" type="pres">
      <dgm:prSet presAssocID="{03035FC2-C578-4048-ABA1-AE4095035C57}" presName="rootComposite" presStyleCnt="0"/>
      <dgm:spPr/>
    </dgm:pt>
    <dgm:pt modelId="{7DC2B443-0C01-4EE8-ABFE-F731AAEDBD53}" type="pres">
      <dgm:prSet presAssocID="{03035FC2-C578-4048-ABA1-AE4095035C57}" presName="rootText" presStyleLbl="node1" presStyleIdx="0" presStyleCnt="5">
        <dgm:presLayoutVars>
          <dgm:chMax/>
          <dgm:chPref val="3"/>
        </dgm:presLayoutVars>
      </dgm:prSet>
      <dgm:spPr/>
    </dgm:pt>
    <dgm:pt modelId="{BDB560F3-8F3E-4C78-B84C-59C4EE7DC1DC}" type="pres">
      <dgm:prSet presAssocID="{03035FC2-C578-4048-ABA1-AE4095035C57}" presName="titleText2" presStyleLbl="fgAcc1" presStyleIdx="0" presStyleCnt="5">
        <dgm:presLayoutVars>
          <dgm:chMax val="0"/>
          <dgm:chPref val="0"/>
        </dgm:presLayoutVars>
      </dgm:prSet>
      <dgm:spPr/>
    </dgm:pt>
    <dgm:pt modelId="{90138D69-EC99-441A-9CA8-3D7E2F3EB99A}" type="pres">
      <dgm:prSet presAssocID="{03035FC2-C578-4048-ABA1-AE4095035C57}" presName="rootConnector" presStyleLbl="node2" presStyleIdx="0" presStyleCnt="0"/>
      <dgm:spPr/>
    </dgm:pt>
    <dgm:pt modelId="{45A6554C-311D-4C0F-9285-8F5DDD256F08}" type="pres">
      <dgm:prSet presAssocID="{03035FC2-C578-4048-ABA1-AE4095035C57}" presName="hierChild4" presStyleCnt="0"/>
      <dgm:spPr/>
    </dgm:pt>
    <dgm:pt modelId="{760C41EE-9470-4CE2-94FB-6F4A2C7925EB}" type="pres">
      <dgm:prSet presAssocID="{5C6404CA-C3E0-4557-8AF6-5709658A0C54}" presName="Name37" presStyleLbl="parChTrans1D3" presStyleIdx="0" presStyleCnt="3"/>
      <dgm:spPr/>
    </dgm:pt>
    <dgm:pt modelId="{48004F10-A80D-44E9-9BE4-7EA95B7091F8}" type="pres">
      <dgm:prSet presAssocID="{85C7CDD7-15BE-4359-A565-0425C4B7A8D6}" presName="hierRoot2" presStyleCnt="0">
        <dgm:presLayoutVars>
          <dgm:hierBranch val="init"/>
        </dgm:presLayoutVars>
      </dgm:prSet>
      <dgm:spPr/>
    </dgm:pt>
    <dgm:pt modelId="{EB94032F-36FF-46BE-8282-E6A849B75658}" type="pres">
      <dgm:prSet presAssocID="{85C7CDD7-15BE-4359-A565-0425C4B7A8D6}" presName="rootComposite" presStyleCnt="0"/>
      <dgm:spPr/>
    </dgm:pt>
    <dgm:pt modelId="{4DE063CE-CCF5-4CDE-97E5-9E591FCAE830}" type="pres">
      <dgm:prSet presAssocID="{85C7CDD7-15BE-4359-A565-0425C4B7A8D6}" presName="rootText" presStyleLbl="node1" presStyleIdx="1" presStyleCnt="5">
        <dgm:presLayoutVars>
          <dgm:chMax/>
          <dgm:chPref val="3"/>
        </dgm:presLayoutVars>
      </dgm:prSet>
      <dgm:spPr/>
    </dgm:pt>
    <dgm:pt modelId="{600878ED-ECB7-4CFE-911A-408067A86CA1}" type="pres">
      <dgm:prSet presAssocID="{85C7CDD7-15BE-4359-A565-0425C4B7A8D6}" presName="titleText2" presStyleLbl="fgAcc1" presStyleIdx="1" presStyleCnt="5">
        <dgm:presLayoutVars>
          <dgm:chMax val="0"/>
          <dgm:chPref val="0"/>
        </dgm:presLayoutVars>
      </dgm:prSet>
      <dgm:spPr/>
    </dgm:pt>
    <dgm:pt modelId="{1FEBDB34-6B7E-4EEC-9586-55256FAEE3D3}" type="pres">
      <dgm:prSet presAssocID="{85C7CDD7-15BE-4359-A565-0425C4B7A8D6}" presName="rootConnector" presStyleLbl="node3" presStyleIdx="0" presStyleCnt="0"/>
      <dgm:spPr/>
    </dgm:pt>
    <dgm:pt modelId="{57CA74C1-5AF3-4CB5-A3C0-9100B8C2F2ED}" type="pres">
      <dgm:prSet presAssocID="{85C7CDD7-15BE-4359-A565-0425C4B7A8D6}" presName="hierChild4" presStyleCnt="0"/>
      <dgm:spPr/>
    </dgm:pt>
    <dgm:pt modelId="{D3A914E1-6018-41BE-BE79-48CEEC408B8A}" type="pres">
      <dgm:prSet presAssocID="{85C7CDD7-15BE-4359-A565-0425C4B7A8D6}" presName="hierChild5" presStyleCnt="0"/>
      <dgm:spPr/>
    </dgm:pt>
    <dgm:pt modelId="{04FFFE7E-41A5-46E0-9BD1-F9CDA5140309}" type="pres">
      <dgm:prSet presAssocID="{03035FC2-C578-4048-ABA1-AE4095035C57}" presName="hierChild5" presStyleCnt="0"/>
      <dgm:spPr/>
    </dgm:pt>
    <dgm:pt modelId="{84A5BFE9-0783-42A7-A0AA-0BEFA9720062}" type="pres">
      <dgm:prSet presAssocID="{51BBF461-7FFE-4A37-BB7F-A48417D19C30}" presName="Name37" presStyleLbl="parChTrans1D2" presStyleIdx="1" presStyleCnt="2"/>
      <dgm:spPr/>
    </dgm:pt>
    <dgm:pt modelId="{D10E24A3-963A-4788-B69E-26298740ECAD}" type="pres">
      <dgm:prSet presAssocID="{57A3BD85-6EA9-42E7-BC2F-3D84852FFC70}" presName="hierRoot2" presStyleCnt="0">
        <dgm:presLayoutVars>
          <dgm:hierBranch val="init"/>
        </dgm:presLayoutVars>
      </dgm:prSet>
      <dgm:spPr/>
    </dgm:pt>
    <dgm:pt modelId="{1AD96A0F-7733-4DCA-ACB0-798242256DC3}" type="pres">
      <dgm:prSet presAssocID="{57A3BD85-6EA9-42E7-BC2F-3D84852FFC70}" presName="rootComposite" presStyleCnt="0"/>
      <dgm:spPr/>
    </dgm:pt>
    <dgm:pt modelId="{CA98D899-8895-4058-81E1-C5BA75B04B66}" type="pres">
      <dgm:prSet presAssocID="{57A3BD85-6EA9-42E7-BC2F-3D84852FFC70}" presName="rootText" presStyleLbl="node1" presStyleIdx="2" presStyleCnt="5">
        <dgm:presLayoutVars>
          <dgm:chMax/>
          <dgm:chPref val="3"/>
        </dgm:presLayoutVars>
      </dgm:prSet>
      <dgm:spPr/>
    </dgm:pt>
    <dgm:pt modelId="{FBA3BA45-064C-4662-A270-6A8151CD57A6}" type="pres">
      <dgm:prSet presAssocID="{57A3BD85-6EA9-42E7-BC2F-3D84852FFC70}" presName="titleText2" presStyleLbl="fgAcc1" presStyleIdx="2" presStyleCnt="5">
        <dgm:presLayoutVars>
          <dgm:chMax val="0"/>
          <dgm:chPref val="0"/>
        </dgm:presLayoutVars>
      </dgm:prSet>
      <dgm:spPr/>
    </dgm:pt>
    <dgm:pt modelId="{C89699CA-D9B6-454B-BB48-5ABC4754BFAA}" type="pres">
      <dgm:prSet presAssocID="{57A3BD85-6EA9-42E7-BC2F-3D84852FFC70}" presName="rootConnector" presStyleLbl="node2" presStyleIdx="0" presStyleCnt="0"/>
      <dgm:spPr/>
    </dgm:pt>
    <dgm:pt modelId="{D5158C3F-379B-4EE8-8C71-3E85E8644260}" type="pres">
      <dgm:prSet presAssocID="{57A3BD85-6EA9-42E7-BC2F-3D84852FFC70}" presName="hierChild4" presStyleCnt="0"/>
      <dgm:spPr/>
    </dgm:pt>
    <dgm:pt modelId="{181A442C-F1A1-49B1-A40A-FDA637518C70}" type="pres">
      <dgm:prSet presAssocID="{2A8E0E1E-B151-430B-987B-FDC40E96B47E}" presName="Name37" presStyleLbl="parChTrans1D3" presStyleIdx="1" presStyleCnt="3"/>
      <dgm:spPr/>
    </dgm:pt>
    <dgm:pt modelId="{D918439A-D593-4615-8DA9-2BD5A2992DBB}" type="pres">
      <dgm:prSet presAssocID="{0F06F75D-7823-4B66-ACA6-C87BE3DB1D6B}" presName="hierRoot2" presStyleCnt="0">
        <dgm:presLayoutVars>
          <dgm:hierBranch val="init"/>
        </dgm:presLayoutVars>
      </dgm:prSet>
      <dgm:spPr/>
    </dgm:pt>
    <dgm:pt modelId="{0E443460-DB44-4284-82D9-87857A845109}" type="pres">
      <dgm:prSet presAssocID="{0F06F75D-7823-4B66-ACA6-C87BE3DB1D6B}" presName="rootComposite" presStyleCnt="0"/>
      <dgm:spPr/>
    </dgm:pt>
    <dgm:pt modelId="{118E83AD-85AC-4C4A-AF0E-10DE4F473FAE}" type="pres">
      <dgm:prSet presAssocID="{0F06F75D-7823-4B66-ACA6-C87BE3DB1D6B}" presName="rootText" presStyleLbl="node1" presStyleIdx="3" presStyleCnt="5">
        <dgm:presLayoutVars>
          <dgm:chMax/>
          <dgm:chPref val="3"/>
        </dgm:presLayoutVars>
      </dgm:prSet>
      <dgm:spPr/>
    </dgm:pt>
    <dgm:pt modelId="{805F3502-085E-4C4D-81DB-84BA23C49D20}" type="pres">
      <dgm:prSet presAssocID="{0F06F75D-7823-4B66-ACA6-C87BE3DB1D6B}" presName="titleText2" presStyleLbl="fgAcc1" presStyleIdx="3" presStyleCnt="5">
        <dgm:presLayoutVars>
          <dgm:chMax val="0"/>
          <dgm:chPref val="0"/>
        </dgm:presLayoutVars>
      </dgm:prSet>
      <dgm:spPr/>
    </dgm:pt>
    <dgm:pt modelId="{D4F21B8B-0ED0-485A-A5F1-AC514272D6EA}" type="pres">
      <dgm:prSet presAssocID="{0F06F75D-7823-4B66-ACA6-C87BE3DB1D6B}" presName="rootConnector" presStyleLbl="node3" presStyleIdx="0" presStyleCnt="0"/>
      <dgm:spPr/>
    </dgm:pt>
    <dgm:pt modelId="{45822B1B-87DB-4DCE-9C45-B8C595BDE518}" type="pres">
      <dgm:prSet presAssocID="{0F06F75D-7823-4B66-ACA6-C87BE3DB1D6B}" presName="hierChild4" presStyleCnt="0"/>
      <dgm:spPr/>
    </dgm:pt>
    <dgm:pt modelId="{0CCE5FE5-D326-41B7-AF61-70C50CCDBFBC}" type="pres">
      <dgm:prSet presAssocID="{0F06F75D-7823-4B66-ACA6-C87BE3DB1D6B}" presName="hierChild5" presStyleCnt="0"/>
      <dgm:spPr/>
    </dgm:pt>
    <dgm:pt modelId="{7D6EB494-12FC-49E4-901A-91D3DD363883}" type="pres">
      <dgm:prSet presAssocID="{95CBD9E4-8598-48AC-9B07-672E934DBD25}" presName="Name37" presStyleLbl="parChTrans1D3" presStyleIdx="2" presStyleCnt="3"/>
      <dgm:spPr/>
    </dgm:pt>
    <dgm:pt modelId="{422C441A-EB91-4F03-8449-D6757FEA3570}" type="pres">
      <dgm:prSet presAssocID="{33291BD2-1D88-42AB-AF29-C770BF4EF3D4}" presName="hierRoot2" presStyleCnt="0">
        <dgm:presLayoutVars>
          <dgm:hierBranch val="init"/>
        </dgm:presLayoutVars>
      </dgm:prSet>
      <dgm:spPr/>
    </dgm:pt>
    <dgm:pt modelId="{620E85B1-161A-449D-8B4D-7E9373AE277A}" type="pres">
      <dgm:prSet presAssocID="{33291BD2-1D88-42AB-AF29-C770BF4EF3D4}" presName="rootComposite" presStyleCnt="0"/>
      <dgm:spPr/>
    </dgm:pt>
    <dgm:pt modelId="{DA7C7C9C-1B81-4987-BDAE-AAC7152A0428}" type="pres">
      <dgm:prSet presAssocID="{33291BD2-1D88-42AB-AF29-C770BF4EF3D4}" presName="rootText" presStyleLbl="node1" presStyleIdx="4" presStyleCnt="5">
        <dgm:presLayoutVars>
          <dgm:chMax/>
          <dgm:chPref val="3"/>
        </dgm:presLayoutVars>
      </dgm:prSet>
      <dgm:spPr/>
    </dgm:pt>
    <dgm:pt modelId="{2696EDCE-936B-4454-9084-B5BBF6847F51}" type="pres">
      <dgm:prSet presAssocID="{33291BD2-1D88-42AB-AF29-C770BF4EF3D4}" presName="titleText2" presStyleLbl="fgAcc1" presStyleIdx="4" presStyleCnt="5">
        <dgm:presLayoutVars>
          <dgm:chMax val="0"/>
          <dgm:chPref val="0"/>
        </dgm:presLayoutVars>
      </dgm:prSet>
      <dgm:spPr/>
    </dgm:pt>
    <dgm:pt modelId="{85D96FF5-F66A-426A-BBA0-6B31AF0495E7}" type="pres">
      <dgm:prSet presAssocID="{33291BD2-1D88-42AB-AF29-C770BF4EF3D4}" presName="rootConnector" presStyleLbl="node3" presStyleIdx="0" presStyleCnt="0"/>
      <dgm:spPr/>
    </dgm:pt>
    <dgm:pt modelId="{77E6A234-A1DD-4592-8CF1-DDF05327F8A0}" type="pres">
      <dgm:prSet presAssocID="{33291BD2-1D88-42AB-AF29-C770BF4EF3D4}" presName="hierChild4" presStyleCnt="0"/>
      <dgm:spPr/>
    </dgm:pt>
    <dgm:pt modelId="{7E46582A-DB89-44B0-8601-1A2E52DC84FC}" type="pres">
      <dgm:prSet presAssocID="{33291BD2-1D88-42AB-AF29-C770BF4EF3D4}" presName="hierChild5" presStyleCnt="0"/>
      <dgm:spPr/>
    </dgm:pt>
    <dgm:pt modelId="{C568C318-1D24-4413-A67E-777115DEF8A3}" type="pres">
      <dgm:prSet presAssocID="{57A3BD85-6EA9-42E7-BC2F-3D84852FFC70}" presName="hierChild5" presStyleCnt="0"/>
      <dgm:spPr/>
    </dgm:pt>
    <dgm:pt modelId="{8A85BA70-7CED-4533-BE6E-79BDC68C8008}" type="pres">
      <dgm:prSet presAssocID="{7BA90B4B-3D27-426D-8355-186F220AADB5}" presName="hierChild3" presStyleCnt="0"/>
      <dgm:spPr/>
    </dgm:pt>
  </dgm:ptLst>
  <dgm:cxnLst>
    <dgm:cxn modelId="{72474E19-26DC-4F15-8F48-F3919DAD9526}" srcId="{7BA90B4B-3D27-426D-8355-186F220AADB5}" destId="{57A3BD85-6EA9-42E7-BC2F-3D84852FFC70}" srcOrd="1" destOrd="0" parTransId="{51BBF461-7FFE-4A37-BB7F-A48417D19C30}" sibTransId="{5F6F81C9-D200-4831-9810-C7C94680F152}"/>
    <dgm:cxn modelId="{17392923-B303-4CF8-A5F6-A82EEA4AC21D}" type="presOf" srcId="{76E041AE-32BB-4648-B9C0-67270C0DB874}" destId="{64574596-1DED-48CA-BBEA-CFCD79DB39D3}" srcOrd="0" destOrd="0" presId="urn:microsoft.com/office/officeart/2008/layout/NameandTitleOrganizationalChart"/>
    <dgm:cxn modelId="{F28D5723-9236-47A0-9BB9-16CBC20E0929}" type="presOf" srcId="{5F6F81C9-D200-4831-9810-C7C94680F152}" destId="{FBA3BA45-064C-4662-A270-6A8151CD57A6}" srcOrd="0" destOrd="0" presId="urn:microsoft.com/office/officeart/2008/layout/NameandTitleOrganizationalChart"/>
    <dgm:cxn modelId="{97F4DF27-8B63-4532-8CEA-C054C6FBFC86}" srcId="{03035FC2-C578-4048-ABA1-AE4095035C57}" destId="{85C7CDD7-15BE-4359-A565-0425C4B7A8D6}" srcOrd="0" destOrd="0" parTransId="{5C6404CA-C3E0-4557-8AF6-5709658A0C54}" sibTransId="{BD502763-CB67-4DD9-B72C-5FAFD84656DA}"/>
    <dgm:cxn modelId="{C2B2F030-A025-4CA7-95A2-8B24720FD719}" type="presOf" srcId="{03035FC2-C578-4048-ABA1-AE4095035C57}" destId="{90138D69-EC99-441A-9CA8-3D7E2F3EB99A}" srcOrd="1" destOrd="0" presId="urn:microsoft.com/office/officeart/2008/layout/NameandTitleOrganizationalChart"/>
    <dgm:cxn modelId="{E2A6B23A-6471-4BDD-93CB-1B17454D5EB3}" type="presOf" srcId="{57A3BD85-6EA9-42E7-BC2F-3D84852FFC70}" destId="{CA98D899-8895-4058-81E1-C5BA75B04B66}" srcOrd="0" destOrd="0" presId="urn:microsoft.com/office/officeart/2008/layout/NameandTitleOrganizationalChart"/>
    <dgm:cxn modelId="{251D023B-9B2A-497A-BC6F-33A34897BB5B}" srcId="{7BA90B4B-3D27-426D-8355-186F220AADB5}" destId="{03035FC2-C578-4048-ABA1-AE4095035C57}" srcOrd="0" destOrd="0" parTransId="{76E041AE-32BB-4648-B9C0-67270C0DB874}" sibTransId="{6F7698D5-2DC7-42D7-9542-317EE9D5D0B6}"/>
    <dgm:cxn modelId="{F58A7741-B568-442A-96C6-A91AD7A4A88D}" type="presOf" srcId="{2A8E0E1E-B151-430B-987B-FDC40E96B47E}" destId="{181A442C-F1A1-49B1-A40A-FDA637518C70}" srcOrd="0" destOrd="0" presId="urn:microsoft.com/office/officeart/2008/layout/NameandTitleOrganizationalChart"/>
    <dgm:cxn modelId="{1B8BD563-B5F8-42B0-9EC9-C2DDB00E0CF3}" type="presOf" srcId="{5C6404CA-C3E0-4557-8AF6-5709658A0C54}" destId="{760C41EE-9470-4CE2-94FB-6F4A2C7925EB}" srcOrd="0" destOrd="0" presId="urn:microsoft.com/office/officeart/2008/layout/NameandTitleOrganizationalChart"/>
    <dgm:cxn modelId="{86126647-6465-485B-AF7F-98FDF270A1E5}" type="presOf" srcId="{33291BD2-1D88-42AB-AF29-C770BF4EF3D4}" destId="{DA7C7C9C-1B81-4987-BDAE-AAC7152A0428}" srcOrd="0" destOrd="0" presId="urn:microsoft.com/office/officeart/2008/layout/NameandTitleOrganizationalChart"/>
    <dgm:cxn modelId="{5677D878-32F8-4B17-A4B0-3A6F92D42D16}" type="presOf" srcId="{BD502763-CB67-4DD9-B72C-5FAFD84656DA}" destId="{600878ED-ECB7-4CFE-911A-408067A86CA1}" srcOrd="0" destOrd="0" presId="urn:microsoft.com/office/officeart/2008/layout/NameandTitleOrganizationalChart"/>
    <dgm:cxn modelId="{FCAB1495-081F-447E-B036-49DC15390915}" type="presOf" srcId="{57A3BD85-6EA9-42E7-BC2F-3D84852FFC70}" destId="{C89699CA-D9B6-454B-BB48-5ABC4754BFAA}" srcOrd="1" destOrd="0" presId="urn:microsoft.com/office/officeart/2008/layout/NameandTitleOrganizationalChart"/>
    <dgm:cxn modelId="{28CA4B98-F779-4ED5-9086-7E4276B4BF71}" type="presOf" srcId="{85C7CDD7-15BE-4359-A565-0425C4B7A8D6}" destId="{4DE063CE-CCF5-4CDE-97E5-9E591FCAE830}" srcOrd="0" destOrd="0" presId="urn:microsoft.com/office/officeart/2008/layout/NameandTitleOrganizationalChart"/>
    <dgm:cxn modelId="{FA726E9E-0C85-4E1D-8190-6B41E0610F00}" type="presOf" srcId="{C88EAEC1-1F4F-47FE-9D60-B8DF887BF3F3}" destId="{805F3502-085E-4C4D-81DB-84BA23C49D20}" srcOrd="0" destOrd="0" presId="urn:microsoft.com/office/officeart/2008/layout/NameandTitleOrganizationalChart"/>
    <dgm:cxn modelId="{F816A99E-B0BA-484C-8B07-FE52C4282434}" type="presOf" srcId="{33291BD2-1D88-42AB-AF29-C770BF4EF3D4}" destId="{85D96FF5-F66A-426A-BBA0-6B31AF0495E7}" srcOrd="1" destOrd="0" presId="urn:microsoft.com/office/officeart/2008/layout/NameandTitleOrganizationalChart"/>
    <dgm:cxn modelId="{462A7AAB-E0EC-4935-8504-C580D4C9C0E2}" type="presOf" srcId="{7BA90B4B-3D27-426D-8355-186F220AADB5}" destId="{DA824ADD-9CD1-4DFC-8CBE-38EF255F1060}" srcOrd="1" destOrd="0" presId="urn:microsoft.com/office/officeart/2008/layout/NameandTitleOrganizationalChart"/>
    <dgm:cxn modelId="{75BFD9AD-359D-4527-A373-1CC4F4C001E0}" type="presOf" srcId="{03035FC2-C578-4048-ABA1-AE4095035C57}" destId="{7DC2B443-0C01-4EE8-ABFE-F731AAEDBD53}" srcOrd="0" destOrd="0" presId="urn:microsoft.com/office/officeart/2008/layout/NameandTitleOrganizationalChart"/>
    <dgm:cxn modelId="{F000EEB4-3961-4540-8C7C-9C22E7858B2B}" type="presOf" srcId="{0F06F75D-7823-4B66-ACA6-C87BE3DB1D6B}" destId="{118E83AD-85AC-4C4A-AF0E-10DE4F473FAE}" srcOrd="0" destOrd="0" presId="urn:microsoft.com/office/officeart/2008/layout/NameandTitleOrganizationalChart"/>
    <dgm:cxn modelId="{6F7988BB-E4A6-498D-AA25-9B9787BCDD08}" type="presOf" srcId="{6F7698D5-2DC7-42D7-9542-317EE9D5D0B6}" destId="{BDB560F3-8F3E-4C78-B84C-59C4EE7DC1DC}" srcOrd="0" destOrd="0" presId="urn:microsoft.com/office/officeart/2008/layout/NameandTitleOrganizationalChart"/>
    <dgm:cxn modelId="{62A603D4-43CD-45AA-B945-5AFE9D4362A6}" srcId="{581323D5-993B-4BCA-9D26-CB0B8448571D}" destId="{7BA90B4B-3D27-426D-8355-186F220AADB5}" srcOrd="0" destOrd="0" parTransId="{0FCB3A3B-1196-45D2-84B4-553D8518139A}" sibTransId="{A1A54E18-8FFF-4772-A4B5-5E71A2A50F05}"/>
    <dgm:cxn modelId="{4C0797DD-92AA-471C-829E-ADA0692DBCED}" type="presOf" srcId="{95CBD9E4-8598-48AC-9B07-672E934DBD25}" destId="{7D6EB494-12FC-49E4-901A-91D3DD363883}" srcOrd="0" destOrd="0" presId="urn:microsoft.com/office/officeart/2008/layout/NameandTitleOrganizationalChart"/>
    <dgm:cxn modelId="{2A443BE6-DBE3-4595-882C-D3765E12CE73}" type="presOf" srcId="{85C7CDD7-15BE-4359-A565-0425C4B7A8D6}" destId="{1FEBDB34-6B7E-4EEC-9586-55256FAEE3D3}" srcOrd="1" destOrd="0" presId="urn:microsoft.com/office/officeart/2008/layout/NameandTitleOrganizationalChart"/>
    <dgm:cxn modelId="{E28446E7-793F-492C-BA44-9B4614E741CA}" type="presOf" srcId="{51BBF461-7FFE-4A37-BB7F-A48417D19C30}" destId="{84A5BFE9-0783-42A7-A0AA-0BEFA9720062}" srcOrd="0" destOrd="0" presId="urn:microsoft.com/office/officeart/2008/layout/NameandTitleOrganizationalChart"/>
    <dgm:cxn modelId="{FA194CEA-3B92-433A-A1DE-3B547A10C306}" srcId="{57A3BD85-6EA9-42E7-BC2F-3D84852FFC70}" destId="{0F06F75D-7823-4B66-ACA6-C87BE3DB1D6B}" srcOrd="0" destOrd="0" parTransId="{2A8E0E1E-B151-430B-987B-FDC40E96B47E}" sibTransId="{C88EAEC1-1F4F-47FE-9D60-B8DF887BF3F3}"/>
    <dgm:cxn modelId="{79A58BED-F778-4415-883F-BB534105E377}" type="presOf" srcId="{0F06F75D-7823-4B66-ACA6-C87BE3DB1D6B}" destId="{D4F21B8B-0ED0-485A-A5F1-AC514272D6EA}" srcOrd="1" destOrd="0" presId="urn:microsoft.com/office/officeart/2008/layout/NameandTitleOrganizationalChart"/>
    <dgm:cxn modelId="{2768FCF2-81AE-48C6-A67D-130F70690AF0}" type="presOf" srcId="{A1A54E18-8FFF-4772-A4B5-5E71A2A50F05}" destId="{CE02443D-C8FB-4824-81C1-511EDBDE92F1}" srcOrd="0" destOrd="0" presId="urn:microsoft.com/office/officeart/2008/layout/NameandTitleOrganizationalChart"/>
    <dgm:cxn modelId="{9B2839F8-DCE1-4D66-9EE3-512835290032}" srcId="{57A3BD85-6EA9-42E7-BC2F-3D84852FFC70}" destId="{33291BD2-1D88-42AB-AF29-C770BF4EF3D4}" srcOrd="1" destOrd="0" parTransId="{95CBD9E4-8598-48AC-9B07-672E934DBD25}" sibTransId="{012A13E2-A68B-4232-9C61-B1DEDC69C85F}"/>
    <dgm:cxn modelId="{500D8EF9-6EE0-4EF0-8DCD-D33E2C0C8E20}" type="presOf" srcId="{7BA90B4B-3D27-426D-8355-186F220AADB5}" destId="{7A3F7369-3B6D-4A91-B934-CC98214544E1}" srcOrd="0" destOrd="0" presId="urn:microsoft.com/office/officeart/2008/layout/NameandTitleOrganizationalChart"/>
    <dgm:cxn modelId="{9A1139FA-CAC4-489E-A9BC-8443204AB3BD}" type="presOf" srcId="{012A13E2-A68B-4232-9C61-B1DEDC69C85F}" destId="{2696EDCE-936B-4454-9084-B5BBF6847F51}" srcOrd="0" destOrd="0" presId="urn:microsoft.com/office/officeart/2008/layout/NameandTitleOrganizationalChart"/>
    <dgm:cxn modelId="{834B00FF-9209-40A0-9B37-6DF61F11DC08}" type="presOf" srcId="{581323D5-993B-4BCA-9D26-CB0B8448571D}" destId="{498C436F-21D6-426D-8199-183E1011E92E}" srcOrd="0" destOrd="0" presId="urn:microsoft.com/office/officeart/2008/layout/NameandTitleOrganizationalChart"/>
    <dgm:cxn modelId="{7B887DDA-28A6-4304-9BD4-6375D8990C32}" type="presParOf" srcId="{498C436F-21D6-426D-8199-183E1011E92E}" destId="{26651A37-0E43-4F55-A50A-4F1BB5DE1696}" srcOrd="0" destOrd="0" presId="urn:microsoft.com/office/officeart/2008/layout/NameandTitleOrganizationalChart"/>
    <dgm:cxn modelId="{61BC95DB-EDBC-4BC2-BF38-CFA23C499027}" type="presParOf" srcId="{26651A37-0E43-4F55-A50A-4F1BB5DE1696}" destId="{4255BCB2-7BDA-4A35-A69D-A388CB04E117}" srcOrd="0" destOrd="0" presId="urn:microsoft.com/office/officeart/2008/layout/NameandTitleOrganizationalChart"/>
    <dgm:cxn modelId="{4B23E390-BB85-4BE9-BCB1-263BC97D9EBA}" type="presParOf" srcId="{4255BCB2-7BDA-4A35-A69D-A388CB04E117}" destId="{7A3F7369-3B6D-4A91-B934-CC98214544E1}" srcOrd="0" destOrd="0" presId="urn:microsoft.com/office/officeart/2008/layout/NameandTitleOrganizationalChart"/>
    <dgm:cxn modelId="{CF56ABE2-64F6-4835-969F-3914702F96F5}" type="presParOf" srcId="{4255BCB2-7BDA-4A35-A69D-A388CB04E117}" destId="{CE02443D-C8FB-4824-81C1-511EDBDE92F1}" srcOrd="1" destOrd="0" presId="urn:microsoft.com/office/officeart/2008/layout/NameandTitleOrganizationalChart"/>
    <dgm:cxn modelId="{E5D259D8-B9D7-42A9-8506-42B2874A2101}" type="presParOf" srcId="{4255BCB2-7BDA-4A35-A69D-A388CB04E117}" destId="{DA824ADD-9CD1-4DFC-8CBE-38EF255F1060}" srcOrd="2" destOrd="0" presId="urn:microsoft.com/office/officeart/2008/layout/NameandTitleOrganizationalChart"/>
    <dgm:cxn modelId="{FE2ECCDA-DD96-441F-87D1-7C0A0A890B36}" type="presParOf" srcId="{26651A37-0E43-4F55-A50A-4F1BB5DE1696}" destId="{61E707B8-AF7F-4EB1-9543-2642BFEA00E5}" srcOrd="1" destOrd="0" presId="urn:microsoft.com/office/officeart/2008/layout/NameandTitleOrganizationalChart"/>
    <dgm:cxn modelId="{0833D516-A26A-485C-970B-FBFE42E9553B}" type="presParOf" srcId="{61E707B8-AF7F-4EB1-9543-2642BFEA00E5}" destId="{64574596-1DED-48CA-BBEA-CFCD79DB39D3}" srcOrd="0" destOrd="0" presId="urn:microsoft.com/office/officeart/2008/layout/NameandTitleOrganizationalChart"/>
    <dgm:cxn modelId="{7D5AD73C-ACFB-4C39-81B3-74E7558E9A29}" type="presParOf" srcId="{61E707B8-AF7F-4EB1-9543-2642BFEA00E5}" destId="{6F70CC66-CC4C-4624-A821-EE52784ED1F1}" srcOrd="1" destOrd="0" presId="urn:microsoft.com/office/officeart/2008/layout/NameandTitleOrganizationalChart"/>
    <dgm:cxn modelId="{8EE42A1D-82DD-4F6B-855B-E772477E17B7}" type="presParOf" srcId="{6F70CC66-CC4C-4624-A821-EE52784ED1F1}" destId="{DA855DE5-1705-4CB7-B796-548D209E0B26}" srcOrd="0" destOrd="0" presId="urn:microsoft.com/office/officeart/2008/layout/NameandTitleOrganizationalChart"/>
    <dgm:cxn modelId="{15EC0FD2-F85F-4BC0-ADAA-7FB42FC42116}" type="presParOf" srcId="{DA855DE5-1705-4CB7-B796-548D209E0B26}" destId="{7DC2B443-0C01-4EE8-ABFE-F731AAEDBD53}" srcOrd="0" destOrd="0" presId="urn:microsoft.com/office/officeart/2008/layout/NameandTitleOrganizationalChart"/>
    <dgm:cxn modelId="{DD9BD466-67E4-4A9A-ADEE-A71BDA9D992C}" type="presParOf" srcId="{DA855DE5-1705-4CB7-B796-548D209E0B26}" destId="{BDB560F3-8F3E-4C78-B84C-59C4EE7DC1DC}" srcOrd="1" destOrd="0" presId="urn:microsoft.com/office/officeart/2008/layout/NameandTitleOrganizationalChart"/>
    <dgm:cxn modelId="{9D3CD937-222C-42BD-B68B-FC36FDBE5E2C}" type="presParOf" srcId="{DA855DE5-1705-4CB7-B796-548D209E0B26}" destId="{90138D69-EC99-441A-9CA8-3D7E2F3EB99A}" srcOrd="2" destOrd="0" presId="urn:microsoft.com/office/officeart/2008/layout/NameandTitleOrganizationalChart"/>
    <dgm:cxn modelId="{CC522CE2-BA78-4C9D-8CF7-2CDAB6CA4B52}" type="presParOf" srcId="{6F70CC66-CC4C-4624-A821-EE52784ED1F1}" destId="{45A6554C-311D-4C0F-9285-8F5DDD256F08}" srcOrd="1" destOrd="0" presId="urn:microsoft.com/office/officeart/2008/layout/NameandTitleOrganizationalChart"/>
    <dgm:cxn modelId="{B1446154-246B-4F49-8A25-CA5553FBA847}" type="presParOf" srcId="{45A6554C-311D-4C0F-9285-8F5DDD256F08}" destId="{760C41EE-9470-4CE2-94FB-6F4A2C7925EB}" srcOrd="0" destOrd="0" presId="urn:microsoft.com/office/officeart/2008/layout/NameandTitleOrganizationalChart"/>
    <dgm:cxn modelId="{BEEA8166-57D4-45DC-A345-DC376D85F371}" type="presParOf" srcId="{45A6554C-311D-4C0F-9285-8F5DDD256F08}" destId="{48004F10-A80D-44E9-9BE4-7EA95B7091F8}" srcOrd="1" destOrd="0" presId="urn:microsoft.com/office/officeart/2008/layout/NameandTitleOrganizationalChart"/>
    <dgm:cxn modelId="{E38D2A41-AF35-407A-BF18-1A0B72A376DD}" type="presParOf" srcId="{48004F10-A80D-44E9-9BE4-7EA95B7091F8}" destId="{EB94032F-36FF-46BE-8282-E6A849B75658}" srcOrd="0" destOrd="0" presId="urn:microsoft.com/office/officeart/2008/layout/NameandTitleOrganizationalChart"/>
    <dgm:cxn modelId="{4D680774-5F8A-4D4C-AA40-5D9F70A5AE82}" type="presParOf" srcId="{EB94032F-36FF-46BE-8282-E6A849B75658}" destId="{4DE063CE-CCF5-4CDE-97E5-9E591FCAE830}" srcOrd="0" destOrd="0" presId="urn:microsoft.com/office/officeart/2008/layout/NameandTitleOrganizationalChart"/>
    <dgm:cxn modelId="{C6E6B823-4F58-40AC-AC36-54E8A3EFD25C}" type="presParOf" srcId="{EB94032F-36FF-46BE-8282-E6A849B75658}" destId="{600878ED-ECB7-4CFE-911A-408067A86CA1}" srcOrd="1" destOrd="0" presId="urn:microsoft.com/office/officeart/2008/layout/NameandTitleOrganizationalChart"/>
    <dgm:cxn modelId="{101AEF0D-3BD4-4C3F-BABC-5D0D6FEBB9C1}" type="presParOf" srcId="{EB94032F-36FF-46BE-8282-E6A849B75658}" destId="{1FEBDB34-6B7E-4EEC-9586-55256FAEE3D3}" srcOrd="2" destOrd="0" presId="urn:microsoft.com/office/officeart/2008/layout/NameandTitleOrganizationalChart"/>
    <dgm:cxn modelId="{B782918E-5DF9-496C-9200-E917500AF36D}" type="presParOf" srcId="{48004F10-A80D-44E9-9BE4-7EA95B7091F8}" destId="{57CA74C1-5AF3-4CB5-A3C0-9100B8C2F2ED}" srcOrd="1" destOrd="0" presId="urn:microsoft.com/office/officeart/2008/layout/NameandTitleOrganizationalChart"/>
    <dgm:cxn modelId="{7A0F9F7C-263D-4BF6-A6AF-FCC645EC943D}" type="presParOf" srcId="{48004F10-A80D-44E9-9BE4-7EA95B7091F8}" destId="{D3A914E1-6018-41BE-BE79-48CEEC408B8A}" srcOrd="2" destOrd="0" presId="urn:microsoft.com/office/officeart/2008/layout/NameandTitleOrganizationalChart"/>
    <dgm:cxn modelId="{FD3B21FC-E911-4DFE-8A10-848D41749543}" type="presParOf" srcId="{6F70CC66-CC4C-4624-A821-EE52784ED1F1}" destId="{04FFFE7E-41A5-46E0-9BD1-F9CDA5140309}" srcOrd="2" destOrd="0" presId="urn:microsoft.com/office/officeart/2008/layout/NameandTitleOrganizationalChart"/>
    <dgm:cxn modelId="{A933DF8D-20ED-4086-96CB-688DA3E97662}" type="presParOf" srcId="{61E707B8-AF7F-4EB1-9543-2642BFEA00E5}" destId="{84A5BFE9-0783-42A7-A0AA-0BEFA9720062}" srcOrd="2" destOrd="0" presId="urn:microsoft.com/office/officeart/2008/layout/NameandTitleOrganizationalChart"/>
    <dgm:cxn modelId="{8547C35D-888D-4332-9656-E2110241DAA5}" type="presParOf" srcId="{61E707B8-AF7F-4EB1-9543-2642BFEA00E5}" destId="{D10E24A3-963A-4788-B69E-26298740ECAD}" srcOrd="3" destOrd="0" presId="urn:microsoft.com/office/officeart/2008/layout/NameandTitleOrganizationalChart"/>
    <dgm:cxn modelId="{0B2CCE6A-275D-4AB0-A27A-27D4BE843B8D}" type="presParOf" srcId="{D10E24A3-963A-4788-B69E-26298740ECAD}" destId="{1AD96A0F-7733-4DCA-ACB0-798242256DC3}" srcOrd="0" destOrd="0" presId="urn:microsoft.com/office/officeart/2008/layout/NameandTitleOrganizationalChart"/>
    <dgm:cxn modelId="{569123F8-0A88-4556-B533-77E741A3BD7C}" type="presParOf" srcId="{1AD96A0F-7733-4DCA-ACB0-798242256DC3}" destId="{CA98D899-8895-4058-81E1-C5BA75B04B66}" srcOrd="0" destOrd="0" presId="urn:microsoft.com/office/officeart/2008/layout/NameandTitleOrganizationalChart"/>
    <dgm:cxn modelId="{20523975-D1E6-40B9-B7ED-790AD3832824}" type="presParOf" srcId="{1AD96A0F-7733-4DCA-ACB0-798242256DC3}" destId="{FBA3BA45-064C-4662-A270-6A8151CD57A6}" srcOrd="1" destOrd="0" presId="urn:microsoft.com/office/officeart/2008/layout/NameandTitleOrganizationalChart"/>
    <dgm:cxn modelId="{54C1EE74-5FA6-4B23-A0B5-C0EF6A8509ED}" type="presParOf" srcId="{1AD96A0F-7733-4DCA-ACB0-798242256DC3}" destId="{C89699CA-D9B6-454B-BB48-5ABC4754BFAA}" srcOrd="2" destOrd="0" presId="urn:microsoft.com/office/officeart/2008/layout/NameandTitleOrganizationalChart"/>
    <dgm:cxn modelId="{447BA8C2-17EB-424A-947F-AEEAC6C15E34}" type="presParOf" srcId="{D10E24A3-963A-4788-B69E-26298740ECAD}" destId="{D5158C3F-379B-4EE8-8C71-3E85E8644260}" srcOrd="1" destOrd="0" presId="urn:microsoft.com/office/officeart/2008/layout/NameandTitleOrganizationalChart"/>
    <dgm:cxn modelId="{AFE1E797-CCC7-4C34-B7CD-F23C13EC1793}" type="presParOf" srcId="{D5158C3F-379B-4EE8-8C71-3E85E8644260}" destId="{181A442C-F1A1-49B1-A40A-FDA637518C70}" srcOrd="0" destOrd="0" presId="urn:microsoft.com/office/officeart/2008/layout/NameandTitleOrganizationalChart"/>
    <dgm:cxn modelId="{F95DC41F-1BE3-4F03-B255-1B08841400E4}" type="presParOf" srcId="{D5158C3F-379B-4EE8-8C71-3E85E8644260}" destId="{D918439A-D593-4615-8DA9-2BD5A2992DBB}" srcOrd="1" destOrd="0" presId="urn:microsoft.com/office/officeart/2008/layout/NameandTitleOrganizationalChart"/>
    <dgm:cxn modelId="{A6E9996D-CE5C-4F5A-A9F2-F1849DB261D1}" type="presParOf" srcId="{D918439A-D593-4615-8DA9-2BD5A2992DBB}" destId="{0E443460-DB44-4284-82D9-87857A845109}" srcOrd="0" destOrd="0" presId="urn:microsoft.com/office/officeart/2008/layout/NameandTitleOrganizationalChart"/>
    <dgm:cxn modelId="{BBA46004-A9C8-4755-8CAD-7D4B23126679}" type="presParOf" srcId="{0E443460-DB44-4284-82D9-87857A845109}" destId="{118E83AD-85AC-4C4A-AF0E-10DE4F473FAE}" srcOrd="0" destOrd="0" presId="urn:microsoft.com/office/officeart/2008/layout/NameandTitleOrganizationalChart"/>
    <dgm:cxn modelId="{F28B5562-16FE-4F18-9D39-54E6F87A5312}" type="presParOf" srcId="{0E443460-DB44-4284-82D9-87857A845109}" destId="{805F3502-085E-4C4D-81DB-84BA23C49D20}" srcOrd="1" destOrd="0" presId="urn:microsoft.com/office/officeart/2008/layout/NameandTitleOrganizationalChart"/>
    <dgm:cxn modelId="{2A505246-21D3-46CB-A34A-75CD0F5FD2CD}" type="presParOf" srcId="{0E443460-DB44-4284-82D9-87857A845109}" destId="{D4F21B8B-0ED0-485A-A5F1-AC514272D6EA}" srcOrd="2" destOrd="0" presId="urn:microsoft.com/office/officeart/2008/layout/NameandTitleOrganizationalChart"/>
    <dgm:cxn modelId="{F40E1FE3-BD67-44D2-AB5B-C01989DBC2BE}" type="presParOf" srcId="{D918439A-D593-4615-8DA9-2BD5A2992DBB}" destId="{45822B1B-87DB-4DCE-9C45-B8C595BDE518}" srcOrd="1" destOrd="0" presId="urn:microsoft.com/office/officeart/2008/layout/NameandTitleOrganizationalChart"/>
    <dgm:cxn modelId="{C195AE26-292E-40E5-A139-532D4FE28B4C}" type="presParOf" srcId="{D918439A-D593-4615-8DA9-2BD5A2992DBB}" destId="{0CCE5FE5-D326-41B7-AF61-70C50CCDBFBC}" srcOrd="2" destOrd="0" presId="urn:microsoft.com/office/officeart/2008/layout/NameandTitleOrganizationalChart"/>
    <dgm:cxn modelId="{78A54F4B-22A3-4157-8780-71C37DF232A4}" type="presParOf" srcId="{D5158C3F-379B-4EE8-8C71-3E85E8644260}" destId="{7D6EB494-12FC-49E4-901A-91D3DD363883}" srcOrd="2" destOrd="0" presId="urn:microsoft.com/office/officeart/2008/layout/NameandTitleOrganizationalChart"/>
    <dgm:cxn modelId="{B944173D-2900-44CA-B1D2-80B446154661}" type="presParOf" srcId="{D5158C3F-379B-4EE8-8C71-3E85E8644260}" destId="{422C441A-EB91-4F03-8449-D6757FEA3570}" srcOrd="3" destOrd="0" presId="urn:microsoft.com/office/officeart/2008/layout/NameandTitleOrganizationalChart"/>
    <dgm:cxn modelId="{9AA37230-2B1F-452E-8EC2-CBD624EF2229}" type="presParOf" srcId="{422C441A-EB91-4F03-8449-D6757FEA3570}" destId="{620E85B1-161A-449D-8B4D-7E9373AE277A}" srcOrd="0" destOrd="0" presId="urn:microsoft.com/office/officeart/2008/layout/NameandTitleOrganizationalChart"/>
    <dgm:cxn modelId="{38300B0F-E079-4268-BA21-9FB11B3C6F78}" type="presParOf" srcId="{620E85B1-161A-449D-8B4D-7E9373AE277A}" destId="{DA7C7C9C-1B81-4987-BDAE-AAC7152A0428}" srcOrd="0" destOrd="0" presId="urn:microsoft.com/office/officeart/2008/layout/NameandTitleOrganizationalChart"/>
    <dgm:cxn modelId="{14B6B40C-876B-426C-A127-72D3BABFF341}" type="presParOf" srcId="{620E85B1-161A-449D-8B4D-7E9373AE277A}" destId="{2696EDCE-936B-4454-9084-B5BBF6847F51}" srcOrd="1" destOrd="0" presId="urn:microsoft.com/office/officeart/2008/layout/NameandTitleOrganizationalChart"/>
    <dgm:cxn modelId="{14380ACE-6FF2-4463-8227-15B642BE3F2D}" type="presParOf" srcId="{620E85B1-161A-449D-8B4D-7E9373AE277A}" destId="{85D96FF5-F66A-426A-BBA0-6B31AF0495E7}" srcOrd="2" destOrd="0" presId="urn:microsoft.com/office/officeart/2008/layout/NameandTitleOrganizationalChart"/>
    <dgm:cxn modelId="{E5138D70-B37B-4908-9473-59220A3DEE97}" type="presParOf" srcId="{422C441A-EB91-4F03-8449-D6757FEA3570}" destId="{77E6A234-A1DD-4592-8CF1-DDF05327F8A0}" srcOrd="1" destOrd="0" presId="urn:microsoft.com/office/officeart/2008/layout/NameandTitleOrganizationalChart"/>
    <dgm:cxn modelId="{BBA44AD0-813A-45C5-937E-810FA939DB72}" type="presParOf" srcId="{422C441A-EB91-4F03-8449-D6757FEA3570}" destId="{7E46582A-DB89-44B0-8601-1A2E52DC84FC}" srcOrd="2" destOrd="0" presId="urn:microsoft.com/office/officeart/2008/layout/NameandTitleOrganizationalChart"/>
    <dgm:cxn modelId="{0BA54A2E-029B-4AC2-A1D3-66805B2F070B}" type="presParOf" srcId="{D10E24A3-963A-4788-B69E-26298740ECAD}" destId="{C568C318-1D24-4413-A67E-777115DEF8A3}" srcOrd="2" destOrd="0" presId="urn:microsoft.com/office/officeart/2008/layout/NameandTitleOrganizationalChart"/>
    <dgm:cxn modelId="{BFCEABFF-C059-4DA5-9B24-C4F29E7F6004}" type="presParOf" srcId="{26651A37-0E43-4F55-A50A-4F1BB5DE1696}" destId="{8A85BA70-7CED-4533-BE6E-79BDC68C800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1323D5-993B-4BCA-9D26-CB0B8448571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A90B4B-3D27-426D-8355-186F220AADB5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collection</a:t>
          </a:r>
          <a:endParaRPr lang="en-US" dirty="0"/>
        </a:p>
      </dgm:t>
    </dgm:pt>
    <dgm:pt modelId="{0FCB3A3B-1196-45D2-84B4-553D8518139A}" type="parTrans" cxnId="{62A603D4-43CD-45AA-B945-5AFE9D4362A6}">
      <dgm:prSet/>
      <dgm:spPr/>
      <dgm:t>
        <a:bodyPr/>
        <a:lstStyle/>
        <a:p>
          <a:endParaRPr lang="en-US"/>
        </a:p>
      </dgm:t>
    </dgm:pt>
    <dgm:pt modelId="{A1A54E18-8FFF-4772-A4B5-5E71A2A50F05}" type="sibTrans" cxnId="{62A603D4-43CD-45AA-B945-5AFE9D4362A6}">
      <dgm:prSet/>
      <dgm:spPr/>
      <dgm:t>
        <a:bodyPr/>
        <a:lstStyle/>
        <a:p>
          <a:r>
            <a:rPr lang="en-US" dirty="0"/>
            <a:t>java</a:t>
          </a:r>
        </a:p>
      </dgm:t>
    </dgm:pt>
    <dgm:pt modelId="{03035FC2-C578-4048-ABA1-AE4095035C57}">
      <dgm:prSet phldrT="[Text]"/>
      <dgm:spPr/>
      <dgm:t>
        <a:bodyPr/>
        <a:lstStyle/>
        <a:p>
          <a:endParaRPr lang="en-US" dirty="0"/>
        </a:p>
      </dgm:t>
    </dgm:pt>
    <dgm:pt modelId="{76E041AE-32BB-4648-B9C0-67270C0DB874}" type="parTrans" cxnId="{251D023B-9B2A-497A-BC6F-33A34897BB5B}">
      <dgm:prSet/>
      <dgm:spPr/>
      <dgm:t>
        <a:bodyPr/>
        <a:lstStyle/>
        <a:p>
          <a:endParaRPr lang="en-US"/>
        </a:p>
      </dgm:t>
    </dgm:pt>
    <dgm:pt modelId="{6F7698D5-2DC7-42D7-9542-317EE9D5D0B6}" type="sibTrans" cxnId="{251D023B-9B2A-497A-BC6F-33A34897BB5B}">
      <dgm:prSet/>
      <dgm:spPr/>
      <dgm:t>
        <a:bodyPr/>
        <a:lstStyle/>
        <a:p>
          <a:r>
            <a:rPr lang="en-US" dirty="0"/>
            <a:t>List</a:t>
          </a:r>
        </a:p>
      </dgm:t>
    </dgm:pt>
    <dgm:pt modelId="{57A3BD85-6EA9-42E7-BC2F-3D84852FFC70}">
      <dgm:prSet phldrT="[Text]"/>
      <dgm:spPr/>
      <dgm:t>
        <a:bodyPr/>
        <a:lstStyle/>
        <a:p>
          <a:endParaRPr lang="en-US" dirty="0"/>
        </a:p>
      </dgm:t>
    </dgm:pt>
    <dgm:pt modelId="{51BBF461-7FFE-4A37-BB7F-A48417D19C30}" type="parTrans" cxnId="{72474E19-26DC-4F15-8F48-F3919DAD9526}">
      <dgm:prSet/>
      <dgm:spPr/>
      <dgm:t>
        <a:bodyPr/>
        <a:lstStyle/>
        <a:p>
          <a:endParaRPr lang="en-US"/>
        </a:p>
      </dgm:t>
    </dgm:pt>
    <dgm:pt modelId="{5F6F81C9-D200-4831-9810-C7C94680F152}" type="sibTrans" cxnId="{72474E19-26DC-4F15-8F48-F3919DAD9526}">
      <dgm:prSet/>
      <dgm:spPr/>
      <dgm:t>
        <a:bodyPr/>
        <a:lstStyle/>
        <a:p>
          <a:r>
            <a:rPr lang="en-US" dirty="0"/>
            <a:t>set</a:t>
          </a:r>
        </a:p>
      </dgm:t>
    </dgm:pt>
    <dgm:pt modelId="{85C7CDD7-15BE-4359-A565-0425C4B7A8D6}">
      <dgm:prSet/>
      <dgm:spPr/>
      <dgm:t>
        <a:bodyPr/>
        <a:lstStyle/>
        <a:p>
          <a:endParaRPr lang="en-US" dirty="0"/>
        </a:p>
      </dgm:t>
    </dgm:pt>
    <dgm:pt modelId="{5C6404CA-C3E0-4557-8AF6-5709658A0C54}" type="parTrans" cxnId="{97F4DF27-8B63-4532-8CEA-C054C6FBFC86}">
      <dgm:prSet/>
      <dgm:spPr/>
      <dgm:t>
        <a:bodyPr/>
        <a:lstStyle/>
        <a:p>
          <a:endParaRPr lang="en-US"/>
        </a:p>
      </dgm:t>
    </dgm:pt>
    <dgm:pt modelId="{BD502763-CB67-4DD9-B72C-5FAFD84656DA}" type="sibTrans" cxnId="{97F4DF27-8B63-4532-8CEA-C054C6FBFC86}">
      <dgm:prSet/>
      <dgm:spPr/>
      <dgm:t>
        <a:bodyPr/>
        <a:lstStyle/>
        <a:p>
          <a:r>
            <a:rPr lang="en-US" dirty="0"/>
            <a:t>Array </a:t>
          </a:r>
        </a:p>
      </dgm:t>
    </dgm:pt>
    <dgm:pt modelId="{0F06F75D-7823-4B66-ACA6-C87BE3DB1D6B}">
      <dgm:prSet/>
      <dgm:spPr/>
      <dgm:t>
        <a:bodyPr/>
        <a:lstStyle/>
        <a:p>
          <a:endParaRPr lang="en-US" dirty="0"/>
        </a:p>
      </dgm:t>
    </dgm:pt>
    <dgm:pt modelId="{2A8E0E1E-B151-430B-987B-FDC40E96B47E}" type="parTrans" cxnId="{FA194CEA-3B92-433A-A1DE-3B547A10C306}">
      <dgm:prSet/>
      <dgm:spPr/>
      <dgm:t>
        <a:bodyPr/>
        <a:lstStyle/>
        <a:p>
          <a:endParaRPr lang="en-US"/>
        </a:p>
      </dgm:t>
    </dgm:pt>
    <dgm:pt modelId="{C88EAEC1-1F4F-47FE-9D60-B8DF887BF3F3}" type="sibTrans" cxnId="{FA194CEA-3B92-433A-A1DE-3B547A10C306}">
      <dgm:prSet/>
      <dgm:spPr/>
      <dgm:t>
        <a:bodyPr/>
        <a:lstStyle/>
        <a:p>
          <a:r>
            <a:rPr lang="en-US" dirty="0"/>
            <a:t>hash</a:t>
          </a:r>
        </a:p>
      </dgm:t>
    </dgm:pt>
    <dgm:pt modelId="{33291BD2-1D88-42AB-AF29-C770BF4EF3D4}">
      <dgm:prSet/>
      <dgm:spPr/>
      <dgm:t>
        <a:bodyPr/>
        <a:lstStyle/>
        <a:p>
          <a:endParaRPr lang="en-US" dirty="0"/>
        </a:p>
      </dgm:t>
    </dgm:pt>
    <dgm:pt modelId="{95CBD9E4-8598-48AC-9B07-672E934DBD25}" type="parTrans" cxnId="{9B2839F8-DCE1-4D66-9EE3-512835290032}">
      <dgm:prSet/>
      <dgm:spPr/>
      <dgm:t>
        <a:bodyPr/>
        <a:lstStyle/>
        <a:p>
          <a:endParaRPr lang="en-US"/>
        </a:p>
      </dgm:t>
    </dgm:pt>
    <dgm:pt modelId="{012A13E2-A68B-4232-9C61-B1DEDC69C85F}" type="sibTrans" cxnId="{9B2839F8-DCE1-4D66-9EE3-512835290032}">
      <dgm:prSet/>
      <dgm:spPr/>
      <dgm:t>
        <a:bodyPr/>
        <a:lstStyle/>
        <a:p>
          <a:r>
            <a:rPr lang="en-US" dirty="0"/>
            <a:t>Tree</a:t>
          </a:r>
        </a:p>
      </dgm:t>
    </dgm:pt>
    <dgm:pt modelId="{8EBD2595-D21A-4764-B985-AA462B343930}">
      <dgm:prSet/>
      <dgm:spPr/>
      <dgm:t>
        <a:bodyPr/>
        <a:lstStyle/>
        <a:p>
          <a:endParaRPr lang="en-US"/>
        </a:p>
      </dgm:t>
    </dgm:pt>
    <dgm:pt modelId="{ADE94A1B-84D1-4D0B-860D-9CCF0879656E}" type="parTrans" cxnId="{9FFECD05-87E3-45D6-9495-13D134E2FEEC}">
      <dgm:prSet/>
      <dgm:spPr/>
      <dgm:t>
        <a:bodyPr/>
        <a:lstStyle/>
        <a:p>
          <a:endParaRPr lang="en-US"/>
        </a:p>
      </dgm:t>
    </dgm:pt>
    <dgm:pt modelId="{B48E4B33-AE3E-4184-A180-9C34C3373AAD}" type="sibTrans" cxnId="{9FFECD05-87E3-45D6-9495-13D134E2FEEC}">
      <dgm:prSet/>
      <dgm:spPr/>
      <dgm:t>
        <a:bodyPr/>
        <a:lstStyle/>
        <a:p>
          <a:r>
            <a:rPr lang="en-US" dirty="0" err="1"/>
            <a:t>LinkedHash</a:t>
          </a:r>
          <a:endParaRPr lang="en-US" dirty="0"/>
        </a:p>
      </dgm:t>
    </dgm:pt>
    <dgm:pt modelId="{4CC2320C-1E91-45D5-8E71-CA268EDB7947}">
      <dgm:prSet/>
      <dgm:spPr/>
      <dgm:t>
        <a:bodyPr/>
        <a:lstStyle/>
        <a:p>
          <a:endParaRPr lang="en-US"/>
        </a:p>
      </dgm:t>
    </dgm:pt>
    <dgm:pt modelId="{5F8597F8-973D-4AA4-83B7-F9F31ED1BA87}" type="parTrans" cxnId="{E470A46A-25AB-4D2E-B000-A918E23C0F23}">
      <dgm:prSet/>
      <dgm:spPr/>
      <dgm:t>
        <a:bodyPr/>
        <a:lstStyle/>
        <a:p>
          <a:endParaRPr lang="en-US"/>
        </a:p>
      </dgm:t>
    </dgm:pt>
    <dgm:pt modelId="{AB920BA7-F77B-4749-9488-3498D642D220}" type="sibTrans" cxnId="{E470A46A-25AB-4D2E-B000-A918E23C0F23}">
      <dgm:prSet/>
      <dgm:spPr/>
      <dgm:t>
        <a:bodyPr/>
        <a:lstStyle/>
        <a:p>
          <a:r>
            <a:rPr lang="en-US" dirty="0"/>
            <a:t>linked</a:t>
          </a:r>
        </a:p>
      </dgm:t>
    </dgm:pt>
    <dgm:pt modelId="{7228C1A6-937B-48E9-AD8F-38DD68CA9021}">
      <dgm:prSet/>
      <dgm:spPr/>
      <dgm:t>
        <a:bodyPr/>
        <a:lstStyle/>
        <a:p>
          <a:endParaRPr lang="en-US"/>
        </a:p>
      </dgm:t>
    </dgm:pt>
    <dgm:pt modelId="{B28B1C99-CB74-4616-8C17-AD277BE09C9C}" type="parTrans" cxnId="{28467BD8-ECD8-43DA-98F7-8AC58B83A06E}">
      <dgm:prSet/>
      <dgm:spPr/>
      <dgm:t>
        <a:bodyPr/>
        <a:lstStyle/>
        <a:p>
          <a:endParaRPr lang="en-US"/>
        </a:p>
      </dgm:t>
    </dgm:pt>
    <dgm:pt modelId="{5AD388AF-DC0F-4B8D-9307-C49C59DCCBB2}" type="sibTrans" cxnId="{28467BD8-ECD8-43DA-98F7-8AC58B83A06E}">
      <dgm:prSet/>
      <dgm:spPr/>
      <dgm:t>
        <a:bodyPr/>
        <a:lstStyle/>
        <a:p>
          <a:r>
            <a:rPr lang="en-US" dirty="0"/>
            <a:t>vector</a:t>
          </a:r>
        </a:p>
      </dgm:t>
    </dgm:pt>
    <dgm:pt modelId="{A4EDE8B5-974E-4224-9368-815785FC554B}">
      <dgm:prSet/>
      <dgm:spPr/>
      <dgm:t>
        <a:bodyPr/>
        <a:lstStyle/>
        <a:p>
          <a:r>
            <a:rPr lang="en-US" dirty="0" err="1"/>
            <a:t>Lifo</a:t>
          </a:r>
          <a:r>
            <a:rPr lang="en-US" dirty="0"/>
            <a:t>/</a:t>
          </a:r>
          <a:r>
            <a:rPr lang="en-US"/>
            <a:t>fifo</a:t>
          </a:r>
        </a:p>
      </dgm:t>
    </dgm:pt>
    <dgm:pt modelId="{2A82C5EE-38B3-4AD9-9B7A-746460E6B9EB}" type="parTrans" cxnId="{FD947BA2-9C95-4EC3-9306-BE6BB3B6A04F}">
      <dgm:prSet/>
      <dgm:spPr/>
      <dgm:t>
        <a:bodyPr/>
        <a:lstStyle/>
        <a:p>
          <a:endParaRPr lang="en-US"/>
        </a:p>
      </dgm:t>
    </dgm:pt>
    <dgm:pt modelId="{6D4BE3AF-3A19-42A0-887F-B5D806DAC4E4}" type="sibTrans" cxnId="{FD947BA2-9C95-4EC3-9306-BE6BB3B6A04F}">
      <dgm:prSet/>
      <dgm:spPr/>
      <dgm:t>
        <a:bodyPr/>
        <a:lstStyle/>
        <a:p>
          <a:r>
            <a:rPr lang="en-US" dirty="0"/>
            <a:t>queue</a:t>
          </a:r>
        </a:p>
      </dgm:t>
    </dgm:pt>
    <dgm:pt modelId="{4A2548D0-CCE6-4D26-8A43-C51A76856DDD}">
      <dgm:prSet/>
      <dgm:spPr/>
      <dgm:t>
        <a:bodyPr/>
        <a:lstStyle/>
        <a:p>
          <a:endParaRPr lang="en-US"/>
        </a:p>
      </dgm:t>
    </dgm:pt>
    <dgm:pt modelId="{0BD0E7F9-76BF-4F5B-99C2-1DCAA88295C8}" type="parTrans" cxnId="{10441B8A-FF89-49CA-96ED-7A7E2C0E5D27}">
      <dgm:prSet/>
      <dgm:spPr/>
      <dgm:t>
        <a:bodyPr/>
        <a:lstStyle/>
        <a:p>
          <a:endParaRPr lang="en-US"/>
        </a:p>
      </dgm:t>
    </dgm:pt>
    <dgm:pt modelId="{68668171-063E-4CE8-9BDD-93B279116349}" type="sibTrans" cxnId="{10441B8A-FF89-49CA-96ED-7A7E2C0E5D27}">
      <dgm:prSet/>
      <dgm:spPr/>
      <dgm:t>
        <a:bodyPr/>
        <a:lstStyle/>
        <a:p>
          <a:r>
            <a:rPr lang="en-US" dirty="0"/>
            <a:t>map</a:t>
          </a:r>
        </a:p>
      </dgm:t>
    </dgm:pt>
    <dgm:pt modelId="{498C436F-21D6-426D-8199-183E1011E92E}" type="pres">
      <dgm:prSet presAssocID="{581323D5-993B-4BCA-9D26-CB0B844857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6651A37-0E43-4F55-A50A-4F1BB5DE1696}" type="pres">
      <dgm:prSet presAssocID="{7BA90B4B-3D27-426D-8355-186F220AADB5}" presName="hierRoot1" presStyleCnt="0">
        <dgm:presLayoutVars>
          <dgm:hierBranch val="init"/>
        </dgm:presLayoutVars>
      </dgm:prSet>
      <dgm:spPr/>
    </dgm:pt>
    <dgm:pt modelId="{4255BCB2-7BDA-4A35-A69D-A388CB04E117}" type="pres">
      <dgm:prSet presAssocID="{7BA90B4B-3D27-426D-8355-186F220AADB5}" presName="rootComposite1" presStyleCnt="0"/>
      <dgm:spPr/>
    </dgm:pt>
    <dgm:pt modelId="{7A3F7369-3B6D-4A91-B934-CC98214544E1}" type="pres">
      <dgm:prSet presAssocID="{7BA90B4B-3D27-426D-8355-186F220AADB5}" presName="rootText1" presStyleLbl="node0" presStyleIdx="0" presStyleCnt="1">
        <dgm:presLayoutVars>
          <dgm:chMax/>
          <dgm:chPref val="3"/>
        </dgm:presLayoutVars>
      </dgm:prSet>
      <dgm:spPr/>
    </dgm:pt>
    <dgm:pt modelId="{CE02443D-C8FB-4824-81C1-511EDBDE92F1}" type="pres">
      <dgm:prSet presAssocID="{7BA90B4B-3D27-426D-8355-186F220AADB5}" presName="titleText1" presStyleLbl="fgAcc0" presStyleIdx="0" presStyleCnt="1">
        <dgm:presLayoutVars>
          <dgm:chMax val="0"/>
          <dgm:chPref val="0"/>
        </dgm:presLayoutVars>
      </dgm:prSet>
      <dgm:spPr/>
    </dgm:pt>
    <dgm:pt modelId="{DA824ADD-9CD1-4DFC-8CBE-38EF255F1060}" type="pres">
      <dgm:prSet presAssocID="{7BA90B4B-3D27-426D-8355-186F220AADB5}" presName="rootConnector1" presStyleLbl="node1" presStyleIdx="0" presStyleCnt="10"/>
      <dgm:spPr/>
    </dgm:pt>
    <dgm:pt modelId="{61E707B8-AF7F-4EB1-9543-2642BFEA00E5}" type="pres">
      <dgm:prSet presAssocID="{7BA90B4B-3D27-426D-8355-186F220AADB5}" presName="hierChild2" presStyleCnt="0"/>
      <dgm:spPr/>
    </dgm:pt>
    <dgm:pt modelId="{64574596-1DED-48CA-BBEA-CFCD79DB39D3}" type="pres">
      <dgm:prSet presAssocID="{76E041AE-32BB-4648-B9C0-67270C0DB874}" presName="Name37" presStyleLbl="parChTrans1D2" presStyleIdx="0" presStyleCnt="4"/>
      <dgm:spPr/>
    </dgm:pt>
    <dgm:pt modelId="{6F70CC66-CC4C-4624-A821-EE52784ED1F1}" type="pres">
      <dgm:prSet presAssocID="{03035FC2-C578-4048-ABA1-AE4095035C57}" presName="hierRoot2" presStyleCnt="0">
        <dgm:presLayoutVars>
          <dgm:hierBranch val="init"/>
        </dgm:presLayoutVars>
      </dgm:prSet>
      <dgm:spPr/>
    </dgm:pt>
    <dgm:pt modelId="{DA855DE5-1705-4CB7-B796-548D209E0B26}" type="pres">
      <dgm:prSet presAssocID="{03035FC2-C578-4048-ABA1-AE4095035C57}" presName="rootComposite" presStyleCnt="0"/>
      <dgm:spPr/>
    </dgm:pt>
    <dgm:pt modelId="{7DC2B443-0C01-4EE8-ABFE-F731AAEDBD53}" type="pres">
      <dgm:prSet presAssocID="{03035FC2-C578-4048-ABA1-AE4095035C57}" presName="rootText" presStyleLbl="node1" presStyleIdx="0" presStyleCnt="10">
        <dgm:presLayoutVars>
          <dgm:chMax/>
          <dgm:chPref val="3"/>
        </dgm:presLayoutVars>
      </dgm:prSet>
      <dgm:spPr/>
    </dgm:pt>
    <dgm:pt modelId="{BDB560F3-8F3E-4C78-B84C-59C4EE7DC1DC}" type="pres">
      <dgm:prSet presAssocID="{03035FC2-C578-4048-ABA1-AE4095035C57}" presName="titleText2" presStyleLbl="fgAcc1" presStyleIdx="0" presStyleCnt="10">
        <dgm:presLayoutVars>
          <dgm:chMax val="0"/>
          <dgm:chPref val="0"/>
        </dgm:presLayoutVars>
      </dgm:prSet>
      <dgm:spPr/>
    </dgm:pt>
    <dgm:pt modelId="{90138D69-EC99-441A-9CA8-3D7E2F3EB99A}" type="pres">
      <dgm:prSet presAssocID="{03035FC2-C578-4048-ABA1-AE4095035C57}" presName="rootConnector" presStyleLbl="node2" presStyleIdx="0" presStyleCnt="0"/>
      <dgm:spPr/>
    </dgm:pt>
    <dgm:pt modelId="{45A6554C-311D-4C0F-9285-8F5DDD256F08}" type="pres">
      <dgm:prSet presAssocID="{03035FC2-C578-4048-ABA1-AE4095035C57}" presName="hierChild4" presStyleCnt="0"/>
      <dgm:spPr/>
    </dgm:pt>
    <dgm:pt modelId="{760C41EE-9470-4CE2-94FB-6F4A2C7925EB}" type="pres">
      <dgm:prSet presAssocID="{5C6404CA-C3E0-4557-8AF6-5709658A0C54}" presName="Name37" presStyleLbl="parChTrans1D3" presStyleIdx="0" presStyleCnt="6"/>
      <dgm:spPr/>
    </dgm:pt>
    <dgm:pt modelId="{48004F10-A80D-44E9-9BE4-7EA95B7091F8}" type="pres">
      <dgm:prSet presAssocID="{85C7CDD7-15BE-4359-A565-0425C4B7A8D6}" presName="hierRoot2" presStyleCnt="0">
        <dgm:presLayoutVars>
          <dgm:hierBranch val="init"/>
        </dgm:presLayoutVars>
      </dgm:prSet>
      <dgm:spPr/>
    </dgm:pt>
    <dgm:pt modelId="{EB94032F-36FF-46BE-8282-E6A849B75658}" type="pres">
      <dgm:prSet presAssocID="{85C7CDD7-15BE-4359-A565-0425C4B7A8D6}" presName="rootComposite" presStyleCnt="0"/>
      <dgm:spPr/>
    </dgm:pt>
    <dgm:pt modelId="{4DE063CE-CCF5-4CDE-97E5-9E591FCAE830}" type="pres">
      <dgm:prSet presAssocID="{85C7CDD7-15BE-4359-A565-0425C4B7A8D6}" presName="rootText" presStyleLbl="node1" presStyleIdx="1" presStyleCnt="10">
        <dgm:presLayoutVars>
          <dgm:chMax/>
          <dgm:chPref val="3"/>
        </dgm:presLayoutVars>
      </dgm:prSet>
      <dgm:spPr/>
    </dgm:pt>
    <dgm:pt modelId="{600878ED-ECB7-4CFE-911A-408067A86CA1}" type="pres">
      <dgm:prSet presAssocID="{85C7CDD7-15BE-4359-A565-0425C4B7A8D6}" presName="titleText2" presStyleLbl="fgAcc1" presStyleIdx="1" presStyleCnt="10">
        <dgm:presLayoutVars>
          <dgm:chMax val="0"/>
          <dgm:chPref val="0"/>
        </dgm:presLayoutVars>
      </dgm:prSet>
      <dgm:spPr/>
    </dgm:pt>
    <dgm:pt modelId="{1FEBDB34-6B7E-4EEC-9586-55256FAEE3D3}" type="pres">
      <dgm:prSet presAssocID="{85C7CDD7-15BE-4359-A565-0425C4B7A8D6}" presName="rootConnector" presStyleLbl="node3" presStyleIdx="0" presStyleCnt="0"/>
      <dgm:spPr/>
    </dgm:pt>
    <dgm:pt modelId="{57CA74C1-5AF3-4CB5-A3C0-9100B8C2F2ED}" type="pres">
      <dgm:prSet presAssocID="{85C7CDD7-15BE-4359-A565-0425C4B7A8D6}" presName="hierChild4" presStyleCnt="0"/>
      <dgm:spPr/>
    </dgm:pt>
    <dgm:pt modelId="{D3A914E1-6018-41BE-BE79-48CEEC408B8A}" type="pres">
      <dgm:prSet presAssocID="{85C7CDD7-15BE-4359-A565-0425C4B7A8D6}" presName="hierChild5" presStyleCnt="0"/>
      <dgm:spPr/>
    </dgm:pt>
    <dgm:pt modelId="{1C8F55D0-C622-4C77-B16D-409A94F643DB}" type="pres">
      <dgm:prSet presAssocID="{B28B1C99-CB74-4616-8C17-AD277BE09C9C}" presName="Name37" presStyleLbl="parChTrans1D3" presStyleIdx="1" presStyleCnt="6"/>
      <dgm:spPr/>
    </dgm:pt>
    <dgm:pt modelId="{2D6EEFC7-9148-4989-B915-790BBAF3DD6C}" type="pres">
      <dgm:prSet presAssocID="{7228C1A6-937B-48E9-AD8F-38DD68CA9021}" presName="hierRoot2" presStyleCnt="0">
        <dgm:presLayoutVars>
          <dgm:hierBranch val="init"/>
        </dgm:presLayoutVars>
      </dgm:prSet>
      <dgm:spPr/>
    </dgm:pt>
    <dgm:pt modelId="{A48826CC-5380-48DB-A366-BB962C254CF1}" type="pres">
      <dgm:prSet presAssocID="{7228C1A6-937B-48E9-AD8F-38DD68CA9021}" presName="rootComposite" presStyleCnt="0"/>
      <dgm:spPr/>
    </dgm:pt>
    <dgm:pt modelId="{D20C0699-16CA-4C08-850B-574B4ABD2D58}" type="pres">
      <dgm:prSet presAssocID="{7228C1A6-937B-48E9-AD8F-38DD68CA9021}" presName="rootText" presStyleLbl="node1" presStyleIdx="2" presStyleCnt="10">
        <dgm:presLayoutVars>
          <dgm:chMax/>
          <dgm:chPref val="3"/>
        </dgm:presLayoutVars>
      </dgm:prSet>
      <dgm:spPr/>
    </dgm:pt>
    <dgm:pt modelId="{797E1374-85D7-42E7-B02D-1E53E7E47755}" type="pres">
      <dgm:prSet presAssocID="{7228C1A6-937B-48E9-AD8F-38DD68CA9021}" presName="titleText2" presStyleLbl="fgAcc1" presStyleIdx="2" presStyleCnt="10">
        <dgm:presLayoutVars>
          <dgm:chMax val="0"/>
          <dgm:chPref val="0"/>
        </dgm:presLayoutVars>
      </dgm:prSet>
      <dgm:spPr/>
    </dgm:pt>
    <dgm:pt modelId="{EBBB29A1-60D3-49AE-BE11-356BFF4F1784}" type="pres">
      <dgm:prSet presAssocID="{7228C1A6-937B-48E9-AD8F-38DD68CA9021}" presName="rootConnector" presStyleLbl="node3" presStyleIdx="0" presStyleCnt="0"/>
      <dgm:spPr/>
    </dgm:pt>
    <dgm:pt modelId="{01DCA544-36B2-43B6-82A2-CB889D3D75AC}" type="pres">
      <dgm:prSet presAssocID="{7228C1A6-937B-48E9-AD8F-38DD68CA9021}" presName="hierChild4" presStyleCnt="0"/>
      <dgm:spPr/>
    </dgm:pt>
    <dgm:pt modelId="{947D639A-636E-4541-AC55-5623A1201EBD}" type="pres">
      <dgm:prSet presAssocID="{7228C1A6-937B-48E9-AD8F-38DD68CA9021}" presName="hierChild5" presStyleCnt="0"/>
      <dgm:spPr/>
    </dgm:pt>
    <dgm:pt modelId="{C7776D02-B646-4BB4-8874-DB28D33C9FC6}" type="pres">
      <dgm:prSet presAssocID="{5F8597F8-973D-4AA4-83B7-F9F31ED1BA87}" presName="Name37" presStyleLbl="parChTrans1D3" presStyleIdx="2" presStyleCnt="6"/>
      <dgm:spPr/>
    </dgm:pt>
    <dgm:pt modelId="{AEB54A7E-AD5F-4747-9CDD-3C1B006E6CA8}" type="pres">
      <dgm:prSet presAssocID="{4CC2320C-1E91-45D5-8E71-CA268EDB7947}" presName="hierRoot2" presStyleCnt="0">
        <dgm:presLayoutVars>
          <dgm:hierBranch val="init"/>
        </dgm:presLayoutVars>
      </dgm:prSet>
      <dgm:spPr/>
    </dgm:pt>
    <dgm:pt modelId="{71FA41E7-469D-4EE6-A096-520044089B11}" type="pres">
      <dgm:prSet presAssocID="{4CC2320C-1E91-45D5-8E71-CA268EDB7947}" presName="rootComposite" presStyleCnt="0"/>
      <dgm:spPr/>
    </dgm:pt>
    <dgm:pt modelId="{8654841B-42E7-4A01-B145-2D3169EA0847}" type="pres">
      <dgm:prSet presAssocID="{4CC2320C-1E91-45D5-8E71-CA268EDB7947}" presName="rootText" presStyleLbl="node1" presStyleIdx="3" presStyleCnt="10">
        <dgm:presLayoutVars>
          <dgm:chMax/>
          <dgm:chPref val="3"/>
        </dgm:presLayoutVars>
      </dgm:prSet>
      <dgm:spPr/>
    </dgm:pt>
    <dgm:pt modelId="{F567F822-BF82-419F-B3AC-6C68624F6D34}" type="pres">
      <dgm:prSet presAssocID="{4CC2320C-1E91-45D5-8E71-CA268EDB7947}" presName="titleText2" presStyleLbl="fgAcc1" presStyleIdx="3" presStyleCnt="10">
        <dgm:presLayoutVars>
          <dgm:chMax val="0"/>
          <dgm:chPref val="0"/>
        </dgm:presLayoutVars>
      </dgm:prSet>
      <dgm:spPr/>
    </dgm:pt>
    <dgm:pt modelId="{EF1F29DD-5A07-485B-96EE-75FD3E843D2B}" type="pres">
      <dgm:prSet presAssocID="{4CC2320C-1E91-45D5-8E71-CA268EDB7947}" presName="rootConnector" presStyleLbl="node3" presStyleIdx="0" presStyleCnt="0"/>
      <dgm:spPr/>
    </dgm:pt>
    <dgm:pt modelId="{F8F28B8E-342F-4CE8-8511-C4D2840B3E5F}" type="pres">
      <dgm:prSet presAssocID="{4CC2320C-1E91-45D5-8E71-CA268EDB7947}" presName="hierChild4" presStyleCnt="0"/>
      <dgm:spPr/>
    </dgm:pt>
    <dgm:pt modelId="{A0C38022-09D0-4C4A-887B-0A134832C87B}" type="pres">
      <dgm:prSet presAssocID="{4CC2320C-1E91-45D5-8E71-CA268EDB7947}" presName="hierChild5" presStyleCnt="0"/>
      <dgm:spPr/>
    </dgm:pt>
    <dgm:pt modelId="{04FFFE7E-41A5-46E0-9BD1-F9CDA5140309}" type="pres">
      <dgm:prSet presAssocID="{03035FC2-C578-4048-ABA1-AE4095035C57}" presName="hierChild5" presStyleCnt="0"/>
      <dgm:spPr/>
    </dgm:pt>
    <dgm:pt modelId="{84A5BFE9-0783-42A7-A0AA-0BEFA9720062}" type="pres">
      <dgm:prSet presAssocID="{51BBF461-7FFE-4A37-BB7F-A48417D19C30}" presName="Name37" presStyleLbl="parChTrans1D2" presStyleIdx="1" presStyleCnt="4"/>
      <dgm:spPr/>
    </dgm:pt>
    <dgm:pt modelId="{D10E24A3-963A-4788-B69E-26298740ECAD}" type="pres">
      <dgm:prSet presAssocID="{57A3BD85-6EA9-42E7-BC2F-3D84852FFC70}" presName="hierRoot2" presStyleCnt="0">
        <dgm:presLayoutVars>
          <dgm:hierBranch val="init"/>
        </dgm:presLayoutVars>
      </dgm:prSet>
      <dgm:spPr/>
    </dgm:pt>
    <dgm:pt modelId="{1AD96A0F-7733-4DCA-ACB0-798242256DC3}" type="pres">
      <dgm:prSet presAssocID="{57A3BD85-6EA9-42E7-BC2F-3D84852FFC70}" presName="rootComposite" presStyleCnt="0"/>
      <dgm:spPr/>
    </dgm:pt>
    <dgm:pt modelId="{CA98D899-8895-4058-81E1-C5BA75B04B66}" type="pres">
      <dgm:prSet presAssocID="{57A3BD85-6EA9-42E7-BC2F-3D84852FFC70}" presName="rootText" presStyleLbl="node1" presStyleIdx="4" presStyleCnt="10">
        <dgm:presLayoutVars>
          <dgm:chMax/>
          <dgm:chPref val="3"/>
        </dgm:presLayoutVars>
      </dgm:prSet>
      <dgm:spPr/>
    </dgm:pt>
    <dgm:pt modelId="{FBA3BA45-064C-4662-A270-6A8151CD57A6}" type="pres">
      <dgm:prSet presAssocID="{57A3BD85-6EA9-42E7-BC2F-3D84852FFC70}" presName="titleText2" presStyleLbl="fgAcc1" presStyleIdx="4" presStyleCnt="10">
        <dgm:presLayoutVars>
          <dgm:chMax val="0"/>
          <dgm:chPref val="0"/>
        </dgm:presLayoutVars>
      </dgm:prSet>
      <dgm:spPr/>
    </dgm:pt>
    <dgm:pt modelId="{C89699CA-D9B6-454B-BB48-5ABC4754BFAA}" type="pres">
      <dgm:prSet presAssocID="{57A3BD85-6EA9-42E7-BC2F-3D84852FFC70}" presName="rootConnector" presStyleLbl="node2" presStyleIdx="0" presStyleCnt="0"/>
      <dgm:spPr/>
    </dgm:pt>
    <dgm:pt modelId="{D5158C3F-379B-4EE8-8C71-3E85E8644260}" type="pres">
      <dgm:prSet presAssocID="{57A3BD85-6EA9-42E7-BC2F-3D84852FFC70}" presName="hierChild4" presStyleCnt="0"/>
      <dgm:spPr/>
    </dgm:pt>
    <dgm:pt modelId="{181A442C-F1A1-49B1-A40A-FDA637518C70}" type="pres">
      <dgm:prSet presAssocID="{2A8E0E1E-B151-430B-987B-FDC40E96B47E}" presName="Name37" presStyleLbl="parChTrans1D3" presStyleIdx="3" presStyleCnt="6"/>
      <dgm:spPr/>
    </dgm:pt>
    <dgm:pt modelId="{D918439A-D593-4615-8DA9-2BD5A2992DBB}" type="pres">
      <dgm:prSet presAssocID="{0F06F75D-7823-4B66-ACA6-C87BE3DB1D6B}" presName="hierRoot2" presStyleCnt="0">
        <dgm:presLayoutVars>
          <dgm:hierBranch val="init"/>
        </dgm:presLayoutVars>
      </dgm:prSet>
      <dgm:spPr/>
    </dgm:pt>
    <dgm:pt modelId="{0E443460-DB44-4284-82D9-87857A845109}" type="pres">
      <dgm:prSet presAssocID="{0F06F75D-7823-4B66-ACA6-C87BE3DB1D6B}" presName="rootComposite" presStyleCnt="0"/>
      <dgm:spPr/>
    </dgm:pt>
    <dgm:pt modelId="{118E83AD-85AC-4C4A-AF0E-10DE4F473FAE}" type="pres">
      <dgm:prSet presAssocID="{0F06F75D-7823-4B66-ACA6-C87BE3DB1D6B}" presName="rootText" presStyleLbl="node1" presStyleIdx="5" presStyleCnt="10">
        <dgm:presLayoutVars>
          <dgm:chMax/>
          <dgm:chPref val="3"/>
        </dgm:presLayoutVars>
      </dgm:prSet>
      <dgm:spPr/>
    </dgm:pt>
    <dgm:pt modelId="{805F3502-085E-4C4D-81DB-84BA23C49D20}" type="pres">
      <dgm:prSet presAssocID="{0F06F75D-7823-4B66-ACA6-C87BE3DB1D6B}" presName="titleText2" presStyleLbl="fgAcc1" presStyleIdx="5" presStyleCnt="10">
        <dgm:presLayoutVars>
          <dgm:chMax val="0"/>
          <dgm:chPref val="0"/>
        </dgm:presLayoutVars>
      </dgm:prSet>
      <dgm:spPr/>
    </dgm:pt>
    <dgm:pt modelId="{D4F21B8B-0ED0-485A-A5F1-AC514272D6EA}" type="pres">
      <dgm:prSet presAssocID="{0F06F75D-7823-4B66-ACA6-C87BE3DB1D6B}" presName="rootConnector" presStyleLbl="node3" presStyleIdx="0" presStyleCnt="0"/>
      <dgm:spPr/>
    </dgm:pt>
    <dgm:pt modelId="{45822B1B-87DB-4DCE-9C45-B8C595BDE518}" type="pres">
      <dgm:prSet presAssocID="{0F06F75D-7823-4B66-ACA6-C87BE3DB1D6B}" presName="hierChild4" presStyleCnt="0"/>
      <dgm:spPr/>
    </dgm:pt>
    <dgm:pt modelId="{0CCE5FE5-D326-41B7-AF61-70C50CCDBFBC}" type="pres">
      <dgm:prSet presAssocID="{0F06F75D-7823-4B66-ACA6-C87BE3DB1D6B}" presName="hierChild5" presStyleCnt="0"/>
      <dgm:spPr/>
    </dgm:pt>
    <dgm:pt modelId="{7D6EB494-12FC-49E4-901A-91D3DD363883}" type="pres">
      <dgm:prSet presAssocID="{95CBD9E4-8598-48AC-9B07-672E934DBD25}" presName="Name37" presStyleLbl="parChTrans1D3" presStyleIdx="4" presStyleCnt="6"/>
      <dgm:spPr/>
    </dgm:pt>
    <dgm:pt modelId="{422C441A-EB91-4F03-8449-D6757FEA3570}" type="pres">
      <dgm:prSet presAssocID="{33291BD2-1D88-42AB-AF29-C770BF4EF3D4}" presName="hierRoot2" presStyleCnt="0">
        <dgm:presLayoutVars>
          <dgm:hierBranch val="init"/>
        </dgm:presLayoutVars>
      </dgm:prSet>
      <dgm:spPr/>
    </dgm:pt>
    <dgm:pt modelId="{620E85B1-161A-449D-8B4D-7E9373AE277A}" type="pres">
      <dgm:prSet presAssocID="{33291BD2-1D88-42AB-AF29-C770BF4EF3D4}" presName="rootComposite" presStyleCnt="0"/>
      <dgm:spPr/>
    </dgm:pt>
    <dgm:pt modelId="{DA7C7C9C-1B81-4987-BDAE-AAC7152A0428}" type="pres">
      <dgm:prSet presAssocID="{33291BD2-1D88-42AB-AF29-C770BF4EF3D4}" presName="rootText" presStyleLbl="node1" presStyleIdx="6" presStyleCnt="10">
        <dgm:presLayoutVars>
          <dgm:chMax/>
          <dgm:chPref val="3"/>
        </dgm:presLayoutVars>
      </dgm:prSet>
      <dgm:spPr/>
    </dgm:pt>
    <dgm:pt modelId="{2696EDCE-936B-4454-9084-B5BBF6847F51}" type="pres">
      <dgm:prSet presAssocID="{33291BD2-1D88-42AB-AF29-C770BF4EF3D4}" presName="titleText2" presStyleLbl="fgAcc1" presStyleIdx="6" presStyleCnt="10">
        <dgm:presLayoutVars>
          <dgm:chMax val="0"/>
          <dgm:chPref val="0"/>
        </dgm:presLayoutVars>
      </dgm:prSet>
      <dgm:spPr/>
    </dgm:pt>
    <dgm:pt modelId="{85D96FF5-F66A-426A-BBA0-6B31AF0495E7}" type="pres">
      <dgm:prSet presAssocID="{33291BD2-1D88-42AB-AF29-C770BF4EF3D4}" presName="rootConnector" presStyleLbl="node3" presStyleIdx="0" presStyleCnt="0"/>
      <dgm:spPr/>
    </dgm:pt>
    <dgm:pt modelId="{77E6A234-A1DD-4592-8CF1-DDF05327F8A0}" type="pres">
      <dgm:prSet presAssocID="{33291BD2-1D88-42AB-AF29-C770BF4EF3D4}" presName="hierChild4" presStyleCnt="0"/>
      <dgm:spPr/>
    </dgm:pt>
    <dgm:pt modelId="{7E46582A-DB89-44B0-8601-1A2E52DC84FC}" type="pres">
      <dgm:prSet presAssocID="{33291BD2-1D88-42AB-AF29-C770BF4EF3D4}" presName="hierChild5" presStyleCnt="0"/>
      <dgm:spPr/>
    </dgm:pt>
    <dgm:pt modelId="{FFAFD67F-4111-43BE-838E-2CC667F74AD9}" type="pres">
      <dgm:prSet presAssocID="{ADE94A1B-84D1-4D0B-860D-9CCF0879656E}" presName="Name37" presStyleLbl="parChTrans1D3" presStyleIdx="5" presStyleCnt="6"/>
      <dgm:spPr/>
    </dgm:pt>
    <dgm:pt modelId="{8972AD99-FE64-4A3A-9DBD-3E06AE6DE5B0}" type="pres">
      <dgm:prSet presAssocID="{8EBD2595-D21A-4764-B985-AA462B343930}" presName="hierRoot2" presStyleCnt="0">
        <dgm:presLayoutVars>
          <dgm:hierBranch val="init"/>
        </dgm:presLayoutVars>
      </dgm:prSet>
      <dgm:spPr/>
    </dgm:pt>
    <dgm:pt modelId="{D30318CA-C224-4611-A4BB-87A5A4F99D8F}" type="pres">
      <dgm:prSet presAssocID="{8EBD2595-D21A-4764-B985-AA462B343930}" presName="rootComposite" presStyleCnt="0"/>
      <dgm:spPr/>
    </dgm:pt>
    <dgm:pt modelId="{7E2E81E1-692A-4962-AFE6-92D2D50CDBB0}" type="pres">
      <dgm:prSet presAssocID="{8EBD2595-D21A-4764-B985-AA462B343930}" presName="rootText" presStyleLbl="node1" presStyleIdx="7" presStyleCnt="10">
        <dgm:presLayoutVars>
          <dgm:chMax/>
          <dgm:chPref val="3"/>
        </dgm:presLayoutVars>
      </dgm:prSet>
      <dgm:spPr/>
    </dgm:pt>
    <dgm:pt modelId="{F6BE39BC-2C46-444B-9DA9-049060C400CE}" type="pres">
      <dgm:prSet presAssocID="{8EBD2595-D21A-4764-B985-AA462B343930}" presName="titleText2" presStyleLbl="fgAcc1" presStyleIdx="7" presStyleCnt="10">
        <dgm:presLayoutVars>
          <dgm:chMax val="0"/>
          <dgm:chPref val="0"/>
        </dgm:presLayoutVars>
      </dgm:prSet>
      <dgm:spPr/>
    </dgm:pt>
    <dgm:pt modelId="{B2E6F8A2-E0DB-44A3-A9BF-53DF687BE6E9}" type="pres">
      <dgm:prSet presAssocID="{8EBD2595-D21A-4764-B985-AA462B343930}" presName="rootConnector" presStyleLbl="node3" presStyleIdx="0" presStyleCnt="0"/>
      <dgm:spPr/>
    </dgm:pt>
    <dgm:pt modelId="{B8428B9C-04BF-4A61-8940-B04D34AA09BF}" type="pres">
      <dgm:prSet presAssocID="{8EBD2595-D21A-4764-B985-AA462B343930}" presName="hierChild4" presStyleCnt="0"/>
      <dgm:spPr/>
    </dgm:pt>
    <dgm:pt modelId="{F5BC4EED-F4FC-481E-A35E-C016D7F31066}" type="pres">
      <dgm:prSet presAssocID="{8EBD2595-D21A-4764-B985-AA462B343930}" presName="hierChild5" presStyleCnt="0"/>
      <dgm:spPr/>
    </dgm:pt>
    <dgm:pt modelId="{C568C318-1D24-4413-A67E-777115DEF8A3}" type="pres">
      <dgm:prSet presAssocID="{57A3BD85-6EA9-42E7-BC2F-3D84852FFC70}" presName="hierChild5" presStyleCnt="0"/>
      <dgm:spPr/>
    </dgm:pt>
    <dgm:pt modelId="{74F22A0C-778F-4A96-918B-DB0E2B0A708D}" type="pres">
      <dgm:prSet presAssocID="{2A82C5EE-38B3-4AD9-9B7A-746460E6B9EB}" presName="Name37" presStyleLbl="parChTrans1D2" presStyleIdx="2" presStyleCnt="4"/>
      <dgm:spPr/>
    </dgm:pt>
    <dgm:pt modelId="{5B0817A7-B62E-4857-BB65-6EB5C58F0F3D}" type="pres">
      <dgm:prSet presAssocID="{A4EDE8B5-974E-4224-9368-815785FC554B}" presName="hierRoot2" presStyleCnt="0">
        <dgm:presLayoutVars>
          <dgm:hierBranch val="init"/>
        </dgm:presLayoutVars>
      </dgm:prSet>
      <dgm:spPr/>
    </dgm:pt>
    <dgm:pt modelId="{74AD02D5-D109-4365-B391-96F47571ABA5}" type="pres">
      <dgm:prSet presAssocID="{A4EDE8B5-974E-4224-9368-815785FC554B}" presName="rootComposite" presStyleCnt="0"/>
      <dgm:spPr/>
    </dgm:pt>
    <dgm:pt modelId="{BBEC2396-A6FE-4769-94D8-514D9596139E}" type="pres">
      <dgm:prSet presAssocID="{A4EDE8B5-974E-4224-9368-815785FC554B}" presName="rootText" presStyleLbl="node1" presStyleIdx="8" presStyleCnt="10">
        <dgm:presLayoutVars>
          <dgm:chMax/>
          <dgm:chPref val="3"/>
        </dgm:presLayoutVars>
      </dgm:prSet>
      <dgm:spPr/>
    </dgm:pt>
    <dgm:pt modelId="{70678472-31A1-4F78-8AC6-4BD0B8A56579}" type="pres">
      <dgm:prSet presAssocID="{A4EDE8B5-974E-4224-9368-815785FC554B}" presName="titleText2" presStyleLbl="fgAcc1" presStyleIdx="8" presStyleCnt="10">
        <dgm:presLayoutVars>
          <dgm:chMax val="0"/>
          <dgm:chPref val="0"/>
        </dgm:presLayoutVars>
      </dgm:prSet>
      <dgm:spPr/>
    </dgm:pt>
    <dgm:pt modelId="{98C923EE-44B2-4FC9-BF6F-6DBB05661F19}" type="pres">
      <dgm:prSet presAssocID="{A4EDE8B5-974E-4224-9368-815785FC554B}" presName="rootConnector" presStyleLbl="node2" presStyleIdx="0" presStyleCnt="0"/>
      <dgm:spPr/>
    </dgm:pt>
    <dgm:pt modelId="{3608D2FA-A16A-49FB-8A3E-B49CDE6D36E9}" type="pres">
      <dgm:prSet presAssocID="{A4EDE8B5-974E-4224-9368-815785FC554B}" presName="hierChild4" presStyleCnt="0"/>
      <dgm:spPr/>
    </dgm:pt>
    <dgm:pt modelId="{D1AF46FF-048E-4E6B-927D-E3D612D2F6DE}" type="pres">
      <dgm:prSet presAssocID="{A4EDE8B5-974E-4224-9368-815785FC554B}" presName="hierChild5" presStyleCnt="0"/>
      <dgm:spPr/>
    </dgm:pt>
    <dgm:pt modelId="{C0F8E6BA-6769-44B8-8CEE-4946FD8ACCCA}" type="pres">
      <dgm:prSet presAssocID="{0BD0E7F9-76BF-4F5B-99C2-1DCAA88295C8}" presName="Name37" presStyleLbl="parChTrans1D2" presStyleIdx="3" presStyleCnt="4"/>
      <dgm:spPr/>
    </dgm:pt>
    <dgm:pt modelId="{56B646FB-7642-428D-B419-113AA092B88F}" type="pres">
      <dgm:prSet presAssocID="{4A2548D0-CCE6-4D26-8A43-C51A76856DDD}" presName="hierRoot2" presStyleCnt="0">
        <dgm:presLayoutVars>
          <dgm:hierBranch val="init"/>
        </dgm:presLayoutVars>
      </dgm:prSet>
      <dgm:spPr/>
    </dgm:pt>
    <dgm:pt modelId="{27547F41-2A2A-4C2D-8FD9-8B773B866480}" type="pres">
      <dgm:prSet presAssocID="{4A2548D0-CCE6-4D26-8A43-C51A76856DDD}" presName="rootComposite" presStyleCnt="0"/>
      <dgm:spPr/>
    </dgm:pt>
    <dgm:pt modelId="{A1CC1B75-70D6-46D4-8ED9-70361A8F57A7}" type="pres">
      <dgm:prSet presAssocID="{4A2548D0-CCE6-4D26-8A43-C51A76856DDD}" presName="rootText" presStyleLbl="node1" presStyleIdx="9" presStyleCnt="10">
        <dgm:presLayoutVars>
          <dgm:chMax/>
          <dgm:chPref val="3"/>
        </dgm:presLayoutVars>
      </dgm:prSet>
      <dgm:spPr/>
    </dgm:pt>
    <dgm:pt modelId="{9E38E948-12F1-4F4A-B7A8-AD0D047463DD}" type="pres">
      <dgm:prSet presAssocID="{4A2548D0-CCE6-4D26-8A43-C51A76856DDD}" presName="titleText2" presStyleLbl="fgAcc1" presStyleIdx="9" presStyleCnt="10">
        <dgm:presLayoutVars>
          <dgm:chMax val="0"/>
          <dgm:chPref val="0"/>
        </dgm:presLayoutVars>
      </dgm:prSet>
      <dgm:spPr/>
    </dgm:pt>
    <dgm:pt modelId="{15638C0E-71DD-4E2D-AB63-D7A188EDD916}" type="pres">
      <dgm:prSet presAssocID="{4A2548D0-CCE6-4D26-8A43-C51A76856DDD}" presName="rootConnector" presStyleLbl="node2" presStyleIdx="0" presStyleCnt="0"/>
      <dgm:spPr/>
    </dgm:pt>
    <dgm:pt modelId="{CB456BB7-C438-4640-AE4B-A70916DCEDD3}" type="pres">
      <dgm:prSet presAssocID="{4A2548D0-CCE6-4D26-8A43-C51A76856DDD}" presName="hierChild4" presStyleCnt="0"/>
      <dgm:spPr/>
    </dgm:pt>
    <dgm:pt modelId="{93C69E6C-58AD-4B0D-A600-450A1E31E265}" type="pres">
      <dgm:prSet presAssocID="{4A2548D0-CCE6-4D26-8A43-C51A76856DDD}" presName="hierChild5" presStyleCnt="0"/>
      <dgm:spPr/>
    </dgm:pt>
    <dgm:pt modelId="{8A85BA70-7CED-4533-BE6E-79BDC68C8008}" type="pres">
      <dgm:prSet presAssocID="{7BA90B4B-3D27-426D-8355-186F220AADB5}" presName="hierChild3" presStyleCnt="0"/>
      <dgm:spPr/>
    </dgm:pt>
  </dgm:ptLst>
  <dgm:cxnLst>
    <dgm:cxn modelId="{9FFECD05-87E3-45D6-9495-13D134E2FEEC}" srcId="{57A3BD85-6EA9-42E7-BC2F-3D84852FFC70}" destId="{8EBD2595-D21A-4764-B985-AA462B343930}" srcOrd="2" destOrd="0" parTransId="{ADE94A1B-84D1-4D0B-860D-9CCF0879656E}" sibTransId="{B48E4B33-AE3E-4184-A180-9C34C3373AAD}"/>
    <dgm:cxn modelId="{16E64C06-AC14-4055-B803-C4FEA6EF761E}" type="presOf" srcId="{8EBD2595-D21A-4764-B985-AA462B343930}" destId="{B2E6F8A2-E0DB-44A3-A9BF-53DF687BE6E9}" srcOrd="1" destOrd="0" presId="urn:microsoft.com/office/officeart/2008/layout/NameandTitleOrganizationalChart"/>
    <dgm:cxn modelId="{A6E20F0B-B012-41FB-8682-B30E8E5FC92C}" type="presOf" srcId="{7228C1A6-937B-48E9-AD8F-38DD68CA9021}" destId="{EBBB29A1-60D3-49AE-BE11-356BFF4F1784}" srcOrd="1" destOrd="0" presId="urn:microsoft.com/office/officeart/2008/layout/NameandTitleOrganizationalChart"/>
    <dgm:cxn modelId="{DE353116-7CBF-442B-BE52-FC6938CE6372}" type="presOf" srcId="{7228C1A6-937B-48E9-AD8F-38DD68CA9021}" destId="{D20C0699-16CA-4C08-850B-574B4ABD2D58}" srcOrd="0" destOrd="0" presId="urn:microsoft.com/office/officeart/2008/layout/NameandTitleOrganizationalChart"/>
    <dgm:cxn modelId="{4A7BB218-1EBC-46EE-9A7B-8A3679965C6E}" type="presOf" srcId="{5AD388AF-DC0F-4B8D-9307-C49C59DCCBB2}" destId="{797E1374-85D7-42E7-B02D-1E53E7E47755}" srcOrd="0" destOrd="0" presId="urn:microsoft.com/office/officeart/2008/layout/NameandTitleOrganizationalChart"/>
    <dgm:cxn modelId="{72474E19-26DC-4F15-8F48-F3919DAD9526}" srcId="{7BA90B4B-3D27-426D-8355-186F220AADB5}" destId="{57A3BD85-6EA9-42E7-BC2F-3D84852FFC70}" srcOrd="1" destOrd="0" parTransId="{51BBF461-7FFE-4A37-BB7F-A48417D19C30}" sibTransId="{5F6F81C9-D200-4831-9810-C7C94680F152}"/>
    <dgm:cxn modelId="{17392923-B303-4CF8-A5F6-A82EEA4AC21D}" type="presOf" srcId="{76E041AE-32BB-4648-B9C0-67270C0DB874}" destId="{64574596-1DED-48CA-BBEA-CFCD79DB39D3}" srcOrd="0" destOrd="0" presId="urn:microsoft.com/office/officeart/2008/layout/NameandTitleOrganizationalChart"/>
    <dgm:cxn modelId="{F28D5723-9236-47A0-9BB9-16CBC20E0929}" type="presOf" srcId="{5F6F81C9-D200-4831-9810-C7C94680F152}" destId="{FBA3BA45-064C-4662-A270-6A8151CD57A6}" srcOrd="0" destOrd="0" presId="urn:microsoft.com/office/officeart/2008/layout/NameandTitleOrganizationalChart"/>
    <dgm:cxn modelId="{17D9BA25-207F-4DEE-868D-F102DB7C9C99}" type="presOf" srcId="{ADE94A1B-84D1-4D0B-860D-9CCF0879656E}" destId="{FFAFD67F-4111-43BE-838E-2CC667F74AD9}" srcOrd="0" destOrd="0" presId="urn:microsoft.com/office/officeart/2008/layout/NameandTitleOrganizationalChart"/>
    <dgm:cxn modelId="{31BF2327-2208-4D05-810C-16CEA66E3F64}" type="presOf" srcId="{4A2548D0-CCE6-4D26-8A43-C51A76856DDD}" destId="{A1CC1B75-70D6-46D4-8ED9-70361A8F57A7}" srcOrd="0" destOrd="0" presId="urn:microsoft.com/office/officeart/2008/layout/NameandTitleOrganizationalChart"/>
    <dgm:cxn modelId="{97F4DF27-8B63-4532-8CEA-C054C6FBFC86}" srcId="{03035FC2-C578-4048-ABA1-AE4095035C57}" destId="{85C7CDD7-15BE-4359-A565-0425C4B7A8D6}" srcOrd="0" destOrd="0" parTransId="{5C6404CA-C3E0-4557-8AF6-5709658A0C54}" sibTransId="{BD502763-CB67-4DD9-B72C-5FAFD84656DA}"/>
    <dgm:cxn modelId="{C2B2F030-A025-4CA7-95A2-8B24720FD719}" type="presOf" srcId="{03035FC2-C578-4048-ABA1-AE4095035C57}" destId="{90138D69-EC99-441A-9CA8-3D7E2F3EB99A}" srcOrd="1" destOrd="0" presId="urn:microsoft.com/office/officeart/2008/layout/NameandTitleOrganizationalChart"/>
    <dgm:cxn modelId="{53B2E131-AE42-4EAC-A0B2-1FA390E3D045}" type="presOf" srcId="{6D4BE3AF-3A19-42A0-887F-B5D806DAC4E4}" destId="{70678472-31A1-4F78-8AC6-4BD0B8A56579}" srcOrd="0" destOrd="0" presId="urn:microsoft.com/office/officeart/2008/layout/NameandTitleOrganizationalChart"/>
    <dgm:cxn modelId="{DE9F3C37-13C7-4DDF-91AB-552CD8BBA41E}" type="presOf" srcId="{4A2548D0-CCE6-4D26-8A43-C51A76856DDD}" destId="{15638C0E-71DD-4E2D-AB63-D7A188EDD916}" srcOrd="1" destOrd="0" presId="urn:microsoft.com/office/officeart/2008/layout/NameandTitleOrganizationalChart"/>
    <dgm:cxn modelId="{E2A6B23A-6471-4BDD-93CB-1B17454D5EB3}" type="presOf" srcId="{57A3BD85-6EA9-42E7-BC2F-3D84852FFC70}" destId="{CA98D899-8895-4058-81E1-C5BA75B04B66}" srcOrd="0" destOrd="0" presId="urn:microsoft.com/office/officeart/2008/layout/NameandTitleOrganizationalChart"/>
    <dgm:cxn modelId="{251D023B-9B2A-497A-BC6F-33A34897BB5B}" srcId="{7BA90B4B-3D27-426D-8355-186F220AADB5}" destId="{03035FC2-C578-4048-ABA1-AE4095035C57}" srcOrd="0" destOrd="0" parTransId="{76E041AE-32BB-4648-B9C0-67270C0DB874}" sibTransId="{6F7698D5-2DC7-42D7-9542-317EE9D5D0B6}"/>
    <dgm:cxn modelId="{F58A7741-B568-442A-96C6-A91AD7A4A88D}" type="presOf" srcId="{2A8E0E1E-B151-430B-987B-FDC40E96B47E}" destId="{181A442C-F1A1-49B1-A40A-FDA637518C70}" srcOrd="0" destOrd="0" presId="urn:microsoft.com/office/officeart/2008/layout/NameandTitleOrganizationalChart"/>
    <dgm:cxn modelId="{81ACF462-7305-4786-9553-4C3C7D03CA52}" type="presOf" srcId="{A4EDE8B5-974E-4224-9368-815785FC554B}" destId="{98C923EE-44B2-4FC9-BF6F-6DBB05661F19}" srcOrd="1" destOrd="0" presId="urn:microsoft.com/office/officeart/2008/layout/NameandTitleOrganizationalChart"/>
    <dgm:cxn modelId="{1B8BD563-B5F8-42B0-9EC9-C2DDB00E0CF3}" type="presOf" srcId="{5C6404CA-C3E0-4557-8AF6-5709658A0C54}" destId="{760C41EE-9470-4CE2-94FB-6F4A2C7925EB}" srcOrd="0" destOrd="0" presId="urn:microsoft.com/office/officeart/2008/layout/NameandTitleOrganizationalChart"/>
    <dgm:cxn modelId="{86126647-6465-485B-AF7F-98FDF270A1E5}" type="presOf" srcId="{33291BD2-1D88-42AB-AF29-C770BF4EF3D4}" destId="{DA7C7C9C-1B81-4987-BDAE-AAC7152A0428}" srcOrd="0" destOrd="0" presId="urn:microsoft.com/office/officeart/2008/layout/NameandTitleOrganizationalChart"/>
    <dgm:cxn modelId="{FEBF5A4A-EC11-4593-8450-BDBDBEF382EA}" type="presOf" srcId="{0BD0E7F9-76BF-4F5B-99C2-1DCAA88295C8}" destId="{C0F8E6BA-6769-44B8-8CEE-4946FD8ACCCA}" srcOrd="0" destOrd="0" presId="urn:microsoft.com/office/officeart/2008/layout/NameandTitleOrganizationalChart"/>
    <dgm:cxn modelId="{E470A46A-25AB-4D2E-B000-A918E23C0F23}" srcId="{03035FC2-C578-4048-ABA1-AE4095035C57}" destId="{4CC2320C-1E91-45D5-8E71-CA268EDB7947}" srcOrd="2" destOrd="0" parTransId="{5F8597F8-973D-4AA4-83B7-F9F31ED1BA87}" sibTransId="{AB920BA7-F77B-4749-9488-3498D642D220}"/>
    <dgm:cxn modelId="{5677D878-32F8-4B17-A4B0-3A6F92D42D16}" type="presOf" srcId="{BD502763-CB67-4DD9-B72C-5FAFD84656DA}" destId="{600878ED-ECB7-4CFE-911A-408067A86CA1}" srcOrd="0" destOrd="0" presId="urn:microsoft.com/office/officeart/2008/layout/NameandTitleOrganizationalChart"/>
    <dgm:cxn modelId="{B33C9E86-5847-484A-8797-C82B455D11E5}" type="presOf" srcId="{B28B1C99-CB74-4616-8C17-AD277BE09C9C}" destId="{1C8F55D0-C622-4C77-B16D-409A94F643DB}" srcOrd="0" destOrd="0" presId="urn:microsoft.com/office/officeart/2008/layout/NameandTitleOrganizationalChart"/>
    <dgm:cxn modelId="{10441B8A-FF89-49CA-96ED-7A7E2C0E5D27}" srcId="{7BA90B4B-3D27-426D-8355-186F220AADB5}" destId="{4A2548D0-CCE6-4D26-8A43-C51A76856DDD}" srcOrd="3" destOrd="0" parTransId="{0BD0E7F9-76BF-4F5B-99C2-1DCAA88295C8}" sibTransId="{68668171-063E-4CE8-9BDD-93B279116349}"/>
    <dgm:cxn modelId="{FCAB1495-081F-447E-B036-49DC15390915}" type="presOf" srcId="{57A3BD85-6EA9-42E7-BC2F-3D84852FFC70}" destId="{C89699CA-D9B6-454B-BB48-5ABC4754BFAA}" srcOrd="1" destOrd="0" presId="urn:microsoft.com/office/officeart/2008/layout/NameandTitleOrganizationalChart"/>
    <dgm:cxn modelId="{37D3B895-DE38-47A6-A838-4F0C34B13EF9}" type="presOf" srcId="{4CC2320C-1E91-45D5-8E71-CA268EDB7947}" destId="{EF1F29DD-5A07-485B-96EE-75FD3E843D2B}" srcOrd="1" destOrd="0" presId="urn:microsoft.com/office/officeart/2008/layout/NameandTitleOrganizationalChart"/>
    <dgm:cxn modelId="{28CA4B98-F779-4ED5-9086-7E4276B4BF71}" type="presOf" srcId="{85C7CDD7-15BE-4359-A565-0425C4B7A8D6}" destId="{4DE063CE-CCF5-4CDE-97E5-9E591FCAE830}" srcOrd="0" destOrd="0" presId="urn:microsoft.com/office/officeart/2008/layout/NameandTitleOrganizationalChart"/>
    <dgm:cxn modelId="{FA726E9E-0C85-4E1D-8190-6B41E0610F00}" type="presOf" srcId="{C88EAEC1-1F4F-47FE-9D60-B8DF887BF3F3}" destId="{805F3502-085E-4C4D-81DB-84BA23C49D20}" srcOrd="0" destOrd="0" presId="urn:microsoft.com/office/officeart/2008/layout/NameandTitleOrganizationalChart"/>
    <dgm:cxn modelId="{F816A99E-B0BA-484C-8B07-FE52C4282434}" type="presOf" srcId="{33291BD2-1D88-42AB-AF29-C770BF4EF3D4}" destId="{85D96FF5-F66A-426A-BBA0-6B31AF0495E7}" srcOrd="1" destOrd="0" presId="urn:microsoft.com/office/officeart/2008/layout/NameandTitleOrganizationalChart"/>
    <dgm:cxn modelId="{FD947BA2-9C95-4EC3-9306-BE6BB3B6A04F}" srcId="{7BA90B4B-3D27-426D-8355-186F220AADB5}" destId="{A4EDE8B5-974E-4224-9368-815785FC554B}" srcOrd="2" destOrd="0" parTransId="{2A82C5EE-38B3-4AD9-9B7A-746460E6B9EB}" sibTransId="{6D4BE3AF-3A19-42A0-887F-B5D806DAC4E4}"/>
    <dgm:cxn modelId="{462A7AAB-E0EC-4935-8504-C580D4C9C0E2}" type="presOf" srcId="{7BA90B4B-3D27-426D-8355-186F220AADB5}" destId="{DA824ADD-9CD1-4DFC-8CBE-38EF255F1060}" srcOrd="1" destOrd="0" presId="urn:microsoft.com/office/officeart/2008/layout/NameandTitleOrganizationalChart"/>
    <dgm:cxn modelId="{75BFD9AD-359D-4527-A373-1CC4F4C001E0}" type="presOf" srcId="{03035FC2-C578-4048-ABA1-AE4095035C57}" destId="{7DC2B443-0C01-4EE8-ABFE-F731AAEDBD53}" srcOrd="0" destOrd="0" presId="urn:microsoft.com/office/officeart/2008/layout/NameandTitleOrganizationalChart"/>
    <dgm:cxn modelId="{EBF109B4-C8B1-48F8-AA1A-86CBD6EB0575}" type="presOf" srcId="{B48E4B33-AE3E-4184-A180-9C34C3373AAD}" destId="{F6BE39BC-2C46-444B-9DA9-049060C400CE}" srcOrd="0" destOrd="0" presId="urn:microsoft.com/office/officeart/2008/layout/NameandTitleOrganizationalChart"/>
    <dgm:cxn modelId="{F000EEB4-3961-4540-8C7C-9C22E7858B2B}" type="presOf" srcId="{0F06F75D-7823-4B66-ACA6-C87BE3DB1D6B}" destId="{118E83AD-85AC-4C4A-AF0E-10DE4F473FAE}" srcOrd="0" destOrd="0" presId="urn:microsoft.com/office/officeart/2008/layout/NameandTitleOrganizationalChart"/>
    <dgm:cxn modelId="{6F7988BB-E4A6-498D-AA25-9B9787BCDD08}" type="presOf" srcId="{6F7698D5-2DC7-42D7-9542-317EE9D5D0B6}" destId="{BDB560F3-8F3E-4C78-B84C-59C4EE7DC1DC}" srcOrd="0" destOrd="0" presId="urn:microsoft.com/office/officeart/2008/layout/NameandTitleOrganizationalChart"/>
    <dgm:cxn modelId="{4EBFF1C0-F5FF-4152-BA49-1D725FE147F8}" type="presOf" srcId="{4CC2320C-1E91-45D5-8E71-CA268EDB7947}" destId="{8654841B-42E7-4A01-B145-2D3169EA0847}" srcOrd="0" destOrd="0" presId="urn:microsoft.com/office/officeart/2008/layout/NameandTitleOrganizationalChart"/>
    <dgm:cxn modelId="{BEC894C2-01D3-4AF6-A3DD-638433CAD5E9}" type="presOf" srcId="{5F8597F8-973D-4AA4-83B7-F9F31ED1BA87}" destId="{C7776D02-B646-4BB4-8874-DB28D33C9FC6}" srcOrd="0" destOrd="0" presId="urn:microsoft.com/office/officeart/2008/layout/NameandTitleOrganizationalChart"/>
    <dgm:cxn modelId="{183C94D1-94F1-48A4-A42A-993302137380}" type="presOf" srcId="{A4EDE8B5-974E-4224-9368-815785FC554B}" destId="{BBEC2396-A6FE-4769-94D8-514D9596139E}" srcOrd="0" destOrd="0" presId="urn:microsoft.com/office/officeart/2008/layout/NameandTitleOrganizationalChart"/>
    <dgm:cxn modelId="{62A603D4-43CD-45AA-B945-5AFE9D4362A6}" srcId="{581323D5-993B-4BCA-9D26-CB0B8448571D}" destId="{7BA90B4B-3D27-426D-8355-186F220AADB5}" srcOrd="0" destOrd="0" parTransId="{0FCB3A3B-1196-45D2-84B4-553D8518139A}" sibTransId="{A1A54E18-8FFF-4772-A4B5-5E71A2A50F05}"/>
    <dgm:cxn modelId="{F1493FD5-FA61-4CBA-9547-61747DB9223B}" type="presOf" srcId="{68668171-063E-4CE8-9BDD-93B279116349}" destId="{9E38E948-12F1-4F4A-B7A8-AD0D047463DD}" srcOrd="0" destOrd="0" presId="urn:microsoft.com/office/officeart/2008/layout/NameandTitleOrganizationalChart"/>
    <dgm:cxn modelId="{915D2FD6-466D-456B-B026-18F463F1C7B4}" type="presOf" srcId="{AB920BA7-F77B-4749-9488-3498D642D220}" destId="{F567F822-BF82-419F-B3AC-6C68624F6D34}" srcOrd="0" destOrd="0" presId="urn:microsoft.com/office/officeart/2008/layout/NameandTitleOrganizationalChart"/>
    <dgm:cxn modelId="{28467BD8-ECD8-43DA-98F7-8AC58B83A06E}" srcId="{03035FC2-C578-4048-ABA1-AE4095035C57}" destId="{7228C1A6-937B-48E9-AD8F-38DD68CA9021}" srcOrd="1" destOrd="0" parTransId="{B28B1C99-CB74-4616-8C17-AD277BE09C9C}" sibTransId="{5AD388AF-DC0F-4B8D-9307-C49C59DCCBB2}"/>
    <dgm:cxn modelId="{EBE15FDC-A28E-4A7E-8F83-41FD95C18A65}" type="presOf" srcId="{8EBD2595-D21A-4764-B985-AA462B343930}" destId="{7E2E81E1-692A-4962-AFE6-92D2D50CDBB0}" srcOrd="0" destOrd="0" presId="urn:microsoft.com/office/officeart/2008/layout/NameandTitleOrganizationalChart"/>
    <dgm:cxn modelId="{4C0797DD-92AA-471C-829E-ADA0692DBCED}" type="presOf" srcId="{95CBD9E4-8598-48AC-9B07-672E934DBD25}" destId="{7D6EB494-12FC-49E4-901A-91D3DD363883}" srcOrd="0" destOrd="0" presId="urn:microsoft.com/office/officeart/2008/layout/NameandTitleOrganizationalChart"/>
    <dgm:cxn modelId="{2A443BE6-DBE3-4595-882C-D3765E12CE73}" type="presOf" srcId="{85C7CDD7-15BE-4359-A565-0425C4B7A8D6}" destId="{1FEBDB34-6B7E-4EEC-9586-55256FAEE3D3}" srcOrd="1" destOrd="0" presId="urn:microsoft.com/office/officeart/2008/layout/NameandTitleOrganizationalChart"/>
    <dgm:cxn modelId="{E28446E7-793F-492C-BA44-9B4614E741CA}" type="presOf" srcId="{51BBF461-7FFE-4A37-BB7F-A48417D19C30}" destId="{84A5BFE9-0783-42A7-A0AA-0BEFA9720062}" srcOrd="0" destOrd="0" presId="urn:microsoft.com/office/officeart/2008/layout/NameandTitleOrganizationalChart"/>
    <dgm:cxn modelId="{FA194CEA-3B92-433A-A1DE-3B547A10C306}" srcId="{57A3BD85-6EA9-42E7-BC2F-3D84852FFC70}" destId="{0F06F75D-7823-4B66-ACA6-C87BE3DB1D6B}" srcOrd="0" destOrd="0" parTransId="{2A8E0E1E-B151-430B-987B-FDC40E96B47E}" sibTransId="{C88EAEC1-1F4F-47FE-9D60-B8DF887BF3F3}"/>
    <dgm:cxn modelId="{79A58BED-F778-4415-883F-BB534105E377}" type="presOf" srcId="{0F06F75D-7823-4B66-ACA6-C87BE3DB1D6B}" destId="{D4F21B8B-0ED0-485A-A5F1-AC514272D6EA}" srcOrd="1" destOrd="0" presId="urn:microsoft.com/office/officeart/2008/layout/NameandTitleOrganizationalChart"/>
    <dgm:cxn modelId="{A45DADED-D746-4976-A5CF-AEFB123E2102}" type="presOf" srcId="{2A82C5EE-38B3-4AD9-9B7A-746460E6B9EB}" destId="{74F22A0C-778F-4A96-918B-DB0E2B0A708D}" srcOrd="0" destOrd="0" presId="urn:microsoft.com/office/officeart/2008/layout/NameandTitleOrganizationalChart"/>
    <dgm:cxn modelId="{2768FCF2-81AE-48C6-A67D-130F70690AF0}" type="presOf" srcId="{A1A54E18-8FFF-4772-A4B5-5E71A2A50F05}" destId="{CE02443D-C8FB-4824-81C1-511EDBDE92F1}" srcOrd="0" destOrd="0" presId="urn:microsoft.com/office/officeart/2008/layout/NameandTitleOrganizationalChart"/>
    <dgm:cxn modelId="{9B2839F8-DCE1-4D66-9EE3-512835290032}" srcId="{57A3BD85-6EA9-42E7-BC2F-3D84852FFC70}" destId="{33291BD2-1D88-42AB-AF29-C770BF4EF3D4}" srcOrd="1" destOrd="0" parTransId="{95CBD9E4-8598-48AC-9B07-672E934DBD25}" sibTransId="{012A13E2-A68B-4232-9C61-B1DEDC69C85F}"/>
    <dgm:cxn modelId="{500D8EF9-6EE0-4EF0-8DCD-D33E2C0C8E20}" type="presOf" srcId="{7BA90B4B-3D27-426D-8355-186F220AADB5}" destId="{7A3F7369-3B6D-4A91-B934-CC98214544E1}" srcOrd="0" destOrd="0" presId="urn:microsoft.com/office/officeart/2008/layout/NameandTitleOrganizationalChart"/>
    <dgm:cxn modelId="{9A1139FA-CAC4-489E-A9BC-8443204AB3BD}" type="presOf" srcId="{012A13E2-A68B-4232-9C61-B1DEDC69C85F}" destId="{2696EDCE-936B-4454-9084-B5BBF6847F51}" srcOrd="0" destOrd="0" presId="urn:microsoft.com/office/officeart/2008/layout/NameandTitleOrganizationalChart"/>
    <dgm:cxn modelId="{834B00FF-9209-40A0-9B37-6DF61F11DC08}" type="presOf" srcId="{581323D5-993B-4BCA-9D26-CB0B8448571D}" destId="{498C436F-21D6-426D-8199-183E1011E92E}" srcOrd="0" destOrd="0" presId="urn:microsoft.com/office/officeart/2008/layout/NameandTitleOrganizationalChart"/>
    <dgm:cxn modelId="{7B887DDA-28A6-4304-9BD4-6375D8990C32}" type="presParOf" srcId="{498C436F-21D6-426D-8199-183E1011E92E}" destId="{26651A37-0E43-4F55-A50A-4F1BB5DE1696}" srcOrd="0" destOrd="0" presId="urn:microsoft.com/office/officeart/2008/layout/NameandTitleOrganizationalChart"/>
    <dgm:cxn modelId="{61BC95DB-EDBC-4BC2-BF38-CFA23C499027}" type="presParOf" srcId="{26651A37-0E43-4F55-A50A-4F1BB5DE1696}" destId="{4255BCB2-7BDA-4A35-A69D-A388CB04E117}" srcOrd="0" destOrd="0" presId="urn:microsoft.com/office/officeart/2008/layout/NameandTitleOrganizationalChart"/>
    <dgm:cxn modelId="{4B23E390-BB85-4BE9-BCB1-263BC97D9EBA}" type="presParOf" srcId="{4255BCB2-7BDA-4A35-A69D-A388CB04E117}" destId="{7A3F7369-3B6D-4A91-B934-CC98214544E1}" srcOrd="0" destOrd="0" presId="urn:microsoft.com/office/officeart/2008/layout/NameandTitleOrganizationalChart"/>
    <dgm:cxn modelId="{CF56ABE2-64F6-4835-969F-3914702F96F5}" type="presParOf" srcId="{4255BCB2-7BDA-4A35-A69D-A388CB04E117}" destId="{CE02443D-C8FB-4824-81C1-511EDBDE92F1}" srcOrd="1" destOrd="0" presId="urn:microsoft.com/office/officeart/2008/layout/NameandTitleOrganizationalChart"/>
    <dgm:cxn modelId="{E5D259D8-B9D7-42A9-8506-42B2874A2101}" type="presParOf" srcId="{4255BCB2-7BDA-4A35-A69D-A388CB04E117}" destId="{DA824ADD-9CD1-4DFC-8CBE-38EF255F1060}" srcOrd="2" destOrd="0" presId="urn:microsoft.com/office/officeart/2008/layout/NameandTitleOrganizationalChart"/>
    <dgm:cxn modelId="{FE2ECCDA-DD96-441F-87D1-7C0A0A890B36}" type="presParOf" srcId="{26651A37-0E43-4F55-A50A-4F1BB5DE1696}" destId="{61E707B8-AF7F-4EB1-9543-2642BFEA00E5}" srcOrd="1" destOrd="0" presId="urn:microsoft.com/office/officeart/2008/layout/NameandTitleOrganizationalChart"/>
    <dgm:cxn modelId="{0833D516-A26A-485C-970B-FBFE42E9553B}" type="presParOf" srcId="{61E707B8-AF7F-4EB1-9543-2642BFEA00E5}" destId="{64574596-1DED-48CA-BBEA-CFCD79DB39D3}" srcOrd="0" destOrd="0" presId="urn:microsoft.com/office/officeart/2008/layout/NameandTitleOrganizationalChart"/>
    <dgm:cxn modelId="{7D5AD73C-ACFB-4C39-81B3-74E7558E9A29}" type="presParOf" srcId="{61E707B8-AF7F-4EB1-9543-2642BFEA00E5}" destId="{6F70CC66-CC4C-4624-A821-EE52784ED1F1}" srcOrd="1" destOrd="0" presId="urn:microsoft.com/office/officeart/2008/layout/NameandTitleOrganizationalChart"/>
    <dgm:cxn modelId="{8EE42A1D-82DD-4F6B-855B-E772477E17B7}" type="presParOf" srcId="{6F70CC66-CC4C-4624-A821-EE52784ED1F1}" destId="{DA855DE5-1705-4CB7-B796-548D209E0B26}" srcOrd="0" destOrd="0" presId="urn:microsoft.com/office/officeart/2008/layout/NameandTitleOrganizationalChart"/>
    <dgm:cxn modelId="{15EC0FD2-F85F-4BC0-ADAA-7FB42FC42116}" type="presParOf" srcId="{DA855DE5-1705-4CB7-B796-548D209E0B26}" destId="{7DC2B443-0C01-4EE8-ABFE-F731AAEDBD53}" srcOrd="0" destOrd="0" presId="urn:microsoft.com/office/officeart/2008/layout/NameandTitleOrganizationalChart"/>
    <dgm:cxn modelId="{DD9BD466-67E4-4A9A-ADEE-A71BDA9D992C}" type="presParOf" srcId="{DA855DE5-1705-4CB7-B796-548D209E0B26}" destId="{BDB560F3-8F3E-4C78-B84C-59C4EE7DC1DC}" srcOrd="1" destOrd="0" presId="urn:microsoft.com/office/officeart/2008/layout/NameandTitleOrganizationalChart"/>
    <dgm:cxn modelId="{9D3CD937-222C-42BD-B68B-FC36FDBE5E2C}" type="presParOf" srcId="{DA855DE5-1705-4CB7-B796-548D209E0B26}" destId="{90138D69-EC99-441A-9CA8-3D7E2F3EB99A}" srcOrd="2" destOrd="0" presId="urn:microsoft.com/office/officeart/2008/layout/NameandTitleOrganizationalChart"/>
    <dgm:cxn modelId="{CC522CE2-BA78-4C9D-8CF7-2CDAB6CA4B52}" type="presParOf" srcId="{6F70CC66-CC4C-4624-A821-EE52784ED1F1}" destId="{45A6554C-311D-4C0F-9285-8F5DDD256F08}" srcOrd="1" destOrd="0" presId="urn:microsoft.com/office/officeart/2008/layout/NameandTitleOrganizationalChart"/>
    <dgm:cxn modelId="{B1446154-246B-4F49-8A25-CA5553FBA847}" type="presParOf" srcId="{45A6554C-311D-4C0F-9285-8F5DDD256F08}" destId="{760C41EE-9470-4CE2-94FB-6F4A2C7925EB}" srcOrd="0" destOrd="0" presId="urn:microsoft.com/office/officeart/2008/layout/NameandTitleOrganizationalChart"/>
    <dgm:cxn modelId="{BEEA8166-57D4-45DC-A345-DC376D85F371}" type="presParOf" srcId="{45A6554C-311D-4C0F-9285-8F5DDD256F08}" destId="{48004F10-A80D-44E9-9BE4-7EA95B7091F8}" srcOrd="1" destOrd="0" presId="urn:microsoft.com/office/officeart/2008/layout/NameandTitleOrganizationalChart"/>
    <dgm:cxn modelId="{E38D2A41-AF35-407A-BF18-1A0B72A376DD}" type="presParOf" srcId="{48004F10-A80D-44E9-9BE4-7EA95B7091F8}" destId="{EB94032F-36FF-46BE-8282-E6A849B75658}" srcOrd="0" destOrd="0" presId="urn:microsoft.com/office/officeart/2008/layout/NameandTitleOrganizationalChart"/>
    <dgm:cxn modelId="{4D680774-5F8A-4D4C-AA40-5D9F70A5AE82}" type="presParOf" srcId="{EB94032F-36FF-46BE-8282-E6A849B75658}" destId="{4DE063CE-CCF5-4CDE-97E5-9E591FCAE830}" srcOrd="0" destOrd="0" presId="urn:microsoft.com/office/officeart/2008/layout/NameandTitleOrganizationalChart"/>
    <dgm:cxn modelId="{C6E6B823-4F58-40AC-AC36-54E8A3EFD25C}" type="presParOf" srcId="{EB94032F-36FF-46BE-8282-E6A849B75658}" destId="{600878ED-ECB7-4CFE-911A-408067A86CA1}" srcOrd="1" destOrd="0" presId="urn:microsoft.com/office/officeart/2008/layout/NameandTitleOrganizationalChart"/>
    <dgm:cxn modelId="{101AEF0D-3BD4-4C3F-BABC-5D0D6FEBB9C1}" type="presParOf" srcId="{EB94032F-36FF-46BE-8282-E6A849B75658}" destId="{1FEBDB34-6B7E-4EEC-9586-55256FAEE3D3}" srcOrd="2" destOrd="0" presId="urn:microsoft.com/office/officeart/2008/layout/NameandTitleOrganizationalChart"/>
    <dgm:cxn modelId="{B782918E-5DF9-496C-9200-E917500AF36D}" type="presParOf" srcId="{48004F10-A80D-44E9-9BE4-7EA95B7091F8}" destId="{57CA74C1-5AF3-4CB5-A3C0-9100B8C2F2ED}" srcOrd="1" destOrd="0" presId="urn:microsoft.com/office/officeart/2008/layout/NameandTitleOrganizationalChart"/>
    <dgm:cxn modelId="{7A0F9F7C-263D-4BF6-A6AF-FCC645EC943D}" type="presParOf" srcId="{48004F10-A80D-44E9-9BE4-7EA95B7091F8}" destId="{D3A914E1-6018-41BE-BE79-48CEEC408B8A}" srcOrd="2" destOrd="0" presId="urn:microsoft.com/office/officeart/2008/layout/NameandTitleOrganizationalChart"/>
    <dgm:cxn modelId="{9E93260C-4C68-42D1-969C-B0DC8C15B651}" type="presParOf" srcId="{45A6554C-311D-4C0F-9285-8F5DDD256F08}" destId="{1C8F55D0-C622-4C77-B16D-409A94F643DB}" srcOrd="2" destOrd="0" presId="urn:microsoft.com/office/officeart/2008/layout/NameandTitleOrganizationalChart"/>
    <dgm:cxn modelId="{2D54A3E0-A03E-4842-9A38-650C9FBFF65D}" type="presParOf" srcId="{45A6554C-311D-4C0F-9285-8F5DDD256F08}" destId="{2D6EEFC7-9148-4989-B915-790BBAF3DD6C}" srcOrd="3" destOrd="0" presId="urn:microsoft.com/office/officeart/2008/layout/NameandTitleOrganizationalChart"/>
    <dgm:cxn modelId="{16BE3B58-4F87-42FE-8E39-2AE9CCE96DAA}" type="presParOf" srcId="{2D6EEFC7-9148-4989-B915-790BBAF3DD6C}" destId="{A48826CC-5380-48DB-A366-BB962C254CF1}" srcOrd="0" destOrd="0" presId="urn:microsoft.com/office/officeart/2008/layout/NameandTitleOrganizationalChart"/>
    <dgm:cxn modelId="{478B943B-322D-4429-8AA8-AA1A5B8B469F}" type="presParOf" srcId="{A48826CC-5380-48DB-A366-BB962C254CF1}" destId="{D20C0699-16CA-4C08-850B-574B4ABD2D58}" srcOrd="0" destOrd="0" presId="urn:microsoft.com/office/officeart/2008/layout/NameandTitleOrganizationalChart"/>
    <dgm:cxn modelId="{9CADDE4C-F1A5-48A2-9148-47590510C804}" type="presParOf" srcId="{A48826CC-5380-48DB-A366-BB962C254CF1}" destId="{797E1374-85D7-42E7-B02D-1E53E7E47755}" srcOrd="1" destOrd="0" presId="urn:microsoft.com/office/officeart/2008/layout/NameandTitleOrganizationalChart"/>
    <dgm:cxn modelId="{865A6820-95C4-4805-880C-420AD9385141}" type="presParOf" srcId="{A48826CC-5380-48DB-A366-BB962C254CF1}" destId="{EBBB29A1-60D3-49AE-BE11-356BFF4F1784}" srcOrd="2" destOrd="0" presId="urn:microsoft.com/office/officeart/2008/layout/NameandTitleOrganizationalChart"/>
    <dgm:cxn modelId="{59ED549D-BDCD-4386-BCE6-A5482DB5FC4F}" type="presParOf" srcId="{2D6EEFC7-9148-4989-B915-790BBAF3DD6C}" destId="{01DCA544-36B2-43B6-82A2-CB889D3D75AC}" srcOrd="1" destOrd="0" presId="urn:microsoft.com/office/officeart/2008/layout/NameandTitleOrganizationalChart"/>
    <dgm:cxn modelId="{CA309A0E-7962-47FC-9006-9D149F319122}" type="presParOf" srcId="{2D6EEFC7-9148-4989-B915-790BBAF3DD6C}" destId="{947D639A-636E-4541-AC55-5623A1201EBD}" srcOrd="2" destOrd="0" presId="urn:microsoft.com/office/officeart/2008/layout/NameandTitleOrganizationalChart"/>
    <dgm:cxn modelId="{F74C05E3-DD5A-439F-AC83-A52AB3086EFD}" type="presParOf" srcId="{45A6554C-311D-4C0F-9285-8F5DDD256F08}" destId="{C7776D02-B646-4BB4-8874-DB28D33C9FC6}" srcOrd="4" destOrd="0" presId="urn:microsoft.com/office/officeart/2008/layout/NameandTitleOrganizationalChart"/>
    <dgm:cxn modelId="{7B0A245E-3AFE-401B-9A69-58A4F5F1F10F}" type="presParOf" srcId="{45A6554C-311D-4C0F-9285-8F5DDD256F08}" destId="{AEB54A7E-AD5F-4747-9CDD-3C1B006E6CA8}" srcOrd="5" destOrd="0" presId="urn:microsoft.com/office/officeart/2008/layout/NameandTitleOrganizationalChart"/>
    <dgm:cxn modelId="{AB7A20DC-5EB5-4132-A199-A5025812D4CE}" type="presParOf" srcId="{AEB54A7E-AD5F-4747-9CDD-3C1B006E6CA8}" destId="{71FA41E7-469D-4EE6-A096-520044089B11}" srcOrd="0" destOrd="0" presId="urn:microsoft.com/office/officeart/2008/layout/NameandTitleOrganizationalChart"/>
    <dgm:cxn modelId="{42909DE2-928D-4D87-A05B-C76B627A29AC}" type="presParOf" srcId="{71FA41E7-469D-4EE6-A096-520044089B11}" destId="{8654841B-42E7-4A01-B145-2D3169EA0847}" srcOrd="0" destOrd="0" presId="urn:microsoft.com/office/officeart/2008/layout/NameandTitleOrganizationalChart"/>
    <dgm:cxn modelId="{4E30ECFC-2AF9-4DCA-A9CD-3D6A99E71F3A}" type="presParOf" srcId="{71FA41E7-469D-4EE6-A096-520044089B11}" destId="{F567F822-BF82-419F-B3AC-6C68624F6D34}" srcOrd="1" destOrd="0" presId="urn:microsoft.com/office/officeart/2008/layout/NameandTitleOrganizationalChart"/>
    <dgm:cxn modelId="{EA217E61-036A-4126-9DBB-80DEDE2A298E}" type="presParOf" srcId="{71FA41E7-469D-4EE6-A096-520044089B11}" destId="{EF1F29DD-5A07-485B-96EE-75FD3E843D2B}" srcOrd="2" destOrd="0" presId="urn:microsoft.com/office/officeart/2008/layout/NameandTitleOrganizationalChart"/>
    <dgm:cxn modelId="{0120FBBD-4E96-4602-BBC4-83E3B3F6278A}" type="presParOf" srcId="{AEB54A7E-AD5F-4747-9CDD-3C1B006E6CA8}" destId="{F8F28B8E-342F-4CE8-8511-C4D2840B3E5F}" srcOrd="1" destOrd="0" presId="urn:microsoft.com/office/officeart/2008/layout/NameandTitleOrganizationalChart"/>
    <dgm:cxn modelId="{6A606B4E-B3EA-47A1-BF13-C9B1BA2ABFB9}" type="presParOf" srcId="{AEB54A7E-AD5F-4747-9CDD-3C1B006E6CA8}" destId="{A0C38022-09D0-4C4A-887B-0A134832C87B}" srcOrd="2" destOrd="0" presId="urn:microsoft.com/office/officeart/2008/layout/NameandTitleOrganizationalChart"/>
    <dgm:cxn modelId="{FD3B21FC-E911-4DFE-8A10-848D41749543}" type="presParOf" srcId="{6F70CC66-CC4C-4624-A821-EE52784ED1F1}" destId="{04FFFE7E-41A5-46E0-9BD1-F9CDA5140309}" srcOrd="2" destOrd="0" presId="urn:microsoft.com/office/officeart/2008/layout/NameandTitleOrganizationalChart"/>
    <dgm:cxn modelId="{A933DF8D-20ED-4086-96CB-688DA3E97662}" type="presParOf" srcId="{61E707B8-AF7F-4EB1-9543-2642BFEA00E5}" destId="{84A5BFE9-0783-42A7-A0AA-0BEFA9720062}" srcOrd="2" destOrd="0" presId="urn:microsoft.com/office/officeart/2008/layout/NameandTitleOrganizationalChart"/>
    <dgm:cxn modelId="{8547C35D-888D-4332-9656-E2110241DAA5}" type="presParOf" srcId="{61E707B8-AF7F-4EB1-9543-2642BFEA00E5}" destId="{D10E24A3-963A-4788-B69E-26298740ECAD}" srcOrd="3" destOrd="0" presId="urn:microsoft.com/office/officeart/2008/layout/NameandTitleOrganizationalChart"/>
    <dgm:cxn modelId="{0B2CCE6A-275D-4AB0-A27A-27D4BE843B8D}" type="presParOf" srcId="{D10E24A3-963A-4788-B69E-26298740ECAD}" destId="{1AD96A0F-7733-4DCA-ACB0-798242256DC3}" srcOrd="0" destOrd="0" presId="urn:microsoft.com/office/officeart/2008/layout/NameandTitleOrganizationalChart"/>
    <dgm:cxn modelId="{569123F8-0A88-4556-B533-77E741A3BD7C}" type="presParOf" srcId="{1AD96A0F-7733-4DCA-ACB0-798242256DC3}" destId="{CA98D899-8895-4058-81E1-C5BA75B04B66}" srcOrd="0" destOrd="0" presId="urn:microsoft.com/office/officeart/2008/layout/NameandTitleOrganizationalChart"/>
    <dgm:cxn modelId="{20523975-D1E6-40B9-B7ED-790AD3832824}" type="presParOf" srcId="{1AD96A0F-7733-4DCA-ACB0-798242256DC3}" destId="{FBA3BA45-064C-4662-A270-6A8151CD57A6}" srcOrd="1" destOrd="0" presId="urn:microsoft.com/office/officeart/2008/layout/NameandTitleOrganizationalChart"/>
    <dgm:cxn modelId="{54C1EE74-5FA6-4B23-A0B5-C0EF6A8509ED}" type="presParOf" srcId="{1AD96A0F-7733-4DCA-ACB0-798242256DC3}" destId="{C89699CA-D9B6-454B-BB48-5ABC4754BFAA}" srcOrd="2" destOrd="0" presId="urn:microsoft.com/office/officeart/2008/layout/NameandTitleOrganizationalChart"/>
    <dgm:cxn modelId="{447BA8C2-17EB-424A-947F-AEEAC6C15E34}" type="presParOf" srcId="{D10E24A3-963A-4788-B69E-26298740ECAD}" destId="{D5158C3F-379B-4EE8-8C71-3E85E8644260}" srcOrd="1" destOrd="0" presId="urn:microsoft.com/office/officeart/2008/layout/NameandTitleOrganizationalChart"/>
    <dgm:cxn modelId="{AFE1E797-CCC7-4C34-B7CD-F23C13EC1793}" type="presParOf" srcId="{D5158C3F-379B-4EE8-8C71-3E85E8644260}" destId="{181A442C-F1A1-49B1-A40A-FDA637518C70}" srcOrd="0" destOrd="0" presId="urn:microsoft.com/office/officeart/2008/layout/NameandTitleOrganizationalChart"/>
    <dgm:cxn modelId="{F95DC41F-1BE3-4F03-B255-1B08841400E4}" type="presParOf" srcId="{D5158C3F-379B-4EE8-8C71-3E85E8644260}" destId="{D918439A-D593-4615-8DA9-2BD5A2992DBB}" srcOrd="1" destOrd="0" presId="urn:microsoft.com/office/officeart/2008/layout/NameandTitleOrganizationalChart"/>
    <dgm:cxn modelId="{A6E9996D-CE5C-4F5A-A9F2-F1849DB261D1}" type="presParOf" srcId="{D918439A-D593-4615-8DA9-2BD5A2992DBB}" destId="{0E443460-DB44-4284-82D9-87857A845109}" srcOrd="0" destOrd="0" presId="urn:microsoft.com/office/officeart/2008/layout/NameandTitleOrganizationalChart"/>
    <dgm:cxn modelId="{BBA46004-A9C8-4755-8CAD-7D4B23126679}" type="presParOf" srcId="{0E443460-DB44-4284-82D9-87857A845109}" destId="{118E83AD-85AC-4C4A-AF0E-10DE4F473FAE}" srcOrd="0" destOrd="0" presId="urn:microsoft.com/office/officeart/2008/layout/NameandTitleOrganizationalChart"/>
    <dgm:cxn modelId="{F28B5562-16FE-4F18-9D39-54E6F87A5312}" type="presParOf" srcId="{0E443460-DB44-4284-82D9-87857A845109}" destId="{805F3502-085E-4C4D-81DB-84BA23C49D20}" srcOrd="1" destOrd="0" presId="urn:microsoft.com/office/officeart/2008/layout/NameandTitleOrganizationalChart"/>
    <dgm:cxn modelId="{2A505246-21D3-46CB-A34A-75CD0F5FD2CD}" type="presParOf" srcId="{0E443460-DB44-4284-82D9-87857A845109}" destId="{D4F21B8B-0ED0-485A-A5F1-AC514272D6EA}" srcOrd="2" destOrd="0" presId="urn:microsoft.com/office/officeart/2008/layout/NameandTitleOrganizationalChart"/>
    <dgm:cxn modelId="{F40E1FE3-BD67-44D2-AB5B-C01989DBC2BE}" type="presParOf" srcId="{D918439A-D593-4615-8DA9-2BD5A2992DBB}" destId="{45822B1B-87DB-4DCE-9C45-B8C595BDE518}" srcOrd="1" destOrd="0" presId="urn:microsoft.com/office/officeart/2008/layout/NameandTitleOrganizationalChart"/>
    <dgm:cxn modelId="{C195AE26-292E-40E5-A139-532D4FE28B4C}" type="presParOf" srcId="{D918439A-D593-4615-8DA9-2BD5A2992DBB}" destId="{0CCE5FE5-D326-41B7-AF61-70C50CCDBFBC}" srcOrd="2" destOrd="0" presId="urn:microsoft.com/office/officeart/2008/layout/NameandTitleOrganizationalChart"/>
    <dgm:cxn modelId="{78A54F4B-22A3-4157-8780-71C37DF232A4}" type="presParOf" srcId="{D5158C3F-379B-4EE8-8C71-3E85E8644260}" destId="{7D6EB494-12FC-49E4-901A-91D3DD363883}" srcOrd="2" destOrd="0" presId="urn:microsoft.com/office/officeart/2008/layout/NameandTitleOrganizationalChart"/>
    <dgm:cxn modelId="{B944173D-2900-44CA-B1D2-80B446154661}" type="presParOf" srcId="{D5158C3F-379B-4EE8-8C71-3E85E8644260}" destId="{422C441A-EB91-4F03-8449-D6757FEA3570}" srcOrd="3" destOrd="0" presId="urn:microsoft.com/office/officeart/2008/layout/NameandTitleOrganizationalChart"/>
    <dgm:cxn modelId="{9AA37230-2B1F-452E-8EC2-CBD624EF2229}" type="presParOf" srcId="{422C441A-EB91-4F03-8449-D6757FEA3570}" destId="{620E85B1-161A-449D-8B4D-7E9373AE277A}" srcOrd="0" destOrd="0" presId="urn:microsoft.com/office/officeart/2008/layout/NameandTitleOrganizationalChart"/>
    <dgm:cxn modelId="{38300B0F-E079-4268-BA21-9FB11B3C6F78}" type="presParOf" srcId="{620E85B1-161A-449D-8B4D-7E9373AE277A}" destId="{DA7C7C9C-1B81-4987-BDAE-AAC7152A0428}" srcOrd="0" destOrd="0" presId="urn:microsoft.com/office/officeart/2008/layout/NameandTitleOrganizationalChart"/>
    <dgm:cxn modelId="{14B6B40C-876B-426C-A127-72D3BABFF341}" type="presParOf" srcId="{620E85B1-161A-449D-8B4D-7E9373AE277A}" destId="{2696EDCE-936B-4454-9084-B5BBF6847F51}" srcOrd="1" destOrd="0" presId="urn:microsoft.com/office/officeart/2008/layout/NameandTitleOrganizationalChart"/>
    <dgm:cxn modelId="{14380ACE-6FF2-4463-8227-15B642BE3F2D}" type="presParOf" srcId="{620E85B1-161A-449D-8B4D-7E9373AE277A}" destId="{85D96FF5-F66A-426A-BBA0-6B31AF0495E7}" srcOrd="2" destOrd="0" presId="urn:microsoft.com/office/officeart/2008/layout/NameandTitleOrganizationalChart"/>
    <dgm:cxn modelId="{E5138D70-B37B-4908-9473-59220A3DEE97}" type="presParOf" srcId="{422C441A-EB91-4F03-8449-D6757FEA3570}" destId="{77E6A234-A1DD-4592-8CF1-DDF05327F8A0}" srcOrd="1" destOrd="0" presId="urn:microsoft.com/office/officeart/2008/layout/NameandTitleOrganizationalChart"/>
    <dgm:cxn modelId="{BBA44AD0-813A-45C5-937E-810FA939DB72}" type="presParOf" srcId="{422C441A-EB91-4F03-8449-D6757FEA3570}" destId="{7E46582A-DB89-44B0-8601-1A2E52DC84FC}" srcOrd="2" destOrd="0" presId="urn:microsoft.com/office/officeart/2008/layout/NameandTitleOrganizationalChart"/>
    <dgm:cxn modelId="{C36209AE-43D2-4D31-A762-983BFB2B79A1}" type="presParOf" srcId="{D5158C3F-379B-4EE8-8C71-3E85E8644260}" destId="{FFAFD67F-4111-43BE-838E-2CC667F74AD9}" srcOrd="4" destOrd="0" presId="urn:microsoft.com/office/officeart/2008/layout/NameandTitleOrganizationalChart"/>
    <dgm:cxn modelId="{D261A682-A3C3-4992-A6F0-9787A1B78B6D}" type="presParOf" srcId="{D5158C3F-379B-4EE8-8C71-3E85E8644260}" destId="{8972AD99-FE64-4A3A-9DBD-3E06AE6DE5B0}" srcOrd="5" destOrd="0" presId="urn:microsoft.com/office/officeart/2008/layout/NameandTitleOrganizationalChart"/>
    <dgm:cxn modelId="{9917F27A-37FC-4DA0-A4DF-FB73959ED669}" type="presParOf" srcId="{8972AD99-FE64-4A3A-9DBD-3E06AE6DE5B0}" destId="{D30318CA-C224-4611-A4BB-87A5A4F99D8F}" srcOrd="0" destOrd="0" presId="urn:microsoft.com/office/officeart/2008/layout/NameandTitleOrganizationalChart"/>
    <dgm:cxn modelId="{DE5F57E7-DE3C-45AD-BA76-FB0F42497E9C}" type="presParOf" srcId="{D30318CA-C224-4611-A4BB-87A5A4F99D8F}" destId="{7E2E81E1-692A-4962-AFE6-92D2D50CDBB0}" srcOrd="0" destOrd="0" presId="urn:microsoft.com/office/officeart/2008/layout/NameandTitleOrganizationalChart"/>
    <dgm:cxn modelId="{4221FFD9-5C07-45B4-AE7E-C86E68D552CA}" type="presParOf" srcId="{D30318CA-C224-4611-A4BB-87A5A4F99D8F}" destId="{F6BE39BC-2C46-444B-9DA9-049060C400CE}" srcOrd="1" destOrd="0" presId="urn:microsoft.com/office/officeart/2008/layout/NameandTitleOrganizationalChart"/>
    <dgm:cxn modelId="{E47C3687-A8E8-46BD-B53C-CC49F7A0BBFE}" type="presParOf" srcId="{D30318CA-C224-4611-A4BB-87A5A4F99D8F}" destId="{B2E6F8A2-E0DB-44A3-A9BF-53DF687BE6E9}" srcOrd="2" destOrd="0" presId="urn:microsoft.com/office/officeart/2008/layout/NameandTitleOrganizationalChart"/>
    <dgm:cxn modelId="{3A4BB33B-FCC1-479A-9470-127577320ABD}" type="presParOf" srcId="{8972AD99-FE64-4A3A-9DBD-3E06AE6DE5B0}" destId="{B8428B9C-04BF-4A61-8940-B04D34AA09BF}" srcOrd="1" destOrd="0" presId="urn:microsoft.com/office/officeart/2008/layout/NameandTitleOrganizationalChart"/>
    <dgm:cxn modelId="{F3BDC38E-D7EF-4CDC-B373-2E40AE748893}" type="presParOf" srcId="{8972AD99-FE64-4A3A-9DBD-3E06AE6DE5B0}" destId="{F5BC4EED-F4FC-481E-A35E-C016D7F31066}" srcOrd="2" destOrd="0" presId="urn:microsoft.com/office/officeart/2008/layout/NameandTitleOrganizationalChart"/>
    <dgm:cxn modelId="{0BA54A2E-029B-4AC2-A1D3-66805B2F070B}" type="presParOf" srcId="{D10E24A3-963A-4788-B69E-26298740ECAD}" destId="{C568C318-1D24-4413-A67E-777115DEF8A3}" srcOrd="2" destOrd="0" presId="urn:microsoft.com/office/officeart/2008/layout/NameandTitleOrganizationalChart"/>
    <dgm:cxn modelId="{3064CE8E-4C3D-4869-B263-F7CD2F36F176}" type="presParOf" srcId="{61E707B8-AF7F-4EB1-9543-2642BFEA00E5}" destId="{74F22A0C-778F-4A96-918B-DB0E2B0A708D}" srcOrd="4" destOrd="0" presId="urn:microsoft.com/office/officeart/2008/layout/NameandTitleOrganizationalChart"/>
    <dgm:cxn modelId="{BF04C8F9-4003-4765-83D3-B9EAF75D64F6}" type="presParOf" srcId="{61E707B8-AF7F-4EB1-9543-2642BFEA00E5}" destId="{5B0817A7-B62E-4857-BB65-6EB5C58F0F3D}" srcOrd="5" destOrd="0" presId="urn:microsoft.com/office/officeart/2008/layout/NameandTitleOrganizationalChart"/>
    <dgm:cxn modelId="{A99AA414-4525-4D75-83EE-6EBB0FD41B25}" type="presParOf" srcId="{5B0817A7-B62E-4857-BB65-6EB5C58F0F3D}" destId="{74AD02D5-D109-4365-B391-96F47571ABA5}" srcOrd="0" destOrd="0" presId="urn:microsoft.com/office/officeart/2008/layout/NameandTitleOrganizationalChart"/>
    <dgm:cxn modelId="{F1D9DC21-6306-4434-94E5-9C49635006F9}" type="presParOf" srcId="{74AD02D5-D109-4365-B391-96F47571ABA5}" destId="{BBEC2396-A6FE-4769-94D8-514D9596139E}" srcOrd="0" destOrd="0" presId="urn:microsoft.com/office/officeart/2008/layout/NameandTitleOrganizationalChart"/>
    <dgm:cxn modelId="{3FDC130F-2CC0-4F07-A744-106CB41CB692}" type="presParOf" srcId="{74AD02D5-D109-4365-B391-96F47571ABA5}" destId="{70678472-31A1-4F78-8AC6-4BD0B8A56579}" srcOrd="1" destOrd="0" presId="urn:microsoft.com/office/officeart/2008/layout/NameandTitleOrganizationalChart"/>
    <dgm:cxn modelId="{8993495B-92F0-4C0C-A393-9B7D8220D507}" type="presParOf" srcId="{74AD02D5-D109-4365-B391-96F47571ABA5}" destId="{98C923EE-44B2-4FC9-BF6F-6DBB05661F19}" srcOrd="2" destOrd="0" presId="urn:microsoft.com/office/officeart/2008/layout/NameandTitleOrganizationalChart"/>
    <dgm:cxn modelId="{B0119B3F-762F-40DE-A6F8-BF1A6ADBF18A}" type="presParOf" srcId="{5B0817A7-B62E-4857-BB65-6EB5C58F0F3D}" destId="{3608D2FA-A16A-49FB-8A3E-B49CDE6D36E9}" srcOrd="1" destOrd="0" presId="urn:microsoft.com/office/officeart/2008/layout/NameandTitleOrganizationalChart"/>
    <dgm:cxn modelId="{8E4071FB-ABEE-44DF-9497-3405A5E935C6}" type="presParOf" srcId="{5B0817A7-B62E-4857-BB65-6EB5C58F0F3D}" destId="{D1AF46FF-048E-4E6B-927D-E3D612D2F6DE}" srcOrd="2" destOrd="0" presId="urn:microsoft.com/office/officeart/2008/layout/NameandTitleOrganizationalChart"/>
    <dgm:cxn modelId="{B7A99936-CA9E-4BB5-AC58-CE38B205296F}" type="presParOf" srcId="{61E707B8-AF7F-4EB1-9543-2642BFEA00E5}" destId="{C0F8E6BA-6769-44B8-8CEE-4946FD8ACCCA}" srcOrd="6" destOrd="0" presId="urn:microsoft.com/office/officeart/2008/layout/NameandTitleOrganizationalChart"/>
    <dgm:cxn modelId="{5677A6B6-1590-4F07-BB3E-FB84CBCB551A}" type="presParOf" srcId="{61E707B8-AF7F-4EB1-9543-2642BFEA00E5}" destId="{56B646FB-7642-428D-B419-113AA092B88F}" srcOrd="7" destOrd="0" presId="urn:microsoft.com/office/officeart/2008/layout/NameandTitleOrganizationalChart"/>
    <dgm:cxn modelId="{89DB0483-BAE2-425E-B81F-19AB0C23E5F0}" type="presParOf" srcId="{56B646FB-7642-428D-B419-113AA092B88F}" destId="{27547F41-2A2A-4C2D-8FD9-8B773B866480}" srcOrd="0" destOrd="0" presId="urn:microsoft.com/office/officeart/2008/layout/NameandTitleOrganizationalChart"/>
    <dgm:cxn modelId="{D02127B2-2E4A-4897-B1D8-6933AF5D74F1}" type="presParOf" srcId="{27547F41-2A2A-4C2D-8FD9-8B773B866480}" destId="{A1CC1B75-70D6-46D4-8ED9-70361A8F57A7}" srcOrd="0" destOrd="0" presId="urn:microsoft.com/office/officeart/2008/layout/NameandTitleOrganizationalChart"/>
    <dgm:cxn modelId="{A36F2F2F-1A2F-48CD-895E-55A761D205B7}" type="presParOf" srcId="{27547F41-2A2A-4C2D-8FD9-8B773B866480}" destId="{9E38E948-12F1-4F4A-B7A8-AD0D047463DD}" srcOrd="1" destOrd="0" presId="urn:microsoft.com/office/officeart/2008/layout/NameandTitleOrganizationalChart"/>
    <dgm:cxn modelId="{6DDEA03E-071E-4945-A5B9-4CD7153353D1}" type="presParOf" srcId="{27547F41-2A2A-4C2D-8FD9-8B773B866480}" destId="{15638C0E-71DD-4E2D-AB63-D7A188EDD916}" srcOrd="2" destOrd="0" presId="urn:microsoft.com/office/officeart/2008/layout/NameandTitleOrganizationalChart"/>
    <dgm:cxn modelId="{6A8D1066-0383-4A7D-A443-33DA03C7AFFD}" type="presParOf" srcId="{56B646FB-7642-428D-B419-113AA092B88F}" destId="{CB456BB7-C438-4640-AE4B-A70916DCEDD3}" srcOrd="1" destOrd="0" presId="urn:microsoft.com/office/officeart/2008/layout/NameandTitleOrganizationalChart"/>
    <dgm:cxn modelId="{E1B4F4C1-0EDD-474E-9A77-B4C5AAF9F2BC}" type="presParOf" srcId="{56B646FB-7642-428D-B419-113AA092B88F}" destId="{93C69E6C-58AD-4B0D-A600-450A1E31E265}" srcOrd="2" destOrd="0" presId="urn:microsoft.com/office/officeart/2008/layout/NameandTitleOrganizationalChart"/>
    <dgm:cxn modelId="{BFCEABFF-C059-4DA5-9B24-C4F29E7F6004}" type="presParOf" srcId="{26651A37-0E43-4F55-A50A-4F1BB5DE1696}" destId="{8A85BA70-7CED-4533-BE6E-79BDC68C800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F0DED1-B770-433C-815F-11CEE0D474D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3CD0F-41AA-49F9-9A05-DCB782C10B6C}">
      <dgm:prSet phldrT="[Text]"/>
      <dgm:spPr/>
      <dgm:t>
        <a:bodyPr/>
        <a:lstStyle/>
        <a:p>
          <a:r>
            <a:rPr lang="en-US" dirty="0"/>
            <a:t>LAPTOP</a:t>
          </a:r>
        </a:p>
      </dgm:t>
    </dgm:pt>
    <dgm:pt modelId="{E78B62C7-DEFD-4D00-9176-2AFD99B4B7BF}" type="parTrans" cxnId="{A23BFE29-1F86-4823-A300-A7B4572F00A7}">
      <dgm:prSet/>
      <dgm:spPr/>
      <dgm:t>
        <a:bodyPr/>
        <a:lstStyle/>
        <a:p>
          <a:endParaRPr lang="en-US"/>
        </a:p>
      </dgm:t>
    </dgm:pt>
    <dgm:pt modelId="{F707D91E-ADA7-4534-AD00-5376A3E20E19}" type="sibTrans" cxnId="{A23BFE29-1F86-4823-A300-A7B4572F00A7}">
      <dgm:prSet/>
      <dgm:spPr/>
      <dgm:t>
        <a:bodyPr/>
        <a:lstStyle/>
        <a:p>
          <a:endParaRPr lang="en-US"/>
        </a:p>
      </dgm:t>
    </dgm:pt>
    <dgm:pt modelId="{8C05F0FD-0FE2-47E9-BCD4-2AFCDA381BFF}">
      <dgm:prSet phldrT="[Text]"/>
      <dgm:spPr/>
      <dgm:t>
        <a:bodyPr/>
        <a:lstStyle/>
        <a:p>
          <a:r>
            <a:rPr lang="en-US" dirty="0"/>
            <a:t>TOUCHPAD</a:t>
          </a:r>
        </a:p>
      </dgm:t>
    </dgm:pt>
    <dgm:pt modelId="{C8EE6BA2-D5D8-4BEA-B93B-B8F3BE4D3157}" type="parTrans" cxnId="{3F1F8C72-696E-4B57-A45A-F754C75F041F}">
      <dgm:prSet/>
      <dgm:spPr/>
      <dgm:t>
        <a:bodyPr/>
        <a:lstStyle/>
        <a:p>
          <a:endParaRPr lang="en-US"/>
        </a:p>
      </dgm:t>
    </dgm:pt>
    <dgm:pt modelId="{23732193-7DC1-4D7A-A69A-E4092C5B99BD}" type="sibTrans" cxnId="{3F1F8C72-696E-4B57-A45A-F754C75F041F}">
      <dgm:prSet/>
      <dgm:spPr/>
      <dgm:t>
        <a:bodyPr/>
        <a:lstStyle/>
        <a:p>
          <a:endParaRPr lang="en-US"/>
        </a:p>
      </dgm:t>
    </dgm:pt>
    <dgm:pt modelId="{38936120-23E7-4B37-BF4F-28FBB67F8028}">
      <dgm:prSet phldrT="[Text]"/>
      <dgm:spPr/>
      <dgm:t>
        <a:bodyPr/>
        <a:lstStyle/>
        <a:p>
          <a:r>
            <a:rPr lang="en-US" dirty="0"/>
            <a:t>DESKTOP</a:t>
          </a:r>
        </a:p>
      </dgm:t>
    </dgm:pt>
    <dgm:pt modelId="{522F24E7-1E14-4ED3-9213-A7AE21EAD722}" type="parTrans" cxnId="{85406139-C7AF-4A9F-AD4D-B55D7C2C4058}">
      <dgm:prSet/>
      <dgm:spPr/>
      <dgm:t>
        <a:bodyPr/>
        <a:lstStyle/>
        <a:p>
          <a:endParaRPr lang="en-US"/>
        </a:p>
      </dgm:t>
    </dgm:pt>
    <dgm:pt modelId="{F870BB16-8A8E-44A6-866F-7A0A3108A6BA}" type="sibTrans" cxnId="{85406139-C7AF-4A9F-AD4D-B55D7C2C4058}">
      <dgm:prSet/>
      <dgm:spPr/>
      <dgm:t>
        <a:bodyPr/>
        <a:lstStyle/>
        <a:p>
          <a:endParaRPr lang="en-US"/>
        </a:p>
      </dgm:t>
    </dgm:pt>
    <dgm:pt modelId="{4DC49DF7-E9CF-47F0-9A41-081AEC0BFC4A}">
      <dgm:prSet phldrT="[Text]"/>
      <dgm:spPr/>
      <dgm:t>
        <a:bodyPr/>
        <a:lstStyle/>
        <a:p>
          <a:r>
            <a:rPr lang="en-US" dirty="0"/>
            <a:t>MOBILE</a:t>
          </a:r>
        </a:p>
      </dgm:t>
    </dgm:pt>
    <dgm:pt modelId="{AF91E7AD-9A98-431A-A383-274A8C36D4A4}" type="parTrans" cxnId="{B79A30EC-A22B-4086-83B6-D849B962DA61}">
      <dgm:prSet/>
      <dgm:spPr/>
      <dgm:t>
        <a:bodyPr/>
        <a:lstStyle/>
        <a:p>
          <a:endParaRPr lang="en-US"/>
        </a:p>
      </dgm:t>
    </dgm:pt>
    <dgm:pt modelId="{B9C60ADC-E21E-4303-BE19-1F90E85AA819}" type="sibTrans" cxnId="{B79A30EC-A22B-4086-83B6-D849B962DA61}">
      <dgm:prSet/>
      <dgm:spPr/>
      <dgm:t>
        <a:bodyPr/>
        <a:lstStyle/>
        <a:p>
          <a:endParaRPr lang="en-US"/>
        </a:p>
      </dgm:t>
    </dgm:pt>
    <dgm:pt modelId="{CC63066D-1338-42C4-BEB0-4AB7AD4D1FB4}">
      <dgm:prSet phldrT="[Text]"/>
      <dgm:spPr/>
      <dgm:t>
        <a:bodyPr/>
        <a:lstStyle/>
        <a:p>
          <a:r>
            <a:rPr lang="en-US" dirty="0"/>
            <a:t>TOUCHSCREEN</a:t>
          </a:r>
        </a:p>
      </dgm:t>
    </dgm:pt>
    <dgm:pt modelId="{0F6B1BC1-88A9-48FD-B87E-434A1CF662F5}" type="parTrans" cxnId="{12C888BD-D494-439F-A4FE-93F7138D5E8C}">
      <dgm:prSet/>
      <dgm:spPr/>
      <dgm:t>
        <a:bodyPr/>
        <a:lstStyle/>
        <a:p>
          <a:endParaRPr lang="en-US"/>
        </a:p>
      </dgm:t>
    </dgm:pt>
    <dgm:pt modelId="{C33DD3BD-76E2-4592-A506-041EBF22FABF}" type="sibTrans" cxnId="{12C888BD-D494-439F-A4FE-93F7138D5E8C}">
      <dgm:prSet/>
      <dgm:spPr/>
      <dgm:t>
        <a:bodyPr/>
        <a:lstStyle/>
        <a:p>
          <a:endParaRPr lang="en-US"/>
        </a:p>
      </dgm:t>
    </dgm:pt>
    <dgm:pt modelId="{9C2CCF82-991E-409B-9794-9F2B84586121}">
      <dgm:prSet phldrT="[Text]"/>
      <dgm:spPr/>
      <dgm:t>
        <a:bodyPr/>
        <a:lstStyle/>
        <a:p>
          <a:endParaRPr lang="en-US" dirty="0"/>
        </a:p>
      </dgm:t>
    </dgm:pt>
    <dgm:pt modelId="{B8D368B6-1BD6-47A7-A169-0DA170F6F59D}" type="parTrans" cxnId="{62B31A00-F598-4FA8-8D2C-43712DE3AF0F}">
      <dgm:prSet/>
      <dgm:spPr/>
      <dgm:t>
        <a:bodyPr/>
        <a:lstStyle/>
        <a:p>
          <a:endParaRPr lang="en-US"/>
        </a:p>
      </dgm:t>
    </dgm:pt>
    <dgm:pt modelId="{0B4F78CB-45FA-49BF-9E1F-5593E0F79257}" type="sibTrans" cxnId="{62B31A00-F598-4FA8-8D2C-43712DE3AF0F}">
      <dgm:prSet/>
      <dgm:spPr/>
      <dgm:t>
        <a:bodyPr/>
        <a:lstStyle/>
        <a:p>
          <a:endParaRPr lang="en-US"/>
        </a:p>
      </dgm:t>
    </dgm:pt>
    <dgm:pt modelId="{BD3DF0D9-81F0-43AD-9465-3796EC953BE4}">
      <dgm:prSet/>
      <dgm:spPr/>
      <dgm:t>
        <a:bodyPr/>
        <a:lstStyle/>
        <a:p>
          <a:r>
            <a:rPr lang="en-US" dirty="0"/>
            <a:t>MOUSEPAD</a:t>
          </a:r>
        </a:p>
      </dgm:t>
    </dgm:pt>
    <dgm:pt modelId="{9C54172C-46A6-4C31-B44B-CF6E3D4ECFCC}" type="parTrans" cxnId="{F5C85B47-4DF3-4F20-A165-97EBCD130EBA}">
      <dgm:prSet/>
      <dgm:spPr/>
      <dgm:t>
        <a:bodyPr/>
        <a:lstStyle/>
        <a:p>
          <a:endParaRPr lang="en-US"/>
        </a:p>
      </dgm:t>
    </dgm:pt>
    <dgm:pt modelId="{341C8704-34E7-4319-8D66-CCD7327D490C}" type="sibTrans" cxnId="{F5C85B47-4DF3-4F20-A165-97EBCD130EBA}">
      <dgm:prSet/>
      <dgm:spPr/>
      <dgm:t>
        <a:bodyPr/>
        <a:lstStyle/>
        <a:p>
          <a:endParaRPr lang="en-US"/>
        </a:p>
      </dgm:t>
    </dgm:pt>
    <dgm:pt modelId="{6F24DA48-C388-406C-A652-5202D5137052}" type="pres">
      <dgm:prSet presAssocID="{31F0DED1-B770-433C-815F-11CEE0D474DA}" presName="Name0" presStyleCnt="0">
        <dgm:presLayoutVars>
          <dgm:dir/>
          <dgm:animLvl val="lvl"/>
          <dgm:resizeHandles val="exact"/>
        </dgm:presLayoutVars>
      </dgm:prSet>
      <dgm:spPr/>
    </dgm:pt>
    <dgm:pt modelId="{BE82D770-D387-4B8A-B836-FED3A6CC27B2}" type="pres">
      <dgm:prSet presAssocID="{4DA3CD0F-41AA-49F9-9A05-DCB782C10B6C}" presName="composite" presStyleCnt="0"/>
      <dgm:spPr/>
    </dgm:pt>
    <dgm:pt modelId="{F30A6B8A-0FBC-45D0-B5EA-40B6017661B2}" type="pres">
      <dgm:prSet presAssocID="{4DA3CD0F-41AA-49F9-9A05-DCB782C10B6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25D4327-460F-4A89-8701-EF59EE3E7E7B}" type="pres">
      <dgm:prSet presAssocID="{4DA3CD0F-41AA-49F9-9A05-DCB782C10B6C}" presName="desTx" presStyleLbl="alignAccFollowNode1" presStyleIdx="0" presStyleCnt="3">
        <dgm:presLayoutVars>
          <dgm:bulletEnabled val="1"/>
        </dgm:presLayoutVars>
      </dgm:prSet>
      <dgm:spPr/>
    </dgm:pt>
    <dgm:pt modelId="{5911E909-75D9-4575-B24A-F98D39E25542}" type="pres">
      <dgm:prSet presAssocID="{F707D91E-ADA7-4534-AD00-5376A3E20E19}" presName="space" presStyleCnt="0"/>
      <dgm:spPr/>
    </dgm:pt>
    <dgm:pt modelId="{056C08DD-9E3F-4C1C-9B97-CDD02BAB9AE7}" type="pres">
      <dgm:prSet presAssocID="{38936120-23E7-4B37-BF4F-28FBB67F8028}" presName="composite" presStyleCnt="0"/>
      <dgm:spPr/>
    </dgm:pt>
    <dgm:pt modelId="{C004255A-166B-4BFB-B089-4FDA9413952D}" type="pres">
      <dgm:prSet presAssocID="{38936120-23E7-4B37-BF4F-28FBB67F802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AFEFF5B-B55F-47EF-9BBF-76844A4517B7}" type="pres">
      <dgm:prSet presAssocID="{38936120-23E7-4B37-BF4F-28FBB67F8028}" presName="desTx" presStyleLbl="alignAccFollowNode1" presStyleIdx="1" presStyleCnt="3">
        <dgm:presLayoutVars>
          <dgm:bulletEnabled val="1"/>
        </dgm:presLayoutVars>
      </dgm:prSet>
      <dgm:spPr/>
    </dgm:pt>
    <dgm:pt modelId="{0E2E33E3-5803-49E7-8D44-C5EC2E8CC970}" type="pres">
      <dgm:prSet presAssocID="{F870BB16-8A8E-44A6-866F-7A0A3108A6BA}" presName="space" presStyleCnt="0"/>
      <dgm:spPr/>
    </dgm:pt>
    <dgm:pt modelId="{4350E29E-6E05-4253-989D-0161C0137811}" type="pres">
      <dgm:prSet presAssocID="{4DC49DF7-E9CF-47F0-9A41-081AEC0BFC4A}" presName="composite" presStyleCnt="0"/>
      <dgm:spPr/>
    </dgm:pt>
    <dgm:pt modelId="{72D291EB-B1FE-4F57-93C8-2E2CF8A40C66}" type="pres">
      <dgm:prSet presAssocID="{4DC49DF7-E9CF-47F0-9A41-081AEC0BFC4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59456C5-E90F-4F2C-9DC0-C018D9393D7A}" type="pres">
      <dgm:prSet presAssocID="{4DC49DF7-E9CF-47F0-9A41-081AEC0BFC4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2B31A00-F598-4FA8-8D2C-43712DE3AF0F}" srcId="{4DA3CD0F-41AA-49F9-9A05-DCB782C10B6C}" destId="{9C2CCF82-991E-409B-9794-9F2B84586121}" srcOrd="1" destOrd="0" parTransId="{B8D368B6-1BD6-47A7-A169-0DA170F6F59D}" sibTransId="{0B4F78CB-45FA-49BF-9E1F-5593E0F79257}"/>
    <dgm:cxn modelId="{8AE9060E-A2CE-4588-A396-277650219AA5}" type="presOf" srcId="{BD3DF0D9-81F0-43AD-9465-3796EC953BE4}" destId="{3AFEFF5B-B55F-47EF-9BBF-76844A4517B7}" srcOrd="0" destOrd="0" presId="urn:microsoft.com/office/officeart/2005/8/layout/hList1"/>
    <dgm:cxn modelId="{60FD3B0E-69CE-459F-8909-CDD99C46332B}" type="presOf" srcId="{31F0DED1-B770-433C-815F-11CEE0D474DA}" destId="{6F24DA48-C388-406C-A652-5202D5137052}" srcOrd="0" destOrd="0" presId="urn:microsoft.com/office/officeart/2005/8/layout/hList1"/>
    <dgm:cxn modelId="{A23BFE29-1F86-4823-A300-A7B4572F00A7}" srcId="{31F0DED1-B770-433C-815F-11CEE0D474DA}" destId="{4DA3CD0F-41AA-49F9-9A05-DCB782C10B6C}" srcOrd="0" destOrd="0" parTransId="{E78B62C7-DEFD-4D00-9176-2AFD99B4B7BF}" sibTransId="{F707D91E-ADA7-4534-AD00-5376A3E20E19}"/>
    <dgm:cxn modelId="{85406139-C7AF-4A9F-AD4D-B55D7C2C4058}" srcId="{31F0DED1-B770-433C-815F-11CEE0D474DA}" destId="{38936120-23E7-4B37-BF4F-28FBB67F8028}" srcOrd="1" destOrd="0" parTransId="{522F24E7-1E14-4ED3-9213-A7AE21EAD722}" sibTransId="{F870BB16-8A8E-44A6-866F-7A0A3108A6BA}"/>
    <dgm:cxn modelId="{F5C85B47-4DF3-4F20-A165-97EBCD130EBA}" srcId="{38936120-23E7-4B37-BF4F-28FBB67F8028}" destId="{BD3DF0D9-81F0-43AD-9465-3796EC953BE4}" srcOrd="0" destOrd="0" parTransId="{9C54172C-46A6-4C31-B44B-CF6E3D4ECFCC}" sibTransId="{341C8704-34E7-4319-8D66-CCD7327D490C}"/>
    <dgm:cxn modelId="{3F1F8C72-696E-4B57-A45A-F754C75F041F}" srcId="{4DA3CD0F-41AA-49F9-9A05-DCB782C10B6C}" destId="{8C05F0FD-0FE2-47E9-BCD4-2AFCDA381BFF}" srcOrd="0" destOrd="0" parTransId="{C8EE6BA2-D5D8-4BEA-B93B-B8F3BE4D3157}" sibTransId="{23732193-7DC1-4D7A-A69A-E4092C5B99BD}"/>
    <dgm:cxn modelId="{6AF4DC7B-7D2B-40BA-A428-B44DB28C15F0}" type="presOf" srcId="{9C2CCF82-991E-409B-9794-9F2B84586121}" destId="{525D4327-460F-4A89-8701-EF59EE3E7E7B}" srcOrd="0" destOrd="1" presId="urn:microsoft.com/office/officeart/2005/8/layout/hList1"/>
    <dgm:cxn modelId="{E9448990-0966-4082-BE99-981E2F979FF0}" type="presOf" srcId="{4DC49DF7-E9CF-47F0-9A41-081AEC0BFC4A}" destId="{72D291EB-B1FE-4F57-93C8-2E2CF8A40C66}" srcOrd="0" destOrd="0" presId="urn:microsoft.com/office/officeart/2005/8/layout/hList1"/>
    <dgm:cxn modelId="{5D3627A3-7E8D-4644-B4B0-1CB3A99E9C46}" type="presOf" srcId="{38936120-23E7-4B37-BF4F-28FBB67F8028}" destId="{C004255A-166B-4BFB-B089-4FDA9413952D}" srcOrd="0" destOrd="0" presId="urn:microsoft.com/office/officeart/2005/8/layout/hList1"/>
    <dgm:cxn modelId="{12C888BD-D494-439F-A4FE-93F7138D5E8C}" srcId="{4DC49DF7-E9CF-47F0-9A41-081AEC0BFC4A}" destId="{CC63066D-1338-42C4-BEB0-4AB7AD4D1FB4}" srcOrd="0" destOrd="0" parTransId="{0F6B1BC1-88A9-48FD-B87E-434A1CF662F5}" sibTransId="{C33DD3BD-76E2-4592-A506-041EBF22FABF}"/>
    <dgm:cxn modelId="{FA1EA3C1-E6C4-4336-934D-F457DAE94004}" type="presOf" srcId="{4DA3CD0F-41AA-49F9-9A05-DCB782C10B6C}" destId="{F30A6B8A-0FBC-45D0-B5EA-40B6017661B2}" srcOrd="0" destOrd="0" presId="urn:microsoft.com/office/officeart/2005/8/layout/hList1"/>
    <dgm:cxn modelId="{612B91D8-F194-400B-8256-CA2EE51AD74B}" type="presOf" srcId="{CC63066D-1338-42C4-BEB0-4AB7AD4D1FB4}" destId="{159456C5-E90F-4F2C-9DC0-C018D9393D7A}" srcOrd="0" destOrd="0" presId="urn:microsoft.com/office/officeart/2005/8/layout/hList1"/>
    <dgm:cxn modelId="{FDD6A3DB-8F4A-4721-BEDA-02E9E7C2097A}" type="presOf" srcId="{8C05F0FD-0FE2-47E9-BCD4-2AFCDA381BFF}" destId="{525D4327-460F-4A89-8701-EF59EE3E7E7B}" srcOrd="0" destOrd="0" presId="urn:microsoft.com/office/officeart/2005/8/layout/hList1"/>
    <dgm:cxn modelId="{B79A30EC-A22B-4086-83B6-D849B962DA61}" srcId="{31F0DED1-B770-433C-815F-11CEE0D474DA}" destId="{4DC49DF7-E9CF-47F0-9A41-081AEC0BFC4A}" srcOrd="2" destOrd="0" parTransId="{AF91E7AD-9A98-431A-A383-274A8C36D4A4}" sibTransId="{B9C60ADC-E21E-4303-BE19-1F90E85AA819}"/>
    <dgm:cxn modelId="{14641B78-0308-4F77-8F4C-3B5DF0B68A83}" type="presParOf" srcId="{6F24DA48-C388-406C-A652-5202D5137052}" destId="{BE82D770-D387-4B8A-B836-FED3A6CC27B2}" srcOrd="0" destOrd="0" presId="urn:microsoft.com/office/officeart/2005/8/layout/hList1"/>
    <dgm:cxn modelId="{9F00C48E-54B6-475F-A4B0-225EA7E25407}" type="presParOf" srcId="{BE82D770-D387-4B8A-B836-FED3A6CC27B2}" destId="{F30A6B8A-0FBC-45D0-B5EA-40B6017661B2}" srcOrd="0" destOrd="0" presId="urn:microsoft.com/office/officeart/2005/8/layout/hList1"/>
    <dgm:cxn modelId="{CE09BB8C-0CB5-4410-A83A-BAC838130F31}" type="presParOf" srcId="{BE82D770-D387-4B8A-B836-FED3A6CC27B2}" destId="{525D4327-460F-4A89-8701-EF59EE3E7E7B}" srcOrd="1" destOrd="0" presId="urn:microsoft.com/office/officeart/2005/8/layout/hList1"/>
    <dgm:cxn modelId="{B997D4CC-E968-4D18-92E7-799C22AAFEC0}" type="presParOf" srcId="{6F24DA48-C388-406C-A652-5202D5137052}" destId="{5911E909-75D9-4575-B24A-F98D39E25542}" srcOrd="1" destOrd="0" presId="urn:microsoft.com/office/officeart/2005/8/layout/hList1"/>
    <dgm:cxn modelId="{F97B2569-A77C-429A-968C-07186FFA0EC7}" type="presParOf" srcId="{6F24DA48-C388-406C-A652-5202D5137052}" destId="{056C08DD-9E3F-4C1C-9B97-CDD02BAB9AE7}" srcOrd="2" destOrd="0" presId="urn:microsoft.com/office/officeart/2005/8/layout/hList1"/>
    <dgm:cxn modelId="{C2FD549B-371A-4092-9C14-E70F5E8566E5}" type="presParOf" srcId="{056C08DD-9E3F-4C1C-9B97-CDD02BAB9AE7}" destId="{C004255A-166B-4BFB-B089-4FDA9413952D}" srcOrd="0" destOrd="0" presId="urn:microsoft.com/office/officeart/2005/8/layout/hList1"/>
    <dgm:cxn modelId="{7652A033-27E9-4323-B237-92A89FAE150F}" type="presParOf" srcId="{056C08DD-9E3F-4C1C-9B97-CDD02BAB9AE7}" destId="{3AFEFF5B-B55F-47EF-9BBF-76844A4517B7}" srcOrd="1" destOrd="0" presId="urn:microsoft.com/office/officeart/2005/8/layout/hList1"/>
    <dgm:cxn modelId="{848353D5-DE7B-4C28-95F7-73E53876F837}" type="presParOf" srcId="{6F24DA48-C388-406C-A652-5202D5137052}" destId="{0E2E33E3-5803-49E7-8D44-C5EC2E8CC970}" srcOrd="3" destOrd="0" presId="urn:microsoft.com/office/officeart/2005/8/layout/hList1"/>
    <dgm:cxn modelId="{ABF16900-A933-402B-A77F-F10532531F1A}" type="presParOf" srcId="{6F24DA48-C388-406C-A652-5202D5137052}" destId="{4350E29E-6E05-4253-989D-0161C0137811}" srcOrd="4" destOrd="0" presId="urn:microsoft.com/office/officeart/2005/8/layout/hList1"/>
    <dgm:cxn modelId="{5682B2D6-47B3-47D0-925C-C0A945004986}" type="presParOf" srcId="{4350E29E-6E05-4253-989D-0161C0137811}" destId="{72D291EB-B1FE-4F57-93C8-2E2CF8A40C66}" srcOrd="0" destOrd="0" presId="urn:microsoft.com/office/officeart/2005/8/layout/hList1"/>
    <dgm:cxn modelId="{B56E63D6-A416-40C4-AD42-6E793B7CF24F}" type="presParOf" srcId="{4350E29E-6E05-4253-989D-0161C0137811}" destId="{159456C5-E90F-4F2C-9DC0-C018D9393D7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F0DED1-B770-433C-815F-11CEE0D474D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3066D-1338-42C4-BEB0-4AB7AD4D1FB4}">
      <dgm:prSet phldrT="[Text]"/>
      <dgm:spPr/>
      <dgm:t>
        <a:bodyPr/>
        <a:lstStyle/>
        <a:p>
          <a:r>
            <a:rPr lang="en-US" dirty="0"/>
            <a:t>COMPUTER</a:t>
          </a:r>
        </a:p>
      </dgm:t>
    </dgm:pt>
    <dgm:pt modelId="{0F6B1BC1-88A9-48FD-B87E-434A1CF662F5}" type="parTrans" cxnId="{12C888BD-D494-439F-A4FE-93F7138D5E8C}">
      <dgm:prSet/>
      <dgm:spPr/>
      <dgm:t>
        <a:bodyPr/>
        <a:lstStyle/>
        <a:p>
          <a:endParaRPr lang="en-US"/>
        </a:p>
      </dgm:t>
    </dgm:pt>
    <dgm:pt modelId="{C33DD3BD-76E2-4592-A506-041EBF22FABF}" type="sibTrans" cxnId="{12C888BD-D494-439F-A4FE-93F7138D5E8C}">
      <dgm:prSet/>
      <dgm:spPr/>
      <dgm:t>
        <a:bodyPr/>
        <a:lstStyle/>
        <a:p>
          <a:endParaRPr lang="en-US"/>
        </a:p>
      </dgm:t>
    </dgm:pt>
    <dgm:pt modelId="{5A212AED-39F2-4F48-94B1-C8C1B24ED9EA}">
      <dgm:prSet/>
      <dgm:spPr/>
      <dgm:t>
        <a:bodyPr/>
        <a:lstStyle/>
        <a:p>
          <a:r>
            <a:rPr lang="en-US" dirty="0"/>
            <a:t>RAM</a:t>
          </a:r>
        </a:p>
      </dgm:t>
    </dgm:pt>
    <dgm:pt modelId="{0EF6B7DA-5DEB-4413-99F8-10864F774D04}" type="parTrans" cxnId="{82D6934C-C7EC-4452-BF2D-91B6582D5108}">
      <dgm:prSet/>
      <dgm:spPr/>
      <dgm:t>
        <a:bodyPr/>
        <a:lstStyle/>
        <a:p>
          <a:endParaRPr lang="en-US"/>
        </a:p>
      </dgm:t>
    </dgm:pt>
    <dgm:pt modelId="{905CF60B-7CAB-42F2-876A-BB9784C3D804}" type="sibTrans" cxnId="{82D6934C-C7EC-4452-BF2D-91B6582D5108}">
      <dgm:prSet/>
      <dgm:spPr/>
      <dgm:t>
        <a:bodyPr/>
        <a:lstStyle/>
        <a:p>
          <a:endParaRPr lang="en-US"/>
        </a:p>
      </dgm:t>
    </dgm:pt>
    <dgm:pt modelId="{7921522B-638D-4CEA-B87F-B1B0F532ED9D}">
      <dgm:prSet/>
      <dgm:spPr/>
      <dgm:t>
        <a:bodyPr/>
        <a:lstStyle/>
        <a:p>
          <a:r>
            <a:rPr lang="en-US" dirty="0"/>
            <a:t>PROCESSOR</a:t>
          </a:r>
        </a:p>
      </dgm:t>
    </dgm:pt>
    <dgm:pt modelId="{FD676DF4-4C76-4912-A102-6F42C3446E22}" type="parTrans" cxnId="{B5AEF207-3A51-4A7B-85BD-9D65537F45C4}">
      <dgm:prSet/>
      <dgm:spPr/>
      <dgm:t>
        <a:bodyPr/>
        <a:lstStyle/>
        <a:p>
          <a:endParaRPr lang="en-US"/>
        </a:p>
      </dgm:t>
    </dgm:pt>
    <dgm:pt modelId="{3485DCFA-CD70-4CE3-B23D-2BCD07FE8776}" type="sibTrans" cxnId="{B5AEF207-3A51-4A7B-85BD-9D65537F45C4}">
      <dgm:prSet/>
      <dgm:spPr/>
      <dgm:t>
        <a:bodyPr/>
        <a:lstStyle/>
        <a:p>
          <a:endParaRPr lang="en-US"/>
        </a:p>
      </dgm:t>
    </dgm:pt>
    <dgm:pt modelId="{0E8CE5BB-67E1-4692-983D-928ED0EA6B26}">
      <dgm:prSet/>
      <dgm:spPr/>
      <dgm:t>
        <a:bodyPr/>
        <a:lstStyle/>
        <a:p>
          <a:r>
            <a:rPr lang="en-US" dirty="0"/>
            <a:t>HARDISK</a:t>
          </a:r>
        </a:p>
      </dgm:t>
    </dgm:pt>
    <dgm:pt modelId="{7585B4BA-61BB-48EB-8794-6E47F5B0381D}" type="parTrans" cxnId="{528FF32B-8E60-4A35-B095-4CB2568B8410}">
      <dgm:prSet/>
      <dgm:spPr/>
      <dgm:t>
        <a:bodyPr/>
        <a:lstStyle/>
        <a:p>
          <a:endParaRPr lang="en-US"/>
        </a:p>
      </dgm:t>
    </dgm:pt>
    <dgm:pt modelId="{42D567A9-12B8-4F67-B0B1-B8AE19653C2B}" type="sibTrans" cxnId="{528FF32B-8E60-4A35-B095-4CB2568B8410}">
      <dgm:prSet/>
      <dgm:spPr/>
      <dgm:t>
        <a:bodyPr/>
        <a:lstStyle/>
        <a:p>
          <a:endParaRPr lang="en-US"/>
        </a:p>
      </dgm:t>
    </dgm:pt>
    <dgm:pt modelId="{6F24DA48-C388-406C-A652-5202D5137052}" type="pres">
      <dgm:prSet presAssocID="{31F0DED1-B770-433C-815F-11CEE0D474DA}" presName="Name0" presStyleCnt="0">
        <dgm:presLayoutVars>
          <dgm:dir/>
          <dgm:animLvl val="lvl"/>
          <dgm:resizeHandles val="exact"/>
        </dgm:presLayoutVars>
      </dgm:prSet>
      <dgm:spPr/>
    </dgm:pt>
    <dgm:pt modelId="{8732E8C2-8617-4CCA-A46C-65AF85614B8C}" type="pres">
      <dgm:prSet presAssocID="{CC63066D-1338-42C4-BEB0-4AB7AD4D1FB4}" presName="composite" presStyleCnt="0"/>
      <dgm:spPr/>
    </dgm:pt>
    <dgm:pt modelId="{A1C38A43-D832-4C55-B679-1CED369E8E67}" type="pres">
      <dgm:prSet presAssocID="{CC63066D-1338-42C4-BEB0-4AB7AD4D1FB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AD882504-8B72-4C62-980F-EE64F75879EC}" type="pres">
      <dgm:prSet presAssocID="{CC63066D-1338-42C4-BEB0-4AB7AD4D1FB4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5AEF207-3A51-4A7B-85BD-9D65537F45C4}" srcId="{CC63066D-1338-42C4-BEB0-4AB7AD4D1FB4}" destId="{7921522B-638D-4CEA-B87F-B1B0F532ED9D}" srcOrd="1" destOrd="0" parTransId="{FD676DF4-4C76-4912-A102-6F42C3446E22}" sibTransId="{3485DCFA-CD70-4CE3-B23D-2BCD07FE8776}"/>
    <dgm:cxn modelId="{60FD3B0E-69CE-459F-8909-CDD99C46332B}" type="presOf" srcId="{31F0DED1-B770-433C-815F-11CEE0D474DA}" destId="{6F24DA48-C388-406C-A652-5202D5137052}" srcOrd="0" destOrd="0" presId="urn:microsoft.com/office/officeart/2005/8/layout/hList1"/>
    <dgm:cxn modelId="{34A7E819-0147-4063-8234-028F1F62A5F2}" type="presOf" srcId="{7921522B-638D-4CEA-B87F-B1B0F532ED9D}" destId="{AD882504-8B72-4C62-980F-EE64F75879EC}" srcOrd="0" destOrd="1" presId="urn:microsoft.com/office/officeart/2005/8/layout/hList1"/>
    <dgm:cxn modelId="{528FF32B-8E60-4A35-B095-4CB2568B8410}" srcId="{CC63066D-1338-42C4-BEB0-4AB7AD4D1FB4}" destId="{0E8CE5BB-67E1-4692-983D-928ED0EA6B26}" srcOrd="2" destOrd="0" parTransId="{7585B4BA-61BB-48EB-8794-6E47F5B0381D}" sibTransId="{42D567A9-12B8-4F67-B0B1-B8AE19653C2B}"/>
    <dgm:cxn modelId="{82D6934C-C7EC-4452-BF2D-91B6582D5108}" srcId="{CC63066D-1338-42C4-BEB0-4AB7AD4D1FB4}" destId="{5A212AED-39F2-4F48-94B1-C8C1B24ED9EA}" srcOrd="0" destOrd="0" parTransId="{0EF6B7DA-5DEB-4413-99F8-10864F774D04}" sibTransId="{905CF60B-7CAB-42F2-876A-BB9784C3D804}"/>
    <dgm:cxn modelId="{E4811355-67F4-42E0-9901-CFB9657460F6}" type="presOf" srcId="{CC63066D-1338-42C4-BEB0-4AB7AD4D1FB4}" destId="{A1C38A43-D832-4C55-B679-1CED369E8E67}" srcOrd="0" destOrd="0" presId="urn:microsoft.com/office/officeart/2005/8/layout/hList1"/>
    <dgm:cxn modelId="{12C888BD-D494-439F-A4FE-93F7138D5E8C}" srcId="{31F0DED1-B770-433C-815F-11CEE0D474DA}" destId="{CC63066D-1338-42C4-BEB0-4AB7AD4D1FB4}" srcOrd="0" destOrd="0" parTransId="{0F6B1BC1-88A9-48FD-B87E-434A1CF662F5}" sibTransId="{C33DD3BD-76E2-4592-A506-041EBF22FABF}"/>
    <dgm:cxn modelId="{7BC53FC5-0E68-4090-AAA0-2D92EC3C2789}" type="presOf" srcId="{5A212AED-39F2-4F48-94B1-C8C1B24ED9EA}" destId="{AD882504-8B72-4C62-980F-EE64F75879EC}" srcOrd="0" destOrd="0" presId="urn:microsoft.com/office/officeart/2005/8/layout/hList1"/>
    <dgm:cxn modelId="{957697C5-3ED8-4BD2-8DF7-0AC4C6A2CE09}" type="presOf" srcId="{0E8CE5BB-67E1-4692-983D-928ED0EA6B26}" destId="{AD882504-8B72-4C62-980F-EE64F75879EC}" srcOrd="0" destOrd="2" presId="urn:microsoft.com/office/officeart/2005/8/layout/hList1"/>
    <dgm:cxn modelId="{35A50B07-D10B-4F46-B148-C2A7A1E4A689}" type="presParOf" srcId="{6F24DA48-C388-406C-A652-5202D5137052}" destId="{8732E8C2-8617-4CCA-A46C-65AF85614B8C}" srcOrd="0" destOrd="0" presId="urn:microsoft.com/office/officeart/2005/8/layout/hList1"/>
    <dgm:cxn modelId="{73D68C3C-D1B9-40D1-AD04-21477A10088B}" type="presParOf" srcId="{8732E8C2-8617-4CCA-A46C-65AF85614B8C}" destId="{A1C38A43-D832-4C55-B679-1CED369E8E67}" srcOrd="0" destOrd="0" presId="urn:microsoft.com/office/officeart/2005/8/layout/hList1"/>
    <dgm:cxn modelId="{67A9B532-5EE4-4569-8CCF-8EC5CAD01A51}" type="presParOf" srcId="{8732E8C2-8617-4CCA-A46C-65AF85614B8C}" destId="{AD882504-8B72-4C62-980F-EE64F75879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F0DED1-B770-433C-815F-11CEE0D474D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3066D-1338-42C4-BEB0-4AB7AD4D1FB4}">
      <dgm:prSet phldrT="[Text]"/>
      <dgm:spPr/>
      <dgm:t>
        <a:bodyPr/>
        <a:lstStyle/>
        <a:p>
          <a:r>
            <a:rPr lang="en-US" dirty="0"/>
            <a:t>COMPUTER SPEC</a:t>
          </a:r>
        </a:p>
      </dgm:t>
    </dgm:pt>
    <dgm:pt modelId="{0F6B1BC1-88A9-48FD-B87E-434A1CF662F5}" type="parTrans" cxnId="{12C888BD-D494-439F-A4FE-93F7138D5E8C}">
      <dgm:prSet/>
      <dgm:spPr/>
      <dgm:t>
        <a:bodyPr/>
        <a:lstStyle/>
        <a:p>
          <a:endParaRPr lang="en-US"/>
        </a:p>
      </dgm:t>
    </dgm:pt>
    <dgm:pt modelId="{C33DD3BD-76E2-4592-A506-041EBF22FABF}" type="sibTrans" cxnId="{12C888BD-D494-439F-A4FE-93F7138D5E8C}">
      <dgm:prSet/>
      <dgm:spPr/>
      <dgm:t>
        <a:bodyPr/>
        <a:lstStyle/>
        <a:p>
          <a:endParaRPr lang="en-US"/>
        </a:p>
      </dgm:t>
    </dgm:pt>
    <dgm:pt modelId="{5A212AED-39F2-4F48-94B1-C8C1B24ED9EA}">
      <dgm:prSet/>
      <dgm:spPr/>
      <dgm:t>
        <a:bodyPr/>
        <a:lstStyle/>
        <a:p>
          <a:r>
            <a:rPr lang="en-US" dirty="0"/>
            <a:t>RAM</a:t>
          </a:r>
        </a:p>
      </dgm:t>
    </dgm:pt>
    <dgm:pt modelId="{0EF6B7DA-5DEB-4413-99F8-10864F774D04}" type="parTrans" cxnId="{82D6934C-C7EC-4452-BF2D-91B6582D5108}">
      <dgm:prSet/>
      <dgm:spPr/>
      <dgm:t>
        <a:bodyPr/>
        <a:lstStyle/>
        <a:p>
          <a:endParaRPr lang="en-US"/>
        </a:p>
      </dgm:t>
    </dgm:pt>
    <dgm:pt modelId="{905CF60B-7CAB-42F2-876A-BB9784C3D804}" type="sibTrans" cxnId="{82D6934C-C7EC-4452-BF2D-91B6582D5108}">
      <dgm:prSet/>
      <dgm:spPr/>
      <dgm:t>
        <a:bodyPr/>
        <a:lstStyle/>
        <a:p>
          <a:endParaRPr lang="en-US"/>
        </a:p>
      </dgm:t>
    </dgm:pt>
    <dgm:pt modelId="{7921522B-638D-4CEA-B87F-B1B0F532ED9D}">
      <dgm:prSet/>
      <dgm:spPr/>
      <dgm:t>
        <a:bodyPr/>
        <a:lstStyle/>
        <a:p>
          <a:r>
            <a:rPr lang="en-US" dirty="0"/>
            <a:t>PROCESSOR</a:t>
          </a:r>
        </a:p>
      </dgm:t>
    </dgm:pt>
    <dgm:pt modelId="{FD676DF4-4C76-4912-A102-6F42C3446E22}" type="parTrans" cxnId="{B5AEF207-3A51-4A7B-85BD-9D65537F45C4}">
      <dgm:prSet/>
      <dgm:spPr/>
      <dgm:t>
        <a:bodyPr/>
        <a:lstStyle/>
        <a:p>
          <a:endParaRPr lang="en-US"/>
        </a:p>
      </dgm:t>
    </dgm:pt>
    <dgm:pt modelId="{3485DCFA-CD70-4CE3-B23D-2BCD07FE8776}" type="sibTrans" cxnId="{B5AEF207-3A51-4A7B-85BD-9D65537F45C4}">
      <dgm:prSet/>
      <dgm:spPr/>
      <dgm:t>
        <a:bodyPr/>
        <a:lstStyle/>
        <a:p>
          <a:endParaRPr lang="en-US"/>
        </a:p>
      </dgm:t>
    </dgm:pt>
    <dgm:pt modelId="{0E8CE5BB-67E1-4692-983D-928ED0EA6B26}">
      <dgm:prSet/>
      <dgm:spPr/>
      <dgm:t>
        <a:bodyPr/>
        <a:lstStyle/>
        <a:p>
          <a:r>
            <a:rPr lang="en-US" dirty="0"/>
            <a:t>HARDISK</a:t>
          </a:r>
        </a:p>
      </dgm:t>
    </dgm:pt>
    <dgm:pt modelId="{7585B4BA-61BB-48EB-8794-6E47F5B0381D}" type="parTrans" cxnId="{528FF32B-8E60-4A35-B095-4CB2568B8410}">
      <dgm:prSet/>
      <dgm:spPr/>
      <dgm:t>
        <a:bodyPr/>
        <a:lstStyle/>
        <a:p>
          <a:endParaRPr lang="en-US"/>
        </a:p>
      </dgm:t>
    </dgm:pt>
    <dgm:pt modelId="{42D567A9-12B8-4F67-B0B1-B8AE19653C2B}" type="sibTrans" cxnId="{528FF32B-8E60-4A35-B095-4CB2568B8410}">
      <dgm:prSet/>
      <dgm:spPr/>
      <dgm:t>
        <a:bodyPr/>
        <a:lstStyle/>
        <a:p>
          <a:endParaRPr lang="en-US"/>
        </a:p>
      </dgm:t>
    </dgm:pt>
    <dgm:pt modelId="{6F24DA48-C388-406C-A652-5202D5137052}" type="pres">
      <dgm:prSet presAssocID="{31F0DED1-B770-433C-815F-11CEE0D474DA}" presName="Name0" presStyleCnt="0">
        <dgm:presLayoutVars>
          <dgm:dir/>
          <dgm:animLvl val="lvl"/>
          <dgm:resizeHandles val="exact"/>
        </dgm:presLayoutVars>
      </dgm:prSet>
      <dgm:spPr/>
    </dgm:pt>
    <dgm:pt modelId="{8732E8C2-8617-4CCA-A46C-65AF85614B8C}" type="pres">
      <dgm:prSet presAssocID="{CC63066D-1338-42C4-BEB0-4AB7AD4D1FB4}" presName="composite" presStyleCnt="0"/>
      <dgm:spPr/>
    </dgm:pt>
    <dgm:pt modelId="{A1C38A43-D832-4C55-B679-1CED369E8E67}" type="pres">
      <dgm:prSet presAssocID="{CC63066D-1338-42C4-BEB0-4AB7AD4D1FB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AD882504-8B72-4C62-980F-EE64F75879EC}" type="pres">
      <dgm:prSet presAssocID="{CC63066D-1338-42C4-BEB0-4AB7AD4D1FB4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5AEF207-3A51-4A7B-85BD-9D65537F45C4}" srcId="{CC63066D-1338-42C4-BEB0-4AB7AD4D1FB4}" destId="{7921522B-638D-4CEA-B87F-B1B0F532ED9D}" srcOrd="1" destOrd="0" parTransId="{FD676DF4-4C76-4912-A102-6F42C3446E22}" sibTransId="{3485DCFA-CD70-4CE3-B23D-2BCD07FE8776}"/>
    <dgm:cxn modelId="{60FD3B0E-69CE-459F-8909-CDD99C46332B}" type="presOf" srcId="{31F0DED1-B770-433C-815F-11CEE0D474DA}" destId="{6F24DA48-C388-406C-A652-5202D5137052}" srcOrd="0" destOrd="0" presId="urn:microsoft.com/office/officeart/2005/8/layout/hList1"/>
    <dgm:cxn modelId="{34A7E819-0147-4063-8234-028F1F62A5F2}" type="presOf" srcId="{7921522B-638D-4CEA-B87F-B1B0F532ED9D}" destId="{AD882504-8B72-4C62-980F-EE64F75879EC}" srcOrd="0" destOrd="1" presId="urn:microsoft.com/office/officeart/2005/8/layout/hList1"/>
    <dgm:cxn modelId="{528FF32B-8E60-4A35-B095-4CB2568B8410}" srcId="{CC63066D-1338-42C4-BEB0-4AB7AD4D1FB4}" destId="{0E8CE5BB-67E1-4692-983D-928ED0EA6B26}" srcOrd="2" destOrd="0" parTransId="{7585B4BA-61BB-48EB-8794-6E47F5B0381D}" sibTransId="{42D567A9-12B8-4F67-B0B1-B8AE19653C2B}"/>
    <dgm:cxn modelId="{82D6934C-C7EC-4452-BF2D-91B6582D5108}" srcId="{CC63066D-1338-42C4-BEB0-4AB7AD4D1FB4}" destId="{5A212AED-39F2-4F48-94B1-C8C1B24ED9EA}" srcOrd="0" destOrd="0" parTransId="{0EF6B7DA-5DEB-4413-99F8-10864F774D04}" sibTransId="{905CF60B-7CAB-42F2-876A-BB9784C3D804}"/>
    <dgm:cxn modelId="{E4811355-67F4-42E0-9901-CFB9657460F6}" type="presOf" srcId="{CC63066D-1338-42C4-BEB0-4AB7AD4D1FB4}" destId="{A1C38A43-D832-4C55-B679-1CED369E8E67}" srcOrd="0" destOrd="0" presId="urn:microsoft.com/office/officeart/2005/8/layout/hList1"/>
    <dgm:cxn modelId="{12C888BD-D494-439F-A4FE-93F7138D5E8C}" srcId="{31F0DED1-B770-433C-815F-11CEE0D474DA}" destId="{CC63066D-1338-42C4-BEB0-4AB7AD4D1FB4}" srcOrd="0" destOrd="0" parTransId="{0F6B1BC1-88A9-48FD-B87E-434A1CF662F5}" sibTransId="{C33DD3BD-76E2-4592-A506-041EBF22FABF}"/>
    <dgm:cxn modelId="{7BC53FC5-0E68-4090-AAA0-2D92EC3C2789}" type="presOf" srcId="{5A212AED-39F2-4F48-94B1-C8C1B24ED9EA}" destId="{AD882504-8B72-4C62-980F-EE64F75879EC}" srcOrd="0" destOrd="0" presId="urn:microsoft.com/office/officeart/2005/8/layout/hList1"/>
    <dgm:cxn modelId="{957697C5-3ED8-4BD2-8DF7-0AC4C6A2CE09}" type="presOf" srcId="{0E8CE5BB-67E1-4692-983D-928ED0EA6B26}" destId="{AD882504-8B72-4C62-980F-EE64F75879EC}" srcOrd="0" destOrd="2" presId="urn:microsoft.com/office/officeart/2005/8/layout/hList1"/>
    <dgm:cxn modelId="{35A50B07-D10B-4F46-B148-C2A7A1E4A689}" type="presParOf" srcId="{6F24DA48-C388-406C-A652-5202D5137052}" destId="{8732E8C2-8617-4CCA-A46C-65AF85614B8C}" srcOrd="0" destOrd="0" presId="urn:microsoft.com/office/officeart/2005/8/layout/hList1"/>
    <dgm:cxn modelId="{73D68C3C-D1B9-40D1-AD04-21477A10088B}" type="presParOf" srcId="{8732E8C2-8617-4CCA-A46C-65AF85614B8C}" destId="{A1C38A43-D832-4C55-B679-1CED369E8E67}" srcOrd="0" destOrd="0" presId="urn:microsoft.com/office/officeart/2005/8/layout/hList1"/>
    <dgm:cxn modelId="{67A9B532-5EE4-4569-8CCF-8EC5CAD01A51}" type="presParOf" srcId="{8732E8C2-8617-4CCA-A46C-65AF85614B8C}" destId="{AD882504-8B72-4C62-980F-EE64F75879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F0DED1-B770-433C-815F-11CEE0D474D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3CD0F-41AA-49F9-9A05-DCB782C10B6C}">
      <dgm:prSet phldrT="[Text]"/>
      <dgm:spPr/>
      <dgm:t>
        <a:bodyPr/>
        <a:lstStyle/>
        <a:p>
          <a:r>
            <a:rPr lang="en-US" dirty="0"/>
            <a:t>LAPTOP SPEC</a:t>
          </a:r>
        </a:p>
      </dgm:t>
    </dgm:pt>
    <dgm:pt modelId="{E78B62C7-DEFD-4D00-9176-2AFD99B4B7BF}" type="parTrans" cxnId="{A23BFE29-1F86-4823-A300-A7B4572F00A7}">
      <dgm:prSet/>
      <dgm:spPr/>
      <dgm:t>
        <a:bodyPr/>
        <a:lstStyle/>
        <a:p>
          <a:endParaRPr lang="en-US"/>
        </a:p>
      </dgm:t>
    </dgm:pt>
    <dgm:pt modelId="{F707D91E-ADA7-4534-AD00-5376A3E20E19}" type="sibTrans" cxnId="{A23BFE29-1F86-4823-A300-A7B4572F00A7}">
      <dgm:prSet/>
      <dgm:spPr/>
      <dgm:t>
        <a:bodyPr/>
        <a:lstStyle/>
        <a:p>
          <a:endParaRPr lang="en-US"/>
        </a:p>
      </dgm:t>
    </dgm:pt>
    <dgm:pt modelId="{8C05F0FD-0FE2-47E9-BCD4-2AFCDA381BFF}">
      <dgm:prSet phldrT="[Text]"/>
      <dgm:spPr/>
      <dgm:t>
        <a:bodyPr/>
        <a:lstStyle/>
        <a:p>
          <a:r>
            <a:rPr lang="en-US" dirty="0"/>
            <a:t>TOUCHPAD</a:t>
          </a:r>
        </a:p>
      </dgm:t>
    </dgm:pt>
    <dgm:pt modelId="{C8EE6BA2-D5D8-4BEA-B93B-B8F3BE4D3157}" type="parTrans" cxnId="{3F1F8C72-696E-4B57-A45A-F754C75F041F}">
      <dgm:prSet/>
      <dgm:spPr/>
      <dgm:t>
        <a:bodyPr/>
        <a:lstStyle/>
        <a:p>
          <a:endParaRPr lang="en-US"/>
        </a:p>
      </dgm:t>
    </dgm:pt>
    <dgm:pt modelId="{23732193-7DC1-4D7A-A69A-E4092C5B99BD}" type="sibTrans" cxnId="{3F1F8C72-696E-4B57-A45A-F754C75F041F}">
      <dgm:prSet/>
      <dgm:spPr/>
      <dgm:t>
        <a:bodyPr/>
        <a:lstStyle/>
        <a:p>
          <a:endParaRPr lang="en-US"/>
        </a:p>
      </dgm:t>
    </dgm:pt>
    <dgm:pt modelId="{38936120-23E7-4B37-BF4F-28FBB67F8028}">
      <dgm:prSet phldrT="[Text]"/>
      <dgm:spPr/>
      <dgm:t>
        <a:bodyPr/>
        <a:lstStyle/>
        <a:p>
          <a:r>
            <a:rPr lang="en-US" dirty="0"/>
            <a:t>DESKTOP SPEC</a:t>
          </a:r>
        </a:p>
      </dgm:t>
    </dgm:pt>
    <dgm:pt modelId="{522F24E7-1E14-4ED3-9213-A7AE21EAD722}" type="parTrans" cxnId="{85406139-C7AF-4A9F-AD4D-B55D7C2C4058}">
      <dgm:prSet/>
      <dgm:spPr/>
      <dgm:t>
        <a:bodyPr/>
        <a:lstStyle/>
        <a:p>
          <a:endParaRPr lang="en-US"/>
        </a:p>
      </dgm:t>
    </dgm:pt>
    <dgm:pt modelId="{F870BB16-8A8E-44A6-866F-7A0A3108A6BA}" type="sibTrans" cxnId="{85406139-C7AF-4A9F-AD4D-B55D7C2C4058}">
      <dgm:prSet/>
      <dgm:spPr/>
      <dgm:t>
        <a:bodyPr/>
        <a:lstStyle/>
        <a:p>
          <a:endParaRPr lang="en-US"/>
        </a:p>
      </dgm:t>
    </dgm:pt>
    <dgm:pt modelId="{4DC49DF7-E9CF-47F0-9A41-081AEC0BFC4A}">
      <dgm:prSet phldrT="[Text]"/>
      <dgm:spPr/>
      <dgm:t>
        <a:bodyPr/>
        <a:lstStyle/>
        <a:p>
          <a:r>
            <a:rPr lang="en-US" dirty="0"/>
            <a:t>MOBILE SPEC</a:t>
          </a:r>
        </a:p>
      </dgm:t>
    </dgm:pt>
    <dgm:pt modelId="{AF91E7AD-9A98-431A-A383-274A8C36D4A4}" type="parTrans" cxnId="{B79A30EC-A22B-4086-83B6-D849B962DA61}">
      <dgm:prSet/>
      <dgm:spPr/>
      <dgm:t>
        <a:bodyPr/>
        <a:lstStyle/>
        <a:p>
          <a:endParaRPr lang="en-US"/>
        </a:p>
      </dgm:t>
    </dgm:pt>
    <dgm:pt modelId="{B9C60ADC-E21E-4303-BE19-1F90E85AA819}" type="sibTrans" cxnId="{B79A30EC-A22B-4086-83B6-D849B962DA61}">
      <dgm:prSet/>
      <dgm:spPr/>
      <dgm:t>
        <a:bodyPr/>
        <a:lstStyle/>
        <a:p>
          <a:endParaRPr lang="en-US"/>
        </a:p>
      </dgm:t>
    </dgm:pt>
    <dgm:pt modelId="{CC63066D-1338-42C4-BEB0-4AB7AD4D1FB4}">
      <dgm:prSet phldrT="[Text]"/>
      <dgm:spPr/>
      <dgm:t>
        <a:bodyPr/>
        <a:lstStyle/>
        <a:p>
          <a:r>
            <a:rPr lang="en-US" dirty="0"/>
            <a:t>TOUCHSCREEN</a:t>
          </a:r>
        </a:p>
      </dgm:t>
    </dgm:pt>
    <dgm:pt modelId="{0F6B1BC1-88A9-48FD-B87E-434A1CF662F5}" type="parTrans" cxnId="{12C888BD-D494-439F-A4FE-93F7138D5E8C}">
      <dgm:prSet/>
      <dgm:spPr/>
      <dgm:t>
        <a:bodyPr/>
        <a:lstStyle/>
        <a:p>
          <a:endParaRPr lang="en-US"/>
        </a:p>
      </dgm:t>
    </dgm:pt>
    <dgm:pt modelId="{C33DD3BD-76E2-4592-A506-041EBF22FABF}" type="sibTrans" cxnId="{12C888BD-D494-439F-A4FE-93F7138D5E8C}">
      <dgm:prSet/>
      <dgm:spPr/>
      <dgm:t>
        <a:bodyPr/>
        <a:lstStyle/>
        <a:p>
          <a:endParaRPr lang="en-US"/>
        </a:p>
      </dgm:t>
    </dgm:pt>
    <dgm:pt modelId="{9C2CCF82-991E-409B-9794-9F2B84586121}">
      <dgm:prSet phldrT="[Text]"/>
      <dgm:spPr/>
      <dgm:t>
        <a:bodyPr/>
        <a:lstStyle/>
        <a:p>
          <a:endParaRPr lang="en-US" dirty="0"/>
        </a:p>
      </dgm:t>
    </dgm:pt>
    <dgm:pt modelId="{B8D368B6-1BD6-47A7-A169-0DA170F6F59D}" type="parTrans" cxnId="{62B31A00-F598-4FA8-8D2C-43712DE3AF0F}">
      <dgm:prSet/>
      <dgm:spPr/>
      <dgm:t>
        <a:bodyPr/>
        <a:lstStyle/>
        <a:p>
          <a:endParaRPr lang="en-US"/>
        </a:p>
      </dgm:t>
    </dgm:pt>
    <dgm:pt modelId="{0B4F78CB-45FA-49BF-9E1F-5593E0F79257}" type="sibTrans" cxnId="{62B31A00-F598-4FA8-8D2C-43712DE3AF0F}">
      <dgm:prSet/>
      <dgm:spPr/>
      <dgm:t>
        <a:bodyPr/>
        <a:lstStyle/>
        <a:p>
          <a:endParaRPr lang="en-US"/>
        </a:p>
      </dgm:t>
    </dgm:pt>
    <dgm:pt modelId="{BD3DF0D9-81F0-43AD-9465-3796EC953BE4}">
      <dgm:prSet/>
      <dgm:spPr/>
      <dgm:t>
        <a:bodyPr/>
        <a:lstStyle/>
        <a:p>
          <a:r>
            <a:rPr lang="en-US" dirty="0"/>
            <a:t>MOUSEPAD</a:t>
          </a:r>
        </a:p>
      </dgm:t>
    </dgm:pt>
    <dgm:pt modelId="{9C54172C-46A6-4C31-B44B-CF6E3D4ECFCC}" type="parTrans" cxnId="{F5C85B47-4DF3-4F20-A165-97EBCD130EBA}">
      <dgm:prSet/>
      <dgm:spPr/>
      <dgm:t>
        <a:bodyPr/>
        <a:lstStyle/>
        <a:p>
          <a:endParaRPr lang="en-US"/>
        </a:p>
      </dgm:t>
    </dgm:pt>
    <dgm:pt modelId="{341C8704-34E7-4319-8D66-CCD7327D490C}" type="sibTrans" cxnId="{F5C85B47-4DF3-4F20-A165-97EBCD130EBA}">
      <dgm:prSet/>
      <dgm:spPr/>
      <dgm:t>
        <a:bodyPr/>
        <a:lstStyle/>
        <a:p>
          <a:endParaRPr lang="en-US"/>
        </a:p>
      </dgm:t>
    </dgm:pt>
    <dgm:pt modelId="{6F24DA48-C388-406C-A652-5202D5137052}" type="pres">
      <dgm:prSet presAssocID="{31F0DED1-B770-433C-815F-11CEE0D474DA}" presName="Name0" presStyleCnt="0">
        <dgm:presLayoutVars>
          <dgm:dir/>
          <dgm:animLvl val="lvl"/>
          <dgm:resizeHandles val="exact"/>
        </dgm:presLayoutVars>
      </dgm:prSet>
      <dgm:spPr/>
    </dgm:pt>
    <dgm:pt modelId="{BE82D770-D387-4B8A-B836-FED3A6CC27B2}" type="pres">
      <dgm:prSet presAssocID="{4DA3CD0F-41AA-49F9-9A05-DCB782C10B6C}" presName="composite" presStyleCnt="0"/>
      <dgm:spPr/>
    </dgm:pt>
    <dgm:pt modelId="{F30A6B8A-0FBC-45D0-B5EA-40B6017661B2}" type="pres">
      <dgm:prSet presAssocID="{4DA3CD0F-41AA-49F9-9A05-DCB782C10B6C}" presName="parTx" presStyleLbl="alignNode1" presStyleIdx="0" presStyleCnt="3" custLinFactNeighborX="581">
        <dgm:presLayoutVars>
          <dgm:chMax val="0"/>
          <dgm:chPref val="0"/>
          <dgm:bulletEnabled val="1"/>
        </dgm:presLayoutVars>
      </dgm:prSet>
      <dgm:spPr/>
    </dgm:pt>
    <dgm:pt modelId="{525D4327-460F-4A89-8701-EF59EE3E7E7B}" type="pres">
      <dgm:prSet presAssocID="{4DA3CD0F-41AA-49F9-9A05-DCB782C10B6C}" presName="desTx" presStyleLbl="alignAccFollowNode1" presStyleIdx="0" presStyleCnt="3">
        <dgm:presLayoutVars>
          <dgm:bulletEnabled val="1"/>
        </dgm:presLayoutVars>
      </dgm:prSet>
      <dgm:spPr/>
    </dgm:pt>
    <dgm:pt modelId="{5911E909-75D9-4575-B24A-F98D39E25542}" type="pres">
      <dgm:prSet presAssocID="{F707D91E-ADA7-4534-AD00-5376A3E20E19}" presName="space" presStyleCnt="0"/>
      <dgm:spPr/>
    </dgm:pt>
    <dgm:pt modelId="{056C08DD-9E3F-4C1C-9B97-CDD02BAB9AE7}" type="pres">
      <dgm:prSet presAssocID="{38936120-23E7-4B37-BF4F-28FBB67F8028}" presName="composite" presStyleCnt="0"/>
      <dgm:spPr/>
    </dgm:pt>
    <dgm:pt modelId="{C004255A-166B-4BFB-B089-4FDA9413952D}" type="pres">
      <dgm:prSet presAssocID="{38936120-23E7-4B37-BF4F-28FBB67F802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AFEFF5B-B55F-47EF-9BBF-76844A4517B7}" type="pres">
      <dgm:prSet presAssocID="{38936120-23E7-4B37-BF4F-28FBB67F8028}" presName="desTx" presStyleLbl="alignAccFollowNode1" presStyleIdx="1" presStyleCnt="3">
        <dgm:presLayoutVars>
          <dgm:bulletEnabled val="1"/>
        </dgm:presLayoutVars>
      </dgm:prSet>
      <dgm:spPr/>
    </dgm:pt>
    <dgm:pt modelId="{0E2E33E3-5803-49E7-8D44-C5EC2E8CC970}" type="pres">
      <dgm:prSet presAssocID="{F870BB16-8A8E-44A6-866F-7A0A3108A6BA}" presName="space" presStyleCnt="0"/>
      <dgm:spPr/>
    </dgm:pt>
    <dgm:pt modelId="{4350E29E-6E05-4253-989D-0161C0137811}" type="pres">
      <dgm:prSet presAssocID="{4DC49DF7-E9CF-47F0-9A41-081AEC0BFC4A}" presName="composite" presStyleCnt="0"/>
      <dgm:spPr/>
    </dgm:pt>
    <dgm:pt modelId="{72D291EB-B1FE-4F57-93C8-2E2CF8A40C66}" type="pres">
      <dgm:prSet presAssocID="{4DC49DF7-E9CF-47F0-9A41-081AEC0BFC4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59456C5-E90F-4F2C-9DC0-C018D9393D7A}" type="pres">
      <dgm:prSet presAssocID="{4DC49DF7-E9CF-47F0-9A41-081AEC0BFC4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2B31A00-F598-4FA8-8D2C-43712DE3AF0F}" srcId="{4DA3CD0F-41AA-49F9-9A05-DCB782C10B6C}" destId="{9C2CCF82-991E-409B-9794-9F2B84586121}" srcOrd="1" destOrd="0" parTransId="{B8D368B6-1BD6-47A7-A169-0DA170F6F59D}" sibTransId="{0B4F78CB-45FA-49BF-9E1F-5593E0F79257}"/>
    <dgm:cxn modelId="{8AE9060E-A2CE-4588-A396-277650219AA5}" type="presOf" srcId="{BD3DF0D9-81F0-43AD-9465-3796EC953BE4}" destId="{3AFEFF5B-B55F-47EF-9BBF-76844A4517B7}" srcOrd="0" destOrd="0" presId="urn:microsoft.com/office/officeart/2005/8/layout/hList1"/>
    <dgm:cxn modelId="{60FD3B0E-69CE-459F-8909-CDD99C46332B}" type="presOf" srcId="{31F0DED1-B770-433C-815F-11CEE0D474DA}" destId="{6F24DA48-C388-406C-A652-5202D5137052}" srcOrd="0" destOrd="0" presId="urn:microsoft.com/office/officeart/2005/8/layout/hList1"/>
    <dgm:cxn modelId="{A23BFE29-1F86-4823-A300-A7B4572F00A7}" srcId="{31F0DED1-B770-433C-815F-11CEE0D474DA}" destId="{4DA3CD0F-41AA-49F9-9A05-DCB782C10B6C}" srcOrd="0" destOrd="0" parTransId="{E78B62C7-DEFD-4D00-9176-2AFD99B4B7BF}" sibTransId="{F707D91E-ADA7-4534-AD00-5376A3E20E19}"/>
    <dgm:cxn modelId="{85406139-C7AF-4A9F-AD4D-B55D7C2C4058}" srcId="{31F0DED1-B770-433C-815F-11CEE0D474DA}" destId="{38936120-23E7-4B37-BF4F-28FBB67F8028}" srcOrd="1" destOrd="0" parTransId="{522F24E7-1E14-4ED3-9213-A7AE21EAD722}" sibTransId="{F870BB16-8A8E-44A6-866F-7A0A3108A6BA}"/>
    <dgm:cxn modelId="{F5C85B47-4DF3-4F20-A165-97EBCD130EBA}" srcId="{38936120-23E7-4B37-BF4F-28FBB67F8028}" destId="{BD3DF0D9-81F0-43AD-9465-3796EC953BE4}" srcOrd="0" destOrd="0" parTransId="{9C54172C-46A6-4C31-B44B-CF6E3D4ECFCC}" sibTransId="{341C8704-34E7-4319-8D66-CCD7327D490C}"/>
    <dgm:cxn modelId="{3F1F8C72-696E-4B57-A45A-F754C75F041F}" srcId="{4DA3CD0F-41AA-49F9-9A05-DCB782C10B6C}" destId="{8C05F0FD-0FE2-47E9-BCD4-2AFCDA381BFF}" srcOrd="0" destOrd="0" parTransId="{C8EE6BA2-D5D8-4BEA-B93B-B8F3BE4D3157}" sibTransId="{23732193-7DC1-4D7A-A69A-E4092C5B99BD}"/>
    <dgm:cxn modelId="{6AF4DC7B-7D2B-40BA-A428-B44DB28C15F0}" type="presOf" srcId="{9C2CCF82-991E-409B-9794-9F2B84586121}" destId="{525D4327-460F-4A89-8701-EF59EE3E7E7B}" srcOrd="0" destOrd="1" presId="urn:microsoft.com/office/officeart/2005/8/layout/hList1"/>
    <dgm:cxn modelId="{E9448990-0966-4082-BE99-981E2F979FF0}" type="presOf" srcId="{4DC49DF7-E9CF-47F0-9A41-081AEC0BFC4A}" destId="{72D291EB-B1FE-4F57-93C8-2E2CF8A40C66}" srcOrd="0" destOrd="0" presId="urn:microsoft.com/office/officeart/2005/8/layout/hList1"/>
    <dgm:cxn modelId="{5D3627A3-7E8D-4644-B4B0-1CB3A99E9C46}" type="presOf" srcId="{38936120-23E7-4B37-BF4F-28FBB67F8028}" destId="{C004255A-166B-4BFB-B089-4FDA9413952D}" srcOrd="0" destOrd="0" presId="urn:microsoft.com/office/officeart/2005/8/layout/hList1"/>
    <dgm:cxn modelId="{12C888BD-D494-439F-A4FE-93F7138D5E8C}" srcId="{4DC49DF7-E9CF-47F0-9A41-081AEC0BFC4A}" destId="{CC63066D-1338-42C4-BEB0-4AB7AD4D1FB4}" srcOrd="0" destOrd="0" parTransId="{0F6B1BC1-88A9-48FD-B87E-434A1CF662F5}" sibTransId="{C33DD3BD-76E2-4592-A506-041EBF22FABF}"/>
    <dgm:cxn modelId="{FA1EA3C1-E6C4-4336-934D-F457DAE94004}" type="presOf" srcId="{4DA3CD0F-41AA-49F9-9A05-DCB782C10B6C}" destId="{F30A6B8A-0FBC-45D0-B5EA-40B6017661B2}" srcOrd="0" destOrd="0" presId="urn:microsoft.com/office/officeart/2005/8/layout/hList1"/>
    <dgm:cxn modelId="{612B91D8-F194-400B-8256-CA2EE51AD74B}" type="presOf" srcId="{CC63066D-1338-42C4-BEB0-4AB7AD4D1FB4}" destId="{159456C5-E90F-4F2C-9DC0-C018D9393D7A}" srcOrd="0" destOrd="0" presId="urn:microsoft.com/office/officeart/2005/8/layout/hList1"/>
    <dgm:cxn modelId="{FDD6A3DB-8F4A-4721-BEDA-02E9E7C2097A}" type="presOf" srcId="{8C05F0FD-0FE2-47E9-BCD4-2AFCDA381BFF}" destId="{525D4327-460F-4A89-8701-EF59EE3E7E7B}" srcOrd="0" destOrd="0" presId="urn:microsoft.com/office/officeart/2005/8/layout/hList1"/>
    <dgm:cxn modelId="{B79A30EC-A22B-4086-83B6-D849B962DA61}" srcId="{31F0DED1-B770-433C-815F-11CEE0D474DA}" destId="{4DC49DF7-E9CF-47F0-9A41-081AEC0BFC4A}" srcOrd="2" destOrd="0" parTransId="{AF91E7AD-9A98-431A-A383-274A8C36D4A4}" sibTransId="{B9C60ADC-E21E-4303-BE19-1F90E85AA819}"/>
    <dgm:cxn modelId="{14641B78-0308-4F77-8F4C-3B5DF0B68A83}" type="presParOf" srcId="{6F24DA48-C388-406C-A652-5202D5137052}" destId="{BE82D770-D387-4B8A-B836-FED3A6CC27B2}" srcOrd="0" destOrd="0" presId="urn:microsoft.com/office/officeart/2005/8/layout/hList1"/>
    <dgm:cxn modelId="{9F00C48E-54B6-475F-A4B0-225EA7E25407}" type="presParOf" srcId="{BE82D770-D387-4B8A-B836-FED3A6CC27B2}" destId="{F30A6B8A-0FBC-45D0-B5EA-40B6017661B2}" srcOrd="0" destOrd="0" presId="urn:microsoft.com/office/officeart/2005/8/layout/hList1"/>
    <dgm:cxn modelId="{CE09BB8C-0CB5-4410-A83A-BAC838130F31}" type="presParOf" srcId="{BE82D770-D387-4B8A-B836-FED3A6CC27B2}" destId="{525D4327-460F-4A89-8701-EF59EE3E7E7B}" srcOrd="1" destOrd="0" presId="urn:microsoft.com/office/officeart/2005/8/layout/hList1"/>
    <dgm:cxn modelId="{B997D4CC-E968-4D18-92E7-799C22AAFEC0}" type="presParOf" srcId="{6F24DA48-C388-406C-A652-5202D5137052}" destId="{5911E909-75D9-4575-B24A-F98D39E25542}" srcOrd="1" destOrd="0" presId="urn:microsoft.com/office/officeart/2005/8/layout/hList1"/>
    <dgm:cxn modelId="{F97B2569-A77C-429A-968C-07186FFA0EC7}" type="presParOf" srcId="{6F24DA48-C388-406C-A652-5202D5137052}" destId="{056C08DD-9E3F-4C1C-9B97-CDD02BAB9AE7}" srcOrd="2" destOrd="0" presId="urn:microsoft.com/office/officeart/2005/8/layout/hList1"/>
    <dgm:cxn modelId="{C2FD549B-371A-4092-9C14-E70F5E8566E5}" type="presParOf" srcId="{056C08DD-9E3F-4C1C-9B97-CDD02BAB9AE7}" destId="{C004255A-166B-4BFB-B089-4FDA9413952D}" srcOrd="0" destOrd="0" presId="urn:microsoft.com/office/officeart/2005/8/layout/hList1"/>
    <dgm:cxn modelId="{7652A033-27E9-4323-B237-92A89FAE150F}" type="presParOf" srcId="{056C08DD-9E3F-4C1C-9B97-CDD02BAB9AE7}" destId="{3AFEFF5B-B55F-47EF-9BBF-76844A4517B7}" srcOrd="1" destOrd="0" presId="urn:microsoft.com/office/officeart/2005/8/layout/hList1"/>
    <dgm:cxn modelId="{848353D5-DE7B-4C28-95F7-73E53876F837}" type="presParOf" srcId="{6F24DA48-C388-406C-A652-5202D5137052}" destId="{0E2E33E3-5803-49E7-8D44-C5EC2E8CC970}" srcOrd="3" destOrd="0" presId="urn:microsoft.com/office/officeart/2005/8/layout/hList1"/>
    <dgm:cxn modelId="{ABF16900-A933-402B-A77F-F10532531F1A}" type="presParOf" srcId="{6F24DA48-C388-406C-A652-5202D5137052}" destId="{4350E29E-6E05-4253-989D-0161C0137811}" srcOrd="4" destOrd="0" presId="urn:microsoft.com/office/officeart/2005/8/layout/hList1"/>
    <dgm:cxn modelId="{5682B2D6-47B3-47D0-925C-C0A945004986}" type="presParOf" srcId="{4350E29E-6E05-4253-989D-0161C0137811}" destId="{72D291EB-B1FE-4F57-93C8-2E2CF8A40C66}" srcOrd="0" destOrd="0" presId="urn:microsoft.com/office/officeart/2005/8/layout/hList1"/>
    <dgm:cxn modelId="{B56E63D6-A416-40C4-AD42-6E793B7CF24F}" type="presParOf" srcId="{4350E29E-6E05-4253-989D-0161C0137811}" destId="{159456C5-E90F-4F2C-9DC0-C018D9393D7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2F6D2-5969-4340-BD00-07D520A59A11}">
      <dsp:nvSpPr>
        <dsp:cNvPr id="0" name=""/>
        <dsp:cNvSpPr/>
      </dsp:nvSpPr>
      <dsp:spPr>
        <a:xfrm>
          <a:off x="4456557" y="1902238"/>
          <a:ext cx="2767978" cy="411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93"/>
              </a:lnTo>
              <a:lnTo>
                <a:pt x="2767978" y="245293"/>
              </a:lnTo>
              <a:lnTo>
                <a:pt x="2767978" y="4114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759AE-FED5-47F7-A9A5-7ACFCFC4E513}">
      <dsp:nvSpPr>
        <dsp:cNvPr id="0" name=""/>
        <dsp:cNvSpPr/>
      </dsp:nvSpPr>
      <dsp:spPr>
        <a:xfrm>
          <a:off x="5379216" y="3025841"/>
          <a:ext cx="922659" cy="411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93"/>
              </a:lnTo>
              <a:lnTo>
                <a:pt x="922659" y="245293"/>
              </a:lnTo>
              <a:lnTo>
                <a:pt x="922659" y="411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E346F-5BEF-4B37-9926-0C26A07436BB}">
      <dsp:nvSpPr>
        <dsp:cNvPr id="0" name=""/>
        <dsp:cNvSpPr/>
      </dsp:nvSpPr>
      <dsp:spPr>
        <a:xfrm>
          <a:off x="4456557" y="3025841"/>
          <a:ext cx="922659" cy="411460"/>
        </a:xfrm>
        <a:custGeom>
          <a:avLst/>
          <a:gdLst/>
          <a:ahLst/>
          <a:cxnLst/>
          <a:rect l="0" t="0" r="0" b="0"/>
          <a:pathLst>
            <a:path>
              <a:moveTo>
                <a:pt x="922659" y="0"/>
              </a:moveTo>
              <a:lnTo>
                <a:pt x="922659" y="245293"/>
              </a:lnTo>
              <a:lnTo>
                <a:pt x="0" y="245293"/>
              </a:lnTo>
              <a:lnTo>
                <a:pt x="0" y="411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942B2-9DAC-429C-8272-7F96582F9F70}">
      <dsp:nvSpPr>
        <dsp:cNvPr id="0" name=""/>
        <dsp:cNvSpPr/>
      </dsp:nvSpPr>
      <dsp:spPr>
        <a:xfrm>
          <a:off x="4456557" y="1902238"/>
          <a:ext cx="922659" cy="411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93"/>
              </a:lnTo>
              <a:lnTo>
                <a:pt x="922659" y="245293"/>
              </a:lnTo>
              <a:lnTo>
                <a:pt x="922659" y="4114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26D35-E0B6-4FE5-A34C-B35E97E72890}">
      <dsp:nvSpPr>
        <dsp:cNvPr id="0" name=""/>
        <dsp:cNvSpPr/>
      </dsp:nvSpPr>
      <dsp:spPr>
        <a:xfrm>
          <a:off x="1688579" y="3025841"/>
          <a:ext cx="922659" cy="411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93"/>
              </a:lnTo>
              <a:lnTo>
                <a:pt x="922659" y="245293"/>
              </a:lnTo>
              <a:lnTo>
                <a:pt x="922659" y="411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C06C6-37F1-46BB-AA1F-521AC63F042B}">
      <dsp:nvSpPr>
        <dsp:cNvPr id="0" name=""/>
        <dsp:cNvSpPr/>
      </dsp:nvSpPr>
      <dsp:spPr>
        <a:xfrm>
          <a:off x="765920" y="3025841"/>
          <a:ext cx="922659" cy="411460"/>
        </a:xfrm>
        <a:custGeom>
          <a:avLst/>
          <a:gdLst/>
          <a:ahLst/>
          <a:cxnLst/>
          <a:rect l="0" t="0" r="0" b="0"/>
          <a:pathLst>
            <a:path>
              <a:moveTo>
                <a:pt x="922659" y="0"/>
              </a:moveTo>
              <a:lnTo>
                <a:pt x="922659" y="245293"/>
              </a:lnTo>
              <a:lnTo>
                <a:pt x="0" y="245293"/>
              </a:lnTo>
              <a:lnTo>
                <a:pt x="0" y="411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676D6-DFF6-49BC-9761-3B1DEB866C62}">
      <dsp:nvSpPr>
        <dsp:cNvPr id="0" name=""/>
        <dsp:cNvSpPr/>
      </dsp:nvSpPr>
      <dsp:spPr>
        <a:xfrm>
          <a:off x="1688579" y="1902238"/>
          <a:ext cx="2767978" cy="411460"/>
        </a:xfrm>
        <a:custGeom>
          <a:avLst/>
          <a:gdLst/>
          <a:ahLst/>
          <a:cxnLst/>
          <a:rect l="0" t="0" r="0" b="0"/>
          <a:pathLst>
            <a:path>
              <a:moveTo>
                <a:pt x="2767978" y="0"/>
              </a:moveTo>
              <a:lnTo>
                <a:pt x="2767978" y="245293"/>
              </a:lnTo>
              <a:lnTo>
                <a:pt x="0" y="245293"/>
              </a:lnTo>
              <a:lnTo>
                <a:pt x="0" y="4114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C5573-A629-407B-B6C5-84B13904B68B}">
      <dsp:nvSpPr>
        <dsp:cNvPr id="0" name=""/>
        <dsp:cNvSpPr/>
      </dsp:nvSpPr>
      <dsp:spPr>
        <a:xfrm>
          <a:off x="3768836" y="1190096"/>
          <a:ext cx="1375441" cy="712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100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Materials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Color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Dimension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Private make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3768836" y="1190096"/>
        <a:ext cx="1375441" cy="712142"/>
      </dsp:txXfrm>
    </dsp:sp>
    <dsp:sp modelId="{95D2DECE-F3E1-4140-96C2-AC6FE1C53906}">
      <dsp:nvSpPr>
        <dsp:cNvPr id="0" name=""/>
        <dsp:cNvSpPr/>
      </dsp:nvSpPr>
      <dsp:spPr>
        <a:xfrm>
          <a:off x="4043925" y="1743984"/>
          <a:ext cx="1237897" cy="2373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Furniture</a:t>
          </a:r>
        </a:p>
      </dsp:txBody>
      <dsp:txXfrm>
        <a:off x="4043925" y="1743984"/>
        <a:ext cx="1237897" cy="237380"/>
      </dsp:txXfrm>
    </dsp:sp>
    <dsp:sp modelId="{D0B89721-2E07-45B9-94E7-CAF345229E4B}">
      <dsp:nvSpPr>
        <dsp:cNvPr id="0" name=""/>
        <dsp:cNvSpPr/>
      </dsp:nvSpPr>
      <dsp:spPr>
        <a:xfrm>
          <a:off x="1000858" y="2313698"/>
          <a:ext cx="1375441" cy="712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100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Legs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Persons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1000858" y="2313698"/>
        <a:ext cx="1375441" cy="712142"/>
      </dsp:txXfrm>
    </dsp:sp>
    <dsp:sp modelId="{8D72793E-26D9-4E1D-9F7F-B4444C2AB075}">
      <dsp:nvSpPr>
        <dsp:cNvPr id="0" name=""/>
        <dsp:cNvSpPr/>
      </dsp:nvSpPr>
      <dsp:spPr>
        <a:xfrm>
          <a:off x="1275947" y="2867587"/>
          <a:ext cx="1237897" cy="2373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chair</a:t>
          </a:r>
        </a:p>
      </dsp:txBody>
      <dsp:txXfrm>
        <a:off x="1275947" y="2867587"/>
        <a:ext cx="1237897" cy="237380"/>
      </dsp:txXfrm>
    </dsp:sp>
    <dsp:sp modelId="{3BB6CC89-157C-4117-B321-CEE77C3550D7}">
      <dsp:nvSpPr>
        <dsp:cNvPr id="0" name=""/>
        <dsp:cNvSpPr/>
      </dsp:nvSpPr>
      <dsp:spPr>
        <a:xfrm>
          <a:off x="78199" y="3437301"/>
          <a:ext cx="1375441" cy="712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100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78199" y="3437301"/>
        <a:ext cx="1375441" cy="712142"/>
      </dsp:txXfrm>
    </dsp:sp>
    <dsp:sp modelId="{373C4D17-A656-4A97-85DA-7630EFC5BCC3}">
      <dsp:nvSpPr>
        <dsp:cNvPr id="0" name=""/>
        <dsp:cNvSpPr/>
      </dsp:nvSpPr>
      <dsp:spPr>
        <a:xfrm>
          <a:off x="353287" y="3991190"/>
          <a:ext cx="1237897" cy="2373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stool</a:t>
          </a:r>
        </a:p>
      </dsp:txBody>
      <dsp:txXfrm>
        <a:off x="353287" y="3991190"/>
        <a:ext cx="1237897" cy="237380"/>
      </dsp:txXfrm>
    </dsp:sp>
    <dsp:sp modelId="{9C1ECC00-B0D5-4F06-ADD0-D5119B537DDA}">
      <dsp:nvSpPr>
        <dsp:cNvPr id="0" name=""/>
        <dsp:cNvSpPr/>
      </dsp:nvSpPr>
      <dsp:spPr>
        <a:xfrm>
          <a:off x="1923518" y="3437301"/>
          <a:ext cx="1375441" cy="712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100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1923518" y="3437301"/>
        <a:ext cx="1375441" cy="712142"/>
      </dsp:txXfrm>
    </dsp:sp>
    <dsp:sp modelId="{DC0EAEDD-C8A8-47F6-B029-208D9A557902}">
      <dsp:nvSpPr>
        <dsp:cNvPr id="0" name=""/>
        <dsp:cNvSpPr/>
      </dsp:nvSpPr>
      <dsp:spPr>
        <a:xfrm>
          <a:off x="2198606" y="3991190"/>
          <a:ext cx="1237897" cy="2373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sofa</a:t>
          </a:r>
        </a:p>
      </dsp:txBody>
      <dsp:txXfrm>
        <a:off x="2198606" y="3991190"/>
        <a:ext cx="1237897" cy="237380"/>
      </dsp:txXfrm>
    </dsp:sp>
    <dsp:sp modelId="{0CA8B5C9-165C-4639-A19E-2AB43D98573C}">
      <dsp:nvSpPr>
        <dsp:cNvPr id="0" name=""/>
        <dsp:cNvSpPr/>
      </dsp:nvSpPr>
      <dsp:spPr>
        <a:xfrm>
          <a:off x="4691496" y="2313698"/>
          <a:ext cx="1375441" cy="712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100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Legs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persons</a:t>
          </a:r>
        </a:p>
      </dsp:txBody>
      <dsp:txXfrm>
        <a:off x="4691496" y="2313698"/>
        <a:ext cx="1375441" cy="712142"/>
      </dsp:txXfrm>
    </dsp:sp>
    <dsp:sp modelId="{FD878868-572E-4EB3-9FC3-AFBBD255F611}">
      <dsp:nvSpPr>
        <dsp:cNvPr id="0" name=""/>
        <dsp:cNvSpPr/>
      </dsp:nvSpPr>
      <dsp:spPr>
        <a:xfrm>
          <a:off x="4966584" y="2867587"/>
          <a:ext cx="1237897" cy="2373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table</a:t>
          </a:r>
        </a:p>
      </dsp:txBody>
      <dsp:txXfrm>
        <a:off x="4966584" y="2867587"/>
        <a:ext cx="1237897" cy="237380"/>
      </dsp:txXfrm>
    </dsp:sp>
    <dsp:sp modelId="{FACA4CF9-CBC8-4E98-ADCD-E3088C54A74D}">
      <dsp:nvSpPr>
        <dsp:cNvPr id="0" name=""/>
        <dsp:cNvSpPr/>
      </dsp:nvSpPr>
      <dsp:spPr>
        <a:xfrm>
          <a:off x="3768836" y="3437301"/>
          <a:ext cx="1375441" cy="712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100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3768836" y="3437301"/>
        <a:ext cx="1375441" cy="712142"/>
      </dsp:txXfrm>
    </dsp:sp>
    <dsp:sp modelId="{1E4D0595-2BE3-45C9-A257-B3F50430F5BA}">
      <dsp:nvSpPr>
        <dsp:cNvPr id="0" name=""/>
        <dsp:cNvSpPr/>
      </dsp:nvSpPr>
      <dsp:spPr>
        <a:xfrm>
          <a:off x="4043925" y="3991190"/>
          <a:ext cx="1237897" cy="2373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dining</a:t>
          </a:r>
        </a:p>
      </dsp:txBody>
      <dsp:txXfrm>
        <a:off x="4043925" y="3991190"/>
        <a:ext cx="1237897" cy="237380"/>
      </dsp:txXfrm>
    </dsp:sp>
    <dsp:sp modelId="{8C9F55C6-B610-451B-BE00-3B9339C2B3CD}">
      <dsp:nvSpPr>
        <dsp:cNvPr id="0" name=""/>
        <dsp:cNvSpPr/>
      </dsp:nvSpPr>
      <dsp:spPr>
        <a:xfrm>
          <a:off x="5614155" y="3437301"/>
          <a:ext cx="1375441" cy="712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100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5614155" y="3437301"/>
        <a:ext cx="1375441" cy="712142"/>
      </dsp:txXfrm>
    </dsp:sp>
    <dsp:sp modelId="{3870ED95-9686-4DC5-9560-7CBCA6A6AD96}">
      <dsp:nvSpPr>
        <dsp:cNvPr id="0" name=""/>
        <dsp:cNvSpPr/>
      </dsp:nvSpPr>
      <dsp:spPr>
        <a:xfrm>
          <a:off x="5889243" y="3991190"/>
          <a:ext cx="1237897" cy="2373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office</a:t>
          </a:r>
        </a:p>
      </dsp:txBody>
      <dsp:txXfrm>
        <a:off x="5889243" y="3991190"/>
        <a:ext cx="1237897" cy="237380"/>
      </dsp:txXfrm>
    </dsp:sp>
    <dsp:sp modelId="{83C80E44-5D2D-4FF9-8665-FC79B1E3418B}">
      <dsp:nvSpPr>
        <dsp:cNvPr id="0" name=""/>
        <dsp:cNvSpPr/>
      </dsp:nvSpPr>
      <dsp:spPr>
        <a:xfrm>
          <a:off x="6536814" y="2313698"/>
          <a:ext cx="1375441" cy="712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100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Doors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Protected Draws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6536814" y="2313698"/>
        <a:ext cx="1375441" cy="712142"/>
      </dsp:txXfrm>
    </dsp:sp>
    <dsp:sp modelId="{EEFF31F9-B86E-4D35-A347-F62595CDE07F}">
      <dsp:nvSpPr>
        <dsp:cNvPr id="0" name=""/>
        <dsp:cNvSpPr/>
      </dsp:nvSpPr>
      <dsp:spPr>
        <a:xfrm>
          <a:off x="6811903" y="2867587"/>
          <a:ext cx="1237897" cy="2373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cupboard</a:t>
          </a:r>
        </a:p>
      </dsp:txBody>
      <dsp:txXfrm>
        <a:off x="6811903" y="2867587"/>
        <a:ext cx="1237897" cy="237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EB494-12FC-49E4-901A-91D3DD363883}">
      <dsp:nvSpPr>
        <dsp:cNvPr id="0" name=""/>
        <dsp:cNvSpPr/>
      </dsp:nvSpPr>
      <dsp:spPr>
        <a:xfrm>
          <a:off x="5371598" y="3194017"/>
          <a:ext cx="1412912" cy="630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629"/>
              </a:lnTo>
              <a:lnTo>
                <a:pt x="1412912" y="375629"/>
              </a:lnTo>
              <a:lnTo>
                <a:pt x="1412912" y="630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A442C-F1A1-49B1-A40A-FDA637518C70}">
      <dsp:nvSpPr>
        <dsp:cNvPr id="0" name=""/>
        <dsp:cNvSpPr/>
      </dsp:nvSpPr>
      <dsp:spPr>
        <a:xfrm>
          <a:off x="3958686" y="3194017"/>
          <a:ext cx="1412912" cy="630088"/>
        </a:xfrm>
        <a:custGeom>
          <a:avLst/>
          <a:gdLst/>
          <a:ahLst/>
          <a:cxnLst/>
          <a:rect l="0" t="0" r="0" b="0"/>
          <a:pathLst>
            <a:path>
              <a:moveTo>
                <a:pt x="1412912" y="0"/>
              </a:moveTo>
              <a:lnTo>
                <a:pt x="1412912" y="375629"/>
              </a:lnTo>
              <a:lnTo>
                <a:pt x="0" y="375629"/>
              </a:lnTo>
              <a:lnTo>
                <a:pt x="0" y="630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5BFE9-0783-42A7-A0AA-0BEFA9720062}">
      <dsp:nvSpPr>
        <dsp:cNvPr id="0" name=""/>
        <dsp:cNvSpPr/>
      </dsp:nvSpPr>
      <dsp:spPr>
        <a:xfrm>
          <a:off x="3252229" y="1473390"/>
          <a:ext cx="2119368" cy="630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629"/>
              </a:lnTo>
              <a:lnTo>
                <a:pt x="2119368" y="375629"/>
              </a:lnTo>
              <a:lnTo>
                <a:pt x="2119368" y="630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C41EE-9470-4CE2-94FB-6F4A2C7925EB}">
      <dsp:nvSpPr>
        <dsp:cNvPr id="0" name=""/>
        <dsp:cNvSpPr/>
      </dsp:nvSpPr>
      <dsp:spPr>
        <a:xfrm>
          <a:off x="1087141" y="3194017"/>
          <a:ext cx="91440" cy="6300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0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74596-1DED-48CA-BBEA-CFCD79DB39D3}">
      <dsp:nvSpPr>
        <dsp:cNvPr id="0" name=""/>
        <dsp:cNvSpPr/>
      </dsp:nvSpPr>
      <dsp:spPr>
        <a:xfrm>
          <a:off x="1132861" y="1473390"/>
          <a:ext cx="2119368" cy="630088"/>
        </a:xfrm>
        <a:custGeom>
          <a:avLst/>
          <a:gdLst/>
          <a:ahLst/>
          <a:cxnLst/>
          <a:rect l="0" t="0" r="0" b="0"/>
          <a:pathLst>
            <a:path>
              <a:moveTo>
                <a:pt x="2119368" y="0"/>
              </a:moveTo>
              <a:lnTo>
                <a:pt x="2119368" y="375629"/>
              </a:lnTo>
              <a:lnTo>
                <a:pt x="0" y="375629"/>
              </a:lnTo>
              <a:lnTo>
                <a:pt x="0" y="630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F7369-3B6D-4A91-B934-CC98214544E1}">
      <dsp:nvSpPr>
        <dsp:cNvPr id="0" name=""/>
        <dsp:cNvSpPr/>
      </dsp:nvSpPr>
      <dsp:spPr>
        <a:xfrm>
          <a:off x="2199090" y="382852"/>
          <a:ext cx="2106279" cy="1090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153887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PERSONS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SCORE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WINNER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RUNNER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PLAY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2199090" y="382852"/>
        <a:ext cx="2106279" cy="1090538"/>
      </dsp:txXfrm>
    </dsp:sp>
    <dsp:sp modelId="{CE02443D-C8FB-4824-81C1-511EDBDE92F1}">
      <dsp:nvSpPr>
        <dsp:cNvPr id="0" name=""/>
        <dsp:cNvSpPr/>
      </dsp:nvSpPr>
      <dsp:spPr>
        <a:xfrm>
          <a:off x="2620345" y="1231048"/>
          <a:ext cx="1895651" cy="3635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GAME</a:t>
          </a:r>
        </a:p>
      </dsp:txBody>
      <dsp:txXfrm>
        <a:off x="2620345" y="1231048"/>
        <a:ext cx="1895651" cy="363512"/>
      </dsp:txXfrm>
    </dsp:sp>
    <dsp:sp modelId="{7DC2B443-0C01-4EE8-ABFE-F731AAEDBD53}">
      <dsp:nvSpPr>
        <dsp:cNvPr id="0" name=""/>
        <dsp:cNvSpPr/>
      </dsp:nvSpPr>
      <dsp:spPr>
        <a:xfrm>
          <a:off x="79721" y="2103479"/>
          <a:ext cx="2106279" cy="1090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153887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79721" y="2103479"/>
        <a:ext cx="2106279" cy="1090538"/>
      </dsp:txXfrm>
    </dsp:sp>
    <dsp:sp modelId="{BDB560F3-8F3E-4C78-B84C-59C4EE7DC1DC}">
      <dsp:nvSpPr>
        <dsp:cNvPr id="0" name=""/>
        <dsp:cNvSpPr/>
      </dsp:nvSpPr>
      <dsp:spPr>
        <a:xfrm>
          <a:off x="500977" y="2951675"/>
          <a:ext cx="1895651" cy="3635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INDOOR</a:t>
          </a:r>
        </a:p>
      </dsp:txBody>
      <dsp:txXfrm>
        <a:off x="500977" y="2951675"/>
        <a:ext cx="1895651" cy="363512"/>
      </dsp:txXfrm>
    </dsp:sp>
    <dsp:sp modelId="{4DE063CE-CCF5-4CDE-97E5-9E591FCAE830}">
      <dsp:nvSpPr>
        <dsp:cNvPr id="0" name=""/>
        <dsp:cNvSpPr/>
      </dsp:nvSpPr>
      <dsp:spPr>
        <a:xfrm>
          <a:off x="79721" y="3824105"/>
          <a:ext cx="2106279" cy="1090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153887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PLAY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()</a:t>
          </a:r>
        </a:p>
      </dsp:txBody>
      <dsp:txXfrm>
        <a:off x="79721" y="3824105"/>
        <a:ext cx="2106279" cy="1090538"/>
      </dsp:txXfrm>
    </dsp:sp>
    <dsp:sp modelId="{600878ED-ECB7-4CFE-911A-408067A86CA1}">
      <dsp:nvSpPr>
        <dsp:cNvPr id="0" name=""/>
        <dsp:cNvSpPr/>
      </dsp:nvSpPr>
      <dsp:spPr>
        <a:xfrm>
          <a:off x="500977" y="4672302"/>
          <a:ext cx="1895651" cy="3635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CHESS</a:t>
          </a:r>
        </a:p>
      </dsp:txBody>
      <dsp:txXfrm>
        <a:off x="500977" y="4672302"/>
        <a:ext cx="1895651" cy="363512"/>
      </dsp:txXfrm>
    </dsp:sp>
    <dsp:sp modelId="{CA98D899-8895-4058-81E1-C5BA75B04B66}">
      <dsp:nvSpPr>
        <dsp:cNvPr id="0" name=""/>
        <dsp:cNvSpPr/>
      </dsp:nvSpPr>
      <dsp:spPr>
        <a:xfrm>
          <a:off x="4318458" y="2103479"/>
          <a:ext cx="2106279" cy="1090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153887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LOCATION</a:t>
          </a:r>
        </a:p>
      </dsp:txBody>
      <dsp:txXfrm>
        <a:off x="4318458" y="2103479"/>
        <a:ext cx="2106279" cy="1090538"/>
      </dsp:txXfrm>
    </dsp:sp>
    <dsp:sp modelId="{FBA3BA45-064C-4662-A270-6A8151CD57A6}">
      <dsp:nvSpPr>
        <dsp:cNvPr id="0" name=""/>
        <dsp:cNvSpPr/>
      </dsp:nvSpPr>
      <dsp:spPr>
        <a:xfrm>
          <a:off x="4739714" y="2951675"/>
          <a:ext cx="1895651" cy="3635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OUTDOOR</a:t>
          </a:r>
        </a:p>
      </dsp:txBody>
      <dsp:txXfrm>
        <a:off x="4739714" y="2951675"/>
        <a:ext cx="1895651" cy="363512"/>
      </dsp:txXfrm>
    </dsp:sp>
    <dsp:sp modelId="{118E83AD-85AC-4C4A-AF0E-10DE4F473FAE}">
      <dsp:nvSpPr>
        <dsp:cNvPr id="0" name=""/>
        <dsp:cNvSpPr/>
      </dsp:nvSpPr>
      <dsp:spPr>
        <a:xfrm>
          <a:off x="2905546" y="3824105"/>
          <a:ext cx="2106279" cy="1090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153887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PLAY()</a:t>
          </a:r>
        </a:p>
      </dsp:txBody>
      <dsp:txXfrm>
        <a:off x="2905546" y="3824105"/>
        <a:ext cx="2106279" cy="1090538"/>
      </dsp:txXfrm>
    </dsp:sp>
    <dsp:sp modelId="{805F3502-085E-4C4D-81DB-84BA23C49D20}">
      <dsp:nvSpPr>
        <dsp:cNvPr id="0" name=""/>
        <dsp:cNvSpPr/>
      </dsp:nvSpPr>
      <dsp:spPr>
        <a:xfrm>
          <a:off x="3326802" y="4672302"/>
          <a:ext cx="1895651" cy="3635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FOOTBALL</a:t>
          </a:r>
        </a:p>
      </dsp:txBody>
      <dsp:txXfrm>
        <a:off x="3326802" y="4672302"/>
        <a:ext cx="1895651" cy="363512"/>
      </dsp:txXfrm>
    </dsp:sp>
    <dsp:sp modelId="{DA7C7C9C-1B81-4987-BDAE-AAC7152A0428}">
      <dsp:nvSpPr>
        <dsp:cNvPr id="0" name=""/>
        <dsp:cNvSpPr/>
      </dsp:nvSpPr>
      <dsp:spPr>
        <a:xfrm>
          <a:off x="5731371" y="3824105"/>
          <a:ext cx="2106279" cy="1090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153887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PLAY()</a:t>
          </a:r>
        </a:p>
      </dsp:txBody>
      <dsp:txXfrm>
        <a:off x="5731371" y="3824105"/>
        <a:ext cx="2106279" cy="1090538"/>
      </dsp:txXfrm>
    </dsp:sp>
    <dsp:sp modelId="{2696EDCE-936B-4454-9084-B5BBF6847F51}">
      <dsp:nvSpPr>
        <dsp:cNvPr id="0" name=""/>
        <dsp:cNvSpPr/>
      </dsp:nvSpPr>
      <dsp:spPr>
        <a:xfrm>
          <a:off x="6152627" y="4672302"/>
          <a:ext cx="1895651" cy="3635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BADMINTON</a:t>
          </a:r>
        </a:p>
      </dsp:txBody>
      <dsp:txXfrm>
        <a:off x="6152627" y="4672302"/>
        <a:ext cx="1895651" cy="363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8E6BA-6769-44B8-8CEE-4946FD8ACCCA}">
      <dsp:nvSpPr>
        <dsp:cNvPr id="0" name=""/>
        <dsp:cNvSpPr/>
      </dsp:nvSpPr>
      <dsp:spPr>
        <a:xfrm>
          <a:off x="4604706" y="2198257"/>
          <a:ext cx="2921272" cy="26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26"/>
              </a:lnTo>
              <a:lnTo>
                <a:pt x="2921272" y="155326"/>
              </a:lnTo>
              <a:lnTo>
                <a:pt x="2921272" y="260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22A0C-778F-4A96-918B-DB0E2B0A708D}">
      <dsp:nvSpPr>
        <dsp:cNvPr id="0" name=""/>
        <dsp:cNvSpPr/>
      </dsp:nvSpPr>
      <dsp:spPr>
        <a:xfrm>
          <a:off x="4604706" y="2198257"/>
          <a:ext cx="1752763" cy="26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26"/>
              </a:lnTo>
              <a:lnTo>
                <a:pt x="1752763" y="155326"/>
              </a:lnTo>
              <a:lnTo>
                <a:pt x="1752763" y="260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FD67F-4111-43BE-838E-2CC667F74AD9}">
      <dsp:nvSpPr>
        <dsp:cNvPr id="0" name=""/>
        <dsp:cNvSpPr/>
      </dsp:nvSpPr>
      <dsp:spPr>
        <a:xfrm>
          <a:off x="5188960" y="2909755"/>
          <a:ext cx="1168509" cy="26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26"/>
              </a:lnTo>
              <a:lnTo>
                <a:pt x="1168509" y="155326"/>
              </a:lnTo>
              <a:lnTo>
                <a:pt x="1168509" y="2605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EB494-12FC-49E4-901A-91D3DD363883}">
      <dsp:nvSpPr>
        <dsp:cNvPr id="0" name=""/>
        <dsp:cNvSpPr/>
      </dsp:nvSpPr>
      <dsp:spPr>
        <a:xfrm>
          <a:off x="5143240" y="2909755"/>
          <a:ext cx="91440" cy="2605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05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A442C-F1A1-49B1-A40A-FDA637518C70}">
      <dsp:nvSpPr>
        <dsp:cNvPr id="0" name=""/>
        <dsp:cNvSpPr/>
      </dsp:nvSpPr>
      <dsp:spPr>
        <a:xfrm>
          <a:off x="4020451" y="2909755"/>
          <a:ext cx="1168509" cy="260548"/>
        </a:xfrm>
        <a:custGeom>
          <a:avLst/>
          <a:gdLst/>
          <a:ahLst/>
          <a:cxnLst/>
          <a:rect l="0" t="0" r="0" b="0"/>
          <a:pathLst>
            <a:path>
              <a:moveTo>
                <a:pt x="1168509" y="0"/>
              </a:moveTo>
              <a:lnTo>
                <a:pt x="1168509" y="155326"/>
              </a:lnTo>
              <a:lnTo>
                <a:pt x="0" y="155326"/>
              </a:lnTo>
              <a:lnTo>
                <a:pt x="0" y="2605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5BFE9-0783-42A7-A0AA-0BEFA9720062}">
      <dsp:nvSpPr>
        <dsp:cNvPr id="0" name=""/>
        <dsp:cNvSpPr/>
      </dsp:nvSpPr>
      <dsp:spPr>
        <a:xfrm>
          <a:off x="4604706" y="2198257"/>
          <a:ext cx="584254" cy="26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26"/>
              </a:lnTo>
              <a:lnTo>
                <a:pt x="584254" y="155326"/>
              </a:lnTo>
              <a:lnTo>
                <a:pt x="584254" y="260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76D02-B646-4BB4-8874-DB28D33C9FC6}">
      <dsp:nvSpPr>
        <dsp:cNvPr id="0" name=""/>
        <dsp:cNvSpPr/>
      </dsp:nvSpPr>
      <dsp:spPr>
        <a:xfrm>
          <a:off x="1683433" y="2909755"/>
          <a:ext cx="1168509" cy="26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26"/>
              </a:lnTo>
              <a:lnTo>
                <a:pt x="1168509" y="155326"/>
              </a:lnTo>
              <a:lnTo>
                <a:pt x="1168509" y="2605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F55D0-C622-4C77-B16D-409A94F643DB}">
      <dsp:nvSpPr>
        <dsp:cNvPr id="0" name=""/>
        <dsp:cNvSpPr/>
      </dsp:nvSpPr>
      <dsp:spPr>
        <a:xfrm>
          <a:off x="1637713" y="2909755"/>
          <a:ext cx="91440" cy="2605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05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C41EE-9470-4CE2-94FB-6F4A2C7925EB}">
      <dsp:nvSpPr>
        <dsp:cNvPr id="0" name=""/>
        <dsp:cNvSpPr/>
      </dsp:nvSpPr>
      <dsp:spPr>
        <a:xfrm>
          <a:off x="514924" y="2909755"/>
          <a:ext cx="1168509" cy="260548"/>
        </a:xfrm>
        <a:custGeom>
          <a:avLst/>
          <a:gdLst/>
          <a:ahLst/>
          <a:cxnLst/>
          <a:rect l="0" t="0" r="0" b="0"/>
          <a:pathLst>
            <a:path>
              <a:moveTo>
                <a:pt x="1168509" y="0"/>
              </a:moveTo>
              <a:lnTo>
                <a:pt x="1168509" y="155326"/>
              </a:lnTo>
              <a:lnTo>
                <a:pt x="0" y="155326"/>
              </a:lnTo>
              <a:lnTo>
                <a:pt x="0" y="2605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74596-1DED-48CA-BBEA-CFCD79DB39D3}">
      <dsp:nvSpPr>
        <dsp:cNvPr id="0" name=""/>
        <dsp:cNvSpPr/>
      </dsp:nvSpPr>
      <dsp:spPr>
        <a:xfrm>
          <a:off x="1683433" y="2198257"/>
          <a:ext cx="2921272" cy="260548"/>
        </a:xfrm>
        <a:custGeom>
          <a:avLst/>
          <a:gdLst/>
          <a:ahLst/>
          <a:cxnLst/>
          <a:rect l="0" t="0" r="0" b="0"/>
          <a:pathLst>
            <a:path>
              <a:moveTo>
                <a:pt x="2921272" y="0"/>
              </a:moveTo>
              <a:lnTo>
                <a:pt x="2921272" y="155326"/>
              </a:lnTo>
              <a:lnTo>
                <a:pt x="0" y="155326"/>
              </a:lnTo>
              <a:lnTo>
                <a:pt x="0" y="260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F7369-3B6D-4A91-B934-CC98214544E1}">
      <dsp:nvSpPr>
        <dsp:cNvPr id="0" name=""/>
        <dsp:cNvSpPr/>
      </dsp:nvSpPr>
      <dsp:spPr>
        <a:xfrm>
          <a:off x="4169221" y="1747308"/>
          <a:ext cx="870969" cy="450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363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collection</a:t>
          </a:r>
          <a:endParaRPr lang="en-US" sz="1600" kern="1200" dirty="0"/>
        </a:p>
      </dsp:txBody>
      <dsp:txXfrm>
        <a:off x="4169221" y="1747308"/>
        <a:ext cx="870969" cy="450949"/>
      </dsp:txXfrm>
    </dsp:sp>
    <dsp:sp modelId="{CE02443D-C8FB-4824-81C1-511EDBDE92F1}">
      <dsp:nvSpPr>
        <dsp:cNvPr id="0" name=""/>
        <dsp:cNvSpPr/>
      </dsp:nvSpPr>
      <dsp:spPr>
        <a:xfrm>
          <a:off x="4343415" y="2098046"/>
          <a:ext cx="783872" cy="1503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java</a:t>
          </a:r>
        </a:p>
      </dsp:txBody>
      <dsp:txXfrm>
        <a:off x="4343415" y="2098046"/>
        <a:ext cx="783872" cy="150316"/>
      </dsp:txXfrm>
    </dsp:sp>
    <dsp:sp modelId="{7DC2B443-0C01-4EE8-ABFE-F731AAEDBD53}">
      <dsp:nvSpPr>
        <dsp:cNvPr id="0" name=""/>
        <dsp:cNvSpPr/>
      </dsp:nvSpPr>
      <dsp:spPr>
        <a:xfrm>
          <a:off x="1247948" y="2458806"/>
          <a:ext cx="870969" cy="450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363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247948" y="2458806"/>
        <a:ext cx="870969" cy="450949"/>
      </dsp:txXfrm>
    </dsp:sp>
    <dsp:sp modelId="{BDB560F3-8F3E-4C78-B84C-59C4EE7DC1DC}">
      <dsp:nvSpPr>
        <dsp:cNvPr id="0" name=""/>
        <dsp:cNvSpPr/>
      </dsp:nvSpPr>
      <dsp:spPr>
        <a:xfrm>
          <a:off x="1422142" y="2809544"/>
          <a:ext cx="783872" cy="1503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List</a:t>
          </a:r>
        </a:p>
      </dsp:txBody>
      <dsp:txXfrm>
        <a:off x="1422142" y="2809544"/>
        <a:ext cx="783872" cy="150316"/>
      </dsp:txXfrm>
    </dsp:sp>
    <dsp:sp modelId="{4DE063CE-CCF5-4CDE-97E5-9E591FCAE830}">
      <dsp:nvSpPr>
        <dsp:cNvPr id="0" name=""/>
        <dsp:cNvSpPr/>
      </dsp:nvSpPr>
      <dsp:spPr>
        <a:xfrm>
          <a:off x="79439" y="3170303"/>
          <a:ext cx="870969" cy="450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363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79439" y="3170303"/>
        <a:ext cx="870969" cy="450949"/>
      </dsp:txXfrm>
    </dsp:sp>
    <dsp:sp modelId="{600878ED-ECB7-4CFE-911A-408067A86CA1}">
      <dsp:nvSpPr>
        <dsp:cNvPr id="0" name=""/>
        <dsp:cNvSpPr/>
      </dsp:nvSpPr>
      <dsp:spPr>
        <a:xfrm>
          <a:off x="253633" y="3521042"/>
          <a:ext cx="783872" cy="1503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Array </a:t>
          </a:r>
        </a:p>
      </dsp:txBody>
      <dsp:txXfrm>
        <a:off x="253633" y="3521042"/>
        <a:ext cx="783872" cy="150316"/>
      </dsp:txXfrm>
    </dsp:sp>
    <dsp:sp modelId="{D20C0699-16CA-4C08-850B-574B4ABD2D58}">
      <dsp:nvSpPr>
        <dsp:cNvPr id="0" name=""/>
        <dsp:cNvSpPr/>
      </dsp:nvSpPr>
      <dsp:spPr>
        <a:xfrm>
          <a:off x="1247948" y="3170303"/>
          <a:ext cx="870969" cy="450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363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247948" y="3170303"/>
        <a:ext cx="870969" cy="450949"/>
      </dsp:txXfrm>
    </dsp:sp>
    <dsp:sp modelId="{797E1374-85D7-42E7-B02D-1E53E7E47755}">
      <dsp:nvSpPr>
        <dsp:cNvPr id="0" name=""/>
        <dsp:cNvSpPr/>
      </dsp:nvSpPr>
      <dsp:spPr>
        <a:xfrm>
          <a:off x="1422142" y="3521042"/>
          <a:ext cx="783872" cy="1503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vector</a:t>
          </a:r>
        </a:p>
      </dsp:txBody>
      <dsp:txXfrm>
        <a:off x="1422142" y="3521042"/>
        <a:ext cx="783872" cy="150316"/>
      </dsp:txXfrm>
    </dsp:sp>
    <dsp:sp modelId="{8654841B-42E7-4A01-B145-2D3169EA0847}">
      <dsp:nvSpPr>
        <dsp:cNvPr id="0" name=""/>
        <dsp:cNvSpPr/>
      </dsp:nvSpPr>
      <dsp:spPr>
        <a:xfrm>
          <a:off x="2416457" y="3170303"/>
          <a:ext cx="870969" cy="450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363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416457" y="3170303"/>
        <a:ext cx="870969" cy="450949"/>
      </dsp:txXfrm>
    </dsp:sp>
    <dsp:sp modelId="{F567F822-BF82-419F-B3AC-6C68624F6D34}">
      <dsp:nvSpPr>
        <dsp:cNvPr id="0" name=""/>
        <dsp:cNvSpPr/>
      </dsp:nvSpPr>
      <dsp:spPr>
        <a:xfrm>
          <a:off x="2590651" y="3521042"/>
          <a:ext cx="783872" cy="1503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linked</a:t>
          </a:r>
        </a:p>
      </dsp:txBody>
      <dsp:txXfrm>
        <a:off x="2590651" y="3521042"/>
        <a:ext cx="783872" cy="150316"/>
      </dsp:txXfrm>
    </dsp:sp>
    <dsp:sp modelId="{CA98D899-8895-4058-81E1-C5BA75B04B66}">
      <dsp:nvSpPr>
        <dsp:cNvPr id="0" name=""/>
        <dsp:cNvSpPr/>
      </dsp:nvSpPr>
      <dsp:spPr>
        <a:xfrm>
          <a:off x="4753475" y="2458806"/>
          <a:ext cx="870969" cy="450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363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4753475" y="2458806"/>
        <a:ext cx="870969" cy="450949"/>
      </dsp:txXfrm>
    </dsp:sp>
    <dsp:sp modelId="{FBA3BA45-064C-4662-A270-6A8151CD57A6}">
      <dsp:nvSpPr>
        <dsp:cNvPr id="0" name=""/>
        <dsp:cNvSpPr/>
      </dsp:nvSpPr>
      <dsp:spPr>
        <a:xfrm>
          <a:off x="4927669" y="2809544"/>
          <a:ext cx="783872" cy="1503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set</a:t>
          </a:r>
        </a:p>
      </dsp:txBody>
      <dsp:txXfrm>
        <a:off x="4927669" y="2809544"/>
        <a:ext cx="783872" cy="150316"/>
      </dsp:txXfrm>
    </dsp:sp>
    <dsp:sp modelId="{118E83AD-85AC-4C4A-AF0E-10DE4F473FAE}">
      <dsp:nvSpPr>
        <dsp:cNvPr id="0" name=""/>
        <dsp:cNvSpPr/>
      </dsp:nvSpPr>
      <dsp:spPr>
        <a:xfrm>
          <a:off x="3584966" y="3170303"/>
          <a:ext cx="870969" cy="450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363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584966" y="3170303"/>
        <a:ext cx="870969" cy="450949"/>
      </dsp:txXfrm>
    </dsp:sp>
    <dsp:sp modelId="{805F3502-085E-4C4D-81DB-84BA23C49D20}">
      <dsp:nvSpPr>
        <dsp:cNvPr id="0" name=""/>
        <dsp:cNvSpPr/>
      </dsp:nvSpPr>
      <dsp:spPr>
        <a:xfrm>
          <a:off x="3759160" y="3521042"/>
          <a:ext cx="783872" cy="1503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hash</a:t>
          </a:r>
        </a:p>
      </dsp:txBody>
      <dsp:txXfrm>
        <a:off x="3759160" y="3521042"/>
        <a:ext cx="783872" cy="150316"/>
      </dsp:txXfrm>
    </dsp:sp>
    <dsp:sp modelId="{DA7C7C9C-1B81-4987-BDAE-AAC7152A0428}">
      <dsp:nvSpPr>
        <dsp:cNvPr id="0" name=""/>
        <dsp:cNvSpPr/>
      </dsp:nvSpPr>
      <dsp:spPr>
        <a:xfrm>
          <a:off x="4753475" y="3170303"/>
          <a:ext cx="870969" cy="450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363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4753475" y="3170303"/>
        <a:ext cx="870969" cy="450949"/>
      </dsp:txXfrm>
    </dsp:sp>
    <dsp:sp modelId="{2696EDCE-936B-4454-9084-B5BBF6847F51}">
      <dsp:nvSpPr>
        <dsp:cNvPr id="0" name=""/>
        <dsp:cNvSpPr/>
      </dsp:nvSpPr>
      <dsp:spPr>
        <a:xfrm>
          <a:off x="4927669" y="3521042"/>
          <a:ext cx="783872" cy="1503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Tree</a:t>
          </a:r>
        </a:p>
      </dsp:txBody>
      <dsp:txXfrm>
        <a:off x="4927669" y="3521042"/>
        <a:ext cx="783872" cy="150316"/>
      </dsp:txXfrm>
    </dsp:sp>
    <dsp:sp modelId="{7E2E81E1-692A-4962-AFE6-92D2D50CDBB0}">
      <dsp:nvSpPr>
        <dsp:cNvPr id="0" name=""/>
        <dsp:cNvSpPr/>
      </dsp:nvSpPr>
      <dsp:spPr>
        <a:xfrm>
          <a:off x="5921985" y="3170303"/>
          <a:ext cx="870969" cy="450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363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921985" y="3170303"/>
        <a:ext cx="870969" cy="450949"/>
      </dsp:txXfrm>
    </dsp:sp>
    <dsp:sp modelId="{F6BE39BC-2C46-444B-9DA9-049060C400CE}">
      <dsp:nvSpPr>
        <dsp:cNvPr id="0" name=""/>
        <dsp:cNvSpPr/>
      </dsp:nvSpPr>
      <dsp:spPr>
        <a:xfrm>
          <a:off x="6096178" y="3521042"/>
          <a:ext cx="783872" cy="1503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LinkedHash</a:t>
          </a:r>
          <a:endParaRPr lang="en-US" sz="900" kern="1200" dirty="0"/>
        </a:p>
      </dsp:txBody>
      <dsp:txXfrm>
        <a:off x="6096178" y="3521042"/>
        <a:ext cx="783872" cy="150316"/>
      </dsp:txXfrm>
    </dsp:sp>
    <dsp:sp modelId="{BBEC2396-A6FE-4769-94D8-514D9596139E}">
      <dsp:nvSpPr>
        <dsp:cNvPr id="0" name=""/>
        <dsp:cNvSpPr/>
      </dsp:nvSpPr>
      <dsp:spPr>
        <a:xfrm>
          <a:off x="5921985" y="2458806"/>
          <a:ext cx="870969" cy="450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363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Lifo</a:t>
          </a:r>
          <a:r>
            <a:rPr lang="en-US" sz="1600" kern="1200" dirty="0"/>
            <a:t>/</a:t>
          </a:r>
          <a:r>
            <a:rPr lang="en-US" sz="1600" kern="1200"/>
            <a:t>fifo</a:t>
          </a:r>
        </a:p>
      </dsp:txBody>
      <dsp:txXfrm>
        <a:off x="5921985" y="2458806"/>
        <a:ext cx="870969" cy="450949"/>
      </dsp:txXfrm>
    </dsp:sp>
    <dsp:sp modelId="{70678472-31A1-4F78-8AC6-4BD0B8A56579}">
      <dsp:nvSpPr>
        <dsp:cNvPr id="0" name=""/>
        <dsp:cNvSpPr/>
      </dsp:nvSpPr>
      <dsp:spPr>
        <a:xfrm>
          <a:off x="6096178" y="2809544"/>
          <a:ext cx="783872" cy="1503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queue</a:t>
          </a:r>
        </a:p>
      </dsp:txBody>
      <dsp:txXfrm>
        <a:off x="6096178" y="2809544"/>
        <a:ext cx="783872" cy="150316"/>
      </dsp:txXfrm>
    </dsp:sp>
    <dsp:sp modelId="{A1CC1B75-70D6-46D4-8ED9-70361A8F57A7}">
      <dsp:nvSpPr>
        <dsp:cNvPr id="0" name=""/>
        <dsp:cNvSpPr/>
      </dsp:nvSpPr>
      <dsp:spPr>
        <a:xfrm>
          <a:off x="7090494" y="2458806"/>
          <a:ext cx="870969" cy="450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363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090494" y="2458806"/>
        <a:ext cx="870969" cy="450949"/>
      </dsp:txXfrm>
    </dsp:sp>
    <dsp:sp modelId="{9E38E948-12F1-4F4A-B7A8-AD0D047463DD}">
      <dsp:nvSpPr>
        <dsp:cNvPr id="0" name=""/>
        <dsp:cNvSpPr/>
      </dsp:nvSpPr>
      <dsp:spPr>
        <a:xfrm>
          <a:off x="7264687" y="2809544"/>
          <a:ext cx="783872" cy="1503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map</a:t>
          </a:r>
        </a:p>
      </dsp:txBody>
      <dsp:txXfrm>
        <a:off x="7264687" y="2809544"/>
        <a:ext cx="783872" cy="1503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A6B8A-0FBC-45D0-B5EA-40B6017661B2}">
      <dsp:nvSpPr>
        <dsp:cNvPr id="0" name=""/>
        <dsp:cNvSpPr/>
      </dsp:nvSpPr>
      <dsp:spPr>
        <a:xfrm>
          <a:off x="1630" y="884312"/>
          <a:ext cx="1590025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LAPTOP</a:t>
          </a:r>
        </a:p>
      </dsp:txBody>
      <dsp:txXfrm>
        <a:off x="1630" y="884312"/>
        <a:ext cx="1590025" cy="432000"/>
      </dsp:txXfrm>
    </dsp:sp>
    <dsp:sp modelId="{525D4327-460F-4A89-8701-EF59EE3E7E7B}">
      <dsp:nvSpPr>
        <dsp:cNvPr id="0" name=""/>
        <dsp:cNvSpPr/>
      </dsp:nvSpPr>
      <dsp:spPr>
        <a:xfrm>
          <a:off x="1630" y="1316312"/>
          <a:ext cx="1590025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TOUCHPAD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1630" y="1316312"/>
        <a:ext cx="1590025" cy="658800"/>
      </dsp:txXfrm>
    </dsp:sp>
    <dsp:sp modelId="{C004255A-166B-4BFB-B089-4FDA9413952D}">
      <dsp:nvSpPr>
        <dsp:cNvPr id="0" name=""/>
        <dsp:cNvSpPr/>
      </dsp:nvSpPr>
      <dsp:spPr>
        <a:xfrm>
          <a:off x="1814259" y="884312"/>
          <a:ext cx="1590025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DESKTOP</a:t>
          </a:r>
        </a:p>
      </dsp:txBody>
      <dsp:txXfrm>
        <a:off x="1814259" y="884312"/>
        <a:ext cx="1590025" cy="432000"/>
      </dsp:txXfrm>
    </dsp:sp>
    <dsp:sp modelId="{3AFEFF5B-B55F-47EF-9BBF-76844A4517B7}">
      <dsp:nvSpPr>
        <dsp:cNvPr id="0" name=""/>
        <dsp:cNvSpPr/>
      </dsp:nvSpPr>
      <dsp:spPr>
        <a:xfrm>
          <a:off x="1814259" y="1316312"/>
          <a:ext cx="1590025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MOUSEPAD</a:t>
          </a:r>
        </a:p>
      </dsp:txBody>
      <dsp:txXfrm>
        <a:off x="1814259" y="1316312"/>
        <a:ext cx="1590025" cy="658800"/>
      </dsp:txXfrm>
    </dsp:sp>
    <dsp:sp modelId="{72D291EB-B1FE-4F57-93C8-2E2CF8A40C66}">
      <dsp:nvSpPr>
        <dsp:cNvPr id="0" name=""/>
        <dsp:cNvSpPr/>
      </dsp:nvSpPr>
      <dsp:spPr>
        <a:xfrm>
          <a:off x="3626888" y="884312"/>
          <a:ext cx="1590025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MOBILE</a:t>
          </a:r>
        </a:p>
      </dsp:txBody>
      <dsp:txXfrm>
        <a:off x="3626888" y="884312"/>
        <a:ext cx="1590025" cy="432000"/>
      </dsp:txXfrm>
    </dsp:sp>
    <dsp:sp modelId="{159456C5-E90F-4F2C-9DC0-C018D9393D7A}">
      <dsp:nvSpPr>
        <dsp:cNvPr id="0" name=""/>
        <dsp:cNvSpPr/>
      </dsp:nvSpPr>
      <dsp:spPr>
        <a:xfrm>
          <a:off x="3626888" y="1316312"/>
          <a:ext cx="1590025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TOUCHSCREEN</a:t>
          </a:r>
        </a:p>
      </dsp:txBody>
      <dsp:txXfrm>
        <a:off x="3626888" y="1316312"/>
        <a:ext cx="1590025" cy="658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38A43-D832-4C55-B679-1CED369E8E67}">
      <dsp:nvSpPr>
        <dsp:cNvPr id="0" name=""/>
        <dsp:cNvSpPr/>
      </dsp:nvSpPr>
      <dsp:spPr>
        <a:xfrm>
          <a:off x="0" y="41067"/>
          <a:ext cx="2318327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COMPUTER</a:t>
          </a:r>
        </a:p>
      </dsp:txBody>
      <dsp:txXfrm>
        <a:off x="0" y="41067"/>
        <a:ext cx="2318327" cy="633600"/>
      </dsp:txXfrm>
    </dsp:sp>
    <dsp:sp modelId="{AD882504-8B72-4C62-980F-EE64F75879EC}">
      <dsp:nvSpPr>
        <dsp:cNvPr id="0" name=""/>
        <dsp:cNvSpPr/>
      </dsp:nvSpPr>
      <dsp:spPr>
        <a:xfrm>
          <a:off x="0" y="674667"/>
          <a:ext cx="2318327" cy="1328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RAM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PROCESSOR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HARDISK</a:t>
          </a:r>
        </a:p>
      </dsp:txBody>
      <dsp:txXfrm>
        <a:off x="0" y="674667"/>
        <a:ext cx="2318327" cy="13285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38A43-D832-4C55-B679-1CED369E8E67}">
      <dsp:nvSpPr>
        <dsp:cNvPr id="0" name=""/>
        <dsp:cNvSpPr/>
      </dsp:nvSpPr>
      <dsp:spPr>
        <a:xfrm>
          <a:off x="0" y="41067"/>
          <a:ext cx="2318327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COMPUTER SPEC</a:t>
          </a:r>
        </a:p>
      </dsp:txBody>
      <dsp:txXfrm>
        <a:off x="0" y="41067"/>
        <a:ext cx="2318327" cy="633600"/>
      </dsp:txXfrm>
    </dsp:sp>
    <dsp:sp modelId="{AD882504-8B72-4C62-980F-EE64F75879EC}">
      <dsp:nvSpPr>
        <dsp:cNvPr id="0" name=""/>
        <dsp:cNvSpPr/>
      </dsp:nvSpPr>
      <dsp:spPr>
        <a:xfrm>
          <a:off x="0" y="674667"/>
          <a:ext cx="2318327" cy="1328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RAM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PROCESSOR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HARDISK</a:t>
          </a:r>
        </a:p>
      </dsp:txBody>
      <dsp:txXfrm>
        <a:off x="0" y="674667"/>
        <a:ext cx="2318327" cy="13285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A6B8A-0FBC-45D0-B5EA-40B6017661B2}">
      <dsp:nvSpPr>
        <dsp:cNvPr id="0" name=""/>
        <dsp:cNvSpPr/>
      </dsp:nvSpPr>
      <dsp:spPr>
        <a:xfrm>
          <a:off x="10868" y="884312"/>
          <a:ext cx="1590025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LAPTOP SPEC</a:t>
          </a:r>
        </a:p>
      </dsp:txBody>
      <dsp:txXfrm>
        <a:off x="10868" y="884312"/>
        <a:ext cx="1590025" cy="432000"/>
      </dsp:txXfrm>
    </dsp:sp>
    <dsp:sp modelId="{525D4327-460F-4A89-8701-EF59EE3E7E7B}">
      <dsp:nvSpPr>
        <dsp:cNvPr id="0" name=""/>
        <dsp:cNvSpPr/>
      </dsp:nvSpPr>
      <dsp:spPr>
        <a:xfrm>
          <a:off x="1630" y="1316312"/>
          <a:ext cx="1590025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TOUCHPAD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1630" y="1316312"/>
        <a:ext cx="1590025" cy="658800"/>
      </dsp:txXfrm>
    </dsp:sp>
    <dsp:sp modelId="{C004255A-166B-4BFB-B089-4FDA9413952D}">
      <dsp:nvSpPr>
        <dsp:cNvPr id="0" name=""/>
        <dsp:cNvSpPr/>
      </dsp:nvSpPr>
      <dsp:spPr>
        <a:xfrm>
          <a:off x="1814259" y="884312"/>
          <a:ext cx="1590025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DESKTOP SPEC</a:t>
          </a:r>
        </a:p>
      </dsp:txBody>
      <dsp:txXfrm>
        <a:off x="1814259" y="884312"/>
        <a:ext cx="1590025" cy="432000"/>
      </dsp:txXfrm>
    </dsp:sp>
    <dsp:sp modelId="{3AFEFF5B-B55F-47EF-9BBF-76844A4517B7}">
      <dsp:nvSpPr>
        <dsp:cNvPr id="0" name=""/>
        <dsp:cNvSpPr/>
      </dsp:nvSpPr>
      <dsp:spPr>
        <a:xfrm>
          <a:off x="1814259" y="1316312"/>
          <a:ext cx="1590025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MOUSEPAD</a:t>
          </a:r>
        </a:p>
      </dsp:txBody>
      <dsp:txXfrm>
        <a:off x="1814259" y="1316312"/>
        <a:ext cx="1590025" cy="658800"/>
      </dsp:txXfrm>
    </dsp:sp>
    <dsp:sp modelId="{72D291EB-B1FE-4F57-93C8-2E2CF8A40C66}">
      <dsp:nvSpPr>
        <dsp:cNvPr id="0" name=""/>
        <dsp:cNvSpPr/>
      </dsp:nvSpPr>
      <dsp:spPr>
        <a:xfrm>
          <a:off x="3626888" y="884312"/>
          <a:ext cx="1590025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MOBILE SPEC</a:t>
          </a:r>
        </a:p>
      </dsp:txBody>
      <dsp:txXfrm>
        <a:off x="3626888" y="884312"/>
        <a:ext cx="1590025" cy="432000"/>
      </dsp:txXfrm>
    </dsp:sp>
    <dsp:sp modelId="{159456C5-E90F-4F2C-9DC0-C018D9393D7A}">
      <dsp:nvSpPr>
        <dsp:cNvPr id="0" name=""/>
        <dsp:cNvSpPr/>
      </dsp:nvSpPr>
      <dsp:spPr>
        <a:xfrm>
          <a:off x="3626888" y="1316312"/>
          <a:ext cx="1590025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TOUCHSCREEN</a:t>
          </a:r>
        </a:p>
      </dsp:txBody>
      <dsp:txXfrm>
        <a:off x="3626888" y="1316312"/>
        <a:ext cx="1590025" cy="65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D108-A588-2A19-E331-531B950A9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E36E6-33CD-BB99-29EF-280D2E07A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AEF31-89F7-2168-03FD-585112EF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7EE3-D013-44F3-81D5-D728D844B51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37A6-71C5-548B-B512-076BDD7A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C1852-34EF-236C-ED27-2731B2E9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FFE-4F7F-4A7F-AB41-6062B84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8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C7D4-EBEA-4836-5D7F-5A40F2CC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173D5-3C58-F1B7-07D3-4DBFC28F9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367AF-4075-A47D-5F84-50CBE707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7EE3-D013-44F3-81D5-D728D844B51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CA907-1310-6149-922F-6495FBD5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5C5F7-5A20-6541-547D-CA6C3B6D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FFE-4F7F-4A7F-AB41-6062B84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7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4606A-B7F9-1BDA-FEDD-A421CEE4D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37C6C-2DED-AABA-06AF-1CEC6CD00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52B04-444F-3B2B-D3C1-F0C7B6F5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7EE3-D013-44F3-81D5-D728D844B51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90DA-E1DA-BEDC-CB5F-F704138D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6DE9-5D57-0B1B-2C36-FC1FEFD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FFE-4F7F-4A7F-AB41-6062B84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E862-9060-F7F4-CCA8-F46B9409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5C3FA-E113-54C2-8DA4-A89DCB0FE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8F162-B49A-3CF2-39F3-32126387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7EE3-D013-44F3-81D5-D728D844B51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A8E1-43CC-6B00-6A73-F19117CD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C5EC2-5D8F-4350-671C-AEBF5BB8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FFE-4F7F-4A7F-AB41-6062B84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9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000B-F587-7208-2931-E4F4385C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8EA3D-4FDB-4554-0C70-233F0D8E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0538A-F32A-805C-B2FD-EFDBF44D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7EE3-D013-44F3-81D5-D728D844B51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DEBF-0F19-031C-1209-50AA1D42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1303-4604-63BF-3B3E-04A6E5C2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FFE-4F7F-4A7F-AB41-6062B84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1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D014-613E-6B87-EA64-DA313DA6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D646-865A-5844-606D-8C7BFD5CC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B1797-E6F1-BCFA-7BBB-7FEEA799E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AAE7C-9F84-43F0-D464-8FC1AA08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7EE3-D013-44F3-81D5-D728D844B51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D80AB-8A53-F6C2-EA33-1BB156C6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9F43F-58AD-485B-3402-6E1D59F2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FFE-4F7F-4A7F-AB41-6062B84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BDBA-6C89-E840-58B8-594FC33A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0CF3A-D268-C18A-7A33-5E0A774C6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BF5B1-29BC-8B6B-4553-CAE4DDCCD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5E060-4DBD-A030-8675-B297AFDC7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F90A5-F942-E847-4F41-B0CD64787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EE876-2F31-F228-4C8E-3363480F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7EE3-D013-44F3-81D5-D728D844B51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E563D-5772-EEF3-101B-F35F98A9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278E0-D604-9D78-8616-032E8DBE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FFE-4F7F-4A7F-AB41-6062B84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BF66-D044-A2BB-E374-CF6419AD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0910A-E234-A3F9-BC71-1F483BB5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7EE3-D013-44F3-81D5-D728D844B51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009CB-D66A-FF86-4761-AC65B333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D8C2B-5760-BD3A-2720-4B1E7B87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FFE-4F7F-4A7F-AB41-6062B84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0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52AE3-BAEB-0880-EE10-94C6859F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7EE3-D013-44F3-81D5-D728D844B51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22391-0F2D-2C30-DE4C-6B2367DF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2D82A-6C91-EBEC-C15F-30D0246E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FFE-4F7F-4A7F-AB41-6062B84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30D9-FAA5-DB0A-C9FE-D8203F95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51B0-5696-A884-0556-ABCBAE6AA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3ED7C-EADC-9F96-4DA5-40CEBACB0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15E8B-D6AF-6E27-E012-3786CC04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7EE3-D013-44F3-81D5-D728D844B51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0A571-1DB6-BF54-9B55-8D3DA796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89BF7-40DB-9C82-E6B3-1E3FB60C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FFE-4F7F-4A7F-AB41-6062B84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5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E575-6FE7-94D5-79D6-3A51D35A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5F2E5-4C29-7E2A-C77F-240312CF7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50E00-7936-239A-EE8F-9E71907F1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55C3B-B413-0589-0B44-F29881EE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7EE3-D013-44F3-81D5-D728D844B51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5CCCB-E13E-941B-0735-7077B3AB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70414-F5AC-4184-A521-AC3D5E73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FFE-4F7F-4A7F-AB41-6062B84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8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AB5CE-F609-D36A-544C-4FBE154A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20961-43CA-4D44-DA25-6A4B53D8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B6F7F-BF35-B88F-650A-A902F49FE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7EE3-D013-44F3-81D5-D728D844B51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05F0F-E9F6-8D41-5568-0DB58DF42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6FF17-4BA5-F937-6795-12171C54F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6EFFE-4F7F-4A7F-AB41-6062B84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613AB-A914-44F8-BFD9-7F0A6828CC8C}"/>
              </a:ext>
            </a:extLst>
          </p:cNvPr>
          <p:cNvSpPr/>
          <p:nvPr/>
        </p:nvSpPr>
        <p:spPr>
          <a:xfrm>
            <a:off x="2032000" y="719666"/>
            <a:ext cx="8128000" cy="541866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3BD7186-AC8A-6B02-8756-0B0F47F525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326124"/>
              </p:ext>
            </p:extLst>
          </p:nvPr>
        </p:nvGraphicFramePr>
        <p:xfrm>
          <a:off x="2032000" y="63437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BD6AF80-EDFB-4EF6-4A71-727245385EBB}"/>
              </a:ext>
            </a:extLst>
          </p:cNvPr>
          <p:cNvSpPr/>
          <p:nvPr/>
        </p:nvSpPr>
        <p:spPr>
          <a:xfrm>
            <a:off x="2340169" y="140093"/>
            <a:ext cx="73084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UML diagram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INHERITANCE &amp; modifier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540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B618C28-603F-E104-DF02-1E27479E5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08962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F64D7DB-2362-BAAF-31FA-B7BBABBB24E1}"/>
              </a:ext>
            </a:extLst>
          </p:cNvPr>
          <p:cNvSpPr/>
          <p:nvPr/>
        </p:nvSpPr>
        <p:spPr>
          <a:xfrm>
            <a:off x="3437451" y="0"/>
            <a:ext cx="5317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POLYMORPHISUM</a:t>
            </a:r>
          </a:p>
        </p:txBody>
      </p:sp>
    </p:spTree>
    <p:extLst>
      <p:ext uri="{BB962C8B-B14F-4D97-AF65-F5344CB8AC3E}">
        <p14:creationId xmlns:p14="http://schemas.microsoft.com/office/powerpoint/2010/main" val="283851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B618C28-603F-E104-DF02-1E27479E5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03949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F64D7DB-2362-BAAF-31FA-B7BBABBB24E1}"/>
              </a:ext>
            </a:extLst>
          </p:cNvPr>
          <p:cNvSpPr/>
          <p:nvPr/>
        </p:nvSpPr>
        <p:spPr>
          <a:xfrm>
            <a:off x="6003638" y="0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302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8BEDAD5-B612-4BF7-BE5D-7B8A245FE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3756601"/>
              </p:ext>
            </p:extLst>
          </p:nvPr>
        </p:nvGraphicFramePr>
        <p:xfrm>
          <a:off x="1173016" y="3278909"/>
          <a:ext cx="5218545" cy="2859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277EC1-EAA8-3489-07DD-B2202A6D89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2945414"/>
              </p:ext>
            </p:extLst>
          </p:nvPr>
        </p:nvGraphicFramePr>
        <p:xfrm>
          <a:off x="2032000" y="569576"/>
          <a:ext cx="2318327" cy="204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F34EDB2A-9B0A-E983-D5E6-ECC1923C5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935967"/>
              </p:ext>
            </p:extLst>
          </p:nvPr>
        </p:nvGraphicFramePr>
        <p:xfrm>
          <a:off x="8261942" y="721976"/>
          <a:ext cx="2318327" cy="204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15776AC7-19EE-9EEA-5173-3B01B7E52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503680"/>
              </p:ext>
            </p:extLst>
          </p:nvPr>
        </p:nvGraphicFramePr>
        <p:xfrm>
          <a:off x="6700994" y="3431309"/>
          <a:ext cx="5218545" cy="2859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37174F07-8715-B629-02A6-632A2042A9EE}"/>
              </a:ext>
            </a:extLst>
          </p:cNvPr>
          <p:cNvSpPr/>
          <p:nvPr/>
        </p:nvSpPr>
        <p:spPr>
          <a:xfrm>
            <a:off x="4728672" y="2967335"/>
            <a:ext cx="2734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64344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84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RAJKAMAL JAYANTHRAO</dc:creator>
  <cp:lastModifiedBy>RAJKAMAL JAYANTHRAO</cp:lastModifiedBy>
  <cp:revision>2</cp:revision>
  <dcterms:created xsi:type="dcterms:W3CDTF">2023-12-17T10:33:35Z</dcterms:created>
  <dcterms:modified xsi:type="dcterms:W3CDTF">2023-12-17T12:29:15Z</dcterms:modified>
</cp:coreProperties>
</file>