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rlow" panose="020B0604020202020204" pitchFamily="2" charset="0"/>
      <p:regular r:id="rId9"/>
      <p:bold r:id="rId10"/>
      <p:boldItalic r:id="rId11"/>
    </p:embeddedFont>
    <p:embeddedFont>
      <p:font typeface="Barlow Medium" panose="00000600000000000000" pitchFamily="2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Spectral" panose="020B0604020202020204" charset="0"/>
      <p:regular r:id="rId24"/>
      <p:bold r:id="rId25"/>
      <p:italic r:id="rId26"/>
      <p:boldItalic r:id="rId27"/>
    </p:embeddedFont>
    <p:embeddedFont>
      <p:font typeface="Teko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0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796676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Quantify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HackOFiesta</a:t>
              </a:r>
              <a:r>
                <a:rPr lang="en-US" sz="2100" b="0" i="0" u="none" strike="noStrike" cap="non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</a:t>
              </a: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Flagship Hackathon of India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6527586" y="2471431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latin typeface="Teko"/>
                <a:ea typeface="Teko"/>
                <a:cs typeface="Teko"/>
                <a:sym typeface="Teko"/>
              </a:rPr>
              <a:t>								          Translate and summarize to 100+ languages</a:t>
            </a:r>
            <a:endParaRPr sz="2700" b="1"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700"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527586" y="3081500"/>
            <a:ext cx="10731600" cy="1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#Include.io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527575" y="4070816"/>
            <a:ext cx="11145600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Yuvaraj Tankala</a:t>
            </a:r>
            <a:endParaRPr sz="4200" b="1" dirty="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44" y="423861"/>
            <a:ext cx="14382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1028663" y="1570759"/>
            <a:ext cx="9405450" cy="6837525"/>
            <a:chOff x="-50" y="-1396671"/>
            <a:chExt cx="12540600" cy="91167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-50" y="-1396671"/>
              <a:ext cx="12540600" cy="91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141414"/>
                  </a:solidFill>
                  <a:latin typeface="Spectral"/>
                  <a:ea typeface="Spectral"/>
                  <a:cs typeface="Spectral"/>
                  <a:sym typeface="Spectral"/>
                </a:rPr>
                <a:t>1.Today Mainstream education is available only in English in most countries. We believe that language should not be a barrier to learn. </a:t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141414"/>
                  </a:solidFill>
                  <a:latin typeface="Spectral"/>
                  <a:ea typeface="Spectral"/>
                  <a:cs typeface="Spectral"/>
                  <a:sym typeface="Spectral"/>
                </a:rPr>
                <a:t>2.Media is an expensive segment and affording to scale globally with a studio setup would cost millions of dollars</a:t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141414"/>
                  </a:solidFill>
                  <a:latin typeface="Spectral"/>
                  <a:ea typeface="Spectral"/>
                  <a:cs typeface="Spectral"/>
                  <a:sym typeface="Spectral"/>
                </a:rPr>
                <a:t>3.engage with your target audience from across the world. Whether it's on Instagram, TikTok, Facebook or your own vlog, grow your audience without any hassle.</a:t>
              </a:r>
              <a:endParaRPr sz="28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60589">
            <a:off x="7734332" y="740028"/>
            <a:ext cx="2819335" cy="8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4119" y="2107926"/>
            <a:ext cx="7782281" cy="70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64431" y="1524873"/>
            <a:ext cx="11268706" cy="88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Quantify is a one-stop destination for the content creators such as bloggers, activists, reporters, youtubers and many more . As, content creators should be able to communicate with people around the globe, there's always a language barrier. We at Quantify help to translate and summarize the videos and text files to 100+ languages by leveraging bleeding edge technologies like AI and NLP. 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Today we have manual translation agencies translating it by taking over 15 days and would cost 50,000 INR or more. 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Using Quantify:  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-You can translate and summarize your content to the language of your choice.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 - Accelerate content reach to 8 billion people with just 1-click. 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Spectral"/>
                <a:ea typeface="Spectral"/>
                <a:cs typeface="Spectral"/>
                <a:sym typeface="Spectral"/>
              </a:rPr>
              <a:t>- Save more than 50,000 INR</a:t>
            </a:r>
            <a:endParaRPr sz="2400">
              <a:solidFill>
                <a:srgbClr val="14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63850" y="4850875"/>
            <a:ext cx="114375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3823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Engage with your Audience on Social Media Channels worldwide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238235"/>
              </a:lnSpc>
              <a:spcBef>
                <a:spcPts val="220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- Save more than 50,000 INR</a:t>
            </a:r>
            <a:endParaRPr sz="36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- Accelerate content reach to 8 billion people with just 1-click. 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- Save more than 50,000 INR</a:t>
            </a:r>
            <a:endParaRPr sz="26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18575" y="4742237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l="5003" r="5003"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890025" y="2761800"/>
            <a:ext cx="116262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382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Interact and Engage With Your	Customers across the World</a:t>
            </a:r>
            <a:endParaRPr sz="31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678625" y="3223075"/>
            <a:ext cx="12113400" cy="6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Backend: Django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Architecture: MVT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Web Page : HTML, CSS, Javascript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Others : Tensorflow,TF-IDF,Wiki,Fuzzy Match</a:t>
            </a:r>
            <a:endParaRPr sz="2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4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198885" y="5867677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Feel free to add more slides!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Custom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Montserrat</vt:lpstr>
      <vt:lpstr>Courier New</vt:lpstr>
      <vt:lpstr>Spectral</vt:lpstr>
      <vt:lpstr>Barlow</vt:lpstr>
      <vt:lpstr>Arial</vt:lpstr>
      <vt:lpstr>Teko</vt:lpstr>
      <vt:lpstr>Barlow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Yuvaraj Tankala</cp:lastModifiedBy>
  <cp:revision>1</cp:revision>
  <dcterms:modified xsi:type="dcterms:W3CDTF">2022-02-20T01:23:24Z</dcterms:modified>
</cp:coreProperties>
</file>