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56" r:id="rId5"/>
    <p:sldId id="257" r:id="rId6"/>
    <p:sldId id="264" r:id="rId7"/>
    <p:sldId id="263" r:id="rId8"/>
    <p:sldId id="262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431091-6595-4360-8004-B25B81D0C75A}" v="13" dt="2021-10-11T11:54:12.597"/>
    <p1510:client id="{C7372CB4-A4F4-412F-B94B-EE134041911E}" v="14" dt="2021-10-11T13:56:51.171"/>
    <p1510:client id="{C7CF125C-1098-4F9D-AA5D-E0F6B2C30DDA}" v="20" dt="2021-10-07T16:19:46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as Rocha" userId="4a5b02ca-700a-4c71-9dab-47dfd33bd730" providerId="ADAL" clId="{C7CF125C-1098-4F9D-AA5D-E0F6B2C30DDA}"/>
    <pc:docChg chg="custSel modSld">
      <pc:chgData name="Silas Rocha" userId="4a5b02ca-700a-4c71-9dab-47dfd33bd730" providerId="ADAL" clId="{C7CF125C-1098-4F9D-AA5D-E0F6B2C30DDA}" dt="2021-10-07T16:19:52.475" v="7" actId="14100"/>
      <pc:docMkLst>
        <pc:docMk/>
      </pc:docMkLst>
      <pc:sldChg chg="addSp delSp modSp mod">
        <pc:chgData name="Silas Rocha" userId="4a5b02ca-700a-4c71-9dab-47dfd33bd730" providerId="ADAL" clId="{C7CF125C-1098-4F9D-AA5D-E0F6B2C30DDA}" dt="2021-10-07T16:19:52.475" v="7" actId="14100"/>
        <pc:sldMkLst>
          <pc:docMk/>
          <pc:sldMk cId="2222081714" sldId="257"/>
        </pc:sldMkLst>
        <pc:spChg chg="add del mod">
          <ac:chgData name="Silas Rocha" userId="4a5b02ca-700a-4c71-9dab-47dfd33bd730" providerId="ADAL" clId="{C7CF125C-1098-4F9D-AA5D-E0F6B2C30DDA}" dt="2021-10-07T16:19:45.549" v="4"/>
          <ac:spMkLst>
            <pc:docMk/>
            <pc:sldMk cId="2222081714" sldId="257"/>
            <ac:spMk id="11" creationId="{5BC7E7E3-918C-4998-AD24-67FB79500F1C}"/>
          </ac:spMkLst>
        </pc:spChg>
        <pc:spChg chg="add del mod">
          <ac:chgData name="Silas Rocha" userId="4a5b02ca-700a-4c71-9dab-47dfd33bd730" providerId="ADAL" clId="{C7CF125C-1098-4F9D-AA5D-E0F6B2C30DDA}" dt="2021-10-07T16:19:45.549" v="4"/>
          <ac:spMkLst>
            <pc:docMk/>
            <pc:sldMk cId="2222081714" sldId="257"/>
            <ac:spMk id="12" creationId="{43C65433-2EE7-42D0-A7E9-866A9F7DC519}"/>
          </ac:spMkLst>
        </pc:spChg>
        <pc:spChg chg="add del mod">
          <ac:chgData name="Silas Rocha" userId="4a5b02ca-700a-4c71-9dab-47dfd33bd730" providerId="ADAL" clId="{C7CF125C-1098-4F9D-AA5D-E0F6B2C30DDA}" dt="2021-10-07T16:19:45.549" v="4"/>
          <ac:spMkLst>
            <pc:docMk/>
            <pc:sldMk cId="2222081714" sldId="257"/>
            <ac:spMk id="13" creationId="{A2304128-A9E4-4A69-B857-E8DB5A46AB78}"/>
          </ac:spMkLst>
        </pc:spChg>
        <pc:spChg chg="add del mod">
          <ac:chgData name="Silas Rocha" userId="4a5b02ca-700a-4c71-9dab-47dfd33bd730" providerId="ADAL" clId="{C7CF125C-1098-4F9D-AA5D-E0F6B2C30DDA}" dt="2021-10-07T16:19:45.549" v="4"/>
          <ac:spMkLst>
            <pc:docMk/>
            <pc:sldMk cId="2222081714" sldId="257"/>
            <ac:spMk id="17" creationId="{6D097A99-19A2-4697-B183-AD583D2F3D85}"/>
          </ac:spMkLst>
        </pc:spChg>
        <pc:spChg chg="add del mod">
          <ac:chgData name="Silas Rocha" userId="4a5b02ca-700a-4c71-9dab-47dfd33bd730" providerId="ADAL" clId="{C7CF125C-1098-4F9D-AA5D-E0F6B2C30DDA}" dt="2021-10-07T16:19:45.549" v="4"/>
          <ac:spMkLst>
            <pc:docMk/>
            <pc:sldMk cId="2222081714" sldId="257"/>
            <ac:spMk id="18" creationId="{7E7CB3B2-958F-4173-A83C-2BDCD82B8A23}"/>
          </ac:spMkLst>
        </pc:spChg>
        <pc:spChg chg="add del mod">
          <ac:chgData name="Silas Rocha" userId="4a5b02ca-700a-4c71-9dab-47dfd33bd730" providerId="ADAL" clId="{C7CF125C-1098-4F9D-AA5D-E0F6B2C30DDA}" dt="2021-10-07T16:19:45.549" v="4"/>
          <ac:spMkLst>
            <pc:docMk/>
            <pc:sldMk cId="2222081714" sldId="257"/>
            <ac:spMk id="19" creationId="{E89C47D1-0964-449F-9323-CCB439BD8948}"/>
          </ac:spMkLst>
        </pc:spChg>
        <pc:spChg chg="add del mod">
          <ac:chgData name="Silas Rocha" userId="4a5b02ca-700a-4c71-9dab-47dfd33bd730" providerId="ADAL" clId="{C7CF125C-1098-4F9D-AA5D-E0F6B2C30DDA}" dt="2021-10-07T16:19:45.549" v="4"/>
          <ac:spMkLst>
            <pc:docMk/>
            <pc:sldMk cId="2222081714" sldId="257"/>
            <ac:spMk id="23" creationId="{9C4BD4A0-548C-4284-A7CB-842C14E898B0}"/>
          </ac:spMkLst>
        </pc:spChg>
        <pc:spChg chg="add del mod">
          <ac:chgData name="Silas Rocha" userId="4a5b02ca-700a-4c71-9dab-47dfd33bd730" providerId="ADAL" clId="{C7CF125C-1098-4F9D-AA5D-E0F6B2C30DDA}" dt="2021-10-07T16:19:45.549" v="4"/>
          <ac:spMkLst>
            <pc:docMk/>
            <pc:sldMk cId="2222081714" sldId="257"/>
            <ac:spMk id="24" creationId="{555B8FDB-0980-46AE-858B-1FF56EDFAF40}"/>
          </ac:spMkLst>
        </pc:spChg>
        <pc:spChg chg="add del mod">
          <ac:chgData name="Silas Rocha" userId="4a5b02ca-700a-4c71-9dab-47dfd33bd730" providerId="ADAL" clId="{C7CF125C-1098-4F9D-AA5D-E0F6B2C30DDA}" dt="2021-10-07T16:19:45.549" v="4"/>
          <ac:spMkLst>
            <pc:docMk/>
            <pc:sldMk cId="2222081714" sldId="257"/>
            <ac:spMk id="26" creationId="{C92912BA-9795-4D72-A158-407B7B734924}"/>
          </ac:spMkLst>
        </pc:spChg>
        <pc:spChg chg="add del mod">
          <ac:chgData name="Silas Rocha" userId="4a5b02ca-700a-4c71-9dab-47dfd33bd730" providerId="ADAL" clId="{C7CF125C-1098-4F9D-AA5D-E0F6B2C30DDA}" dt="2021-10-07T16:19:45.549" v="4"/>
          <ac:spMkLst>
            <pc:docMk/>
            <pc:sldMk cId="2222081714" sldId="257"/>
            <ac:spMk id="27" creationId="{896F221C-70BD-40D1-BFE5-479F512A4A9B}"/>
          </ac:spMkLst>
        </pc:spChg>
        <pc:spChg chg="add del mod">
          <ac:chgData name="Silas Rocha" userId="4a5b02ca-700a-4c71-9dab-47dfd33bd730" providerId="ADAL" clId="{C7CF125C-1098-4F9D-AA5D-E0F6B2C30DDA}" dt="2021-10-07T16:19:45.549" v="4"/>
          <ac:spMkLst>
            <pc:docMk/>
            <pc:sldMk cId="2222081714" sldId="257"/>
            <ac:spMk id="28" creationId="{B9217AB5-5223-4F1A-B825-10995D51ED23}"/>
          </ac:spMkLst>
        </pc:spChg>
        <pc:spChg chg="add del mod">
          <ac:chgData name="Silas Rocha" userId="4a5b02ca-700a-4c71-9dab-47dfd33bd730" providerId="ADAL" clId="{C7CF125C-1098-4F9D-AA5D-E0F6B2C30DDA}" dt="2021-10-07T16:19:45.549" v="4"/>
          <ac:spMkLst>
            <pc:docMk/>
            <pc:sldMk cId="2222081714" sldId="257"/>
            <ac:spMk id="29" creationId="{B55D45B4-5511-48DF-A2B6-2D3A2DF974EF}"/>
          </ac:spMkLst>
        </pc:spChg>
        <pc:spChg chg="add del mod">
          <ac:chgData name="Silas Rocha" userId="4a5b02ca-700a-4c71-9dab-47dfd33bd730" providerId="ADAL" clId="{C7CF125C-1098-4F9D-AA5D-E0F6B2C30DDA}" dt="2021-10-07T16:19:45.549" v="4"/>
          <ac:spMkLst>
            <pc:docMk/>
            <pc:sldMk cId="2222081714" sldId="257"/>
            <ac:spMk id="32" creationId="{4B9101A3-A5DD-46B8-BD52-FD5198153345}"/>
          </ac:spMkLst>
        </pc:spChg>
        <pc:spChg chg="add del mod">
          <ac:chgData name="Silas Rocha" userId="4a5b02ca-700a-4c71-9dab-47dfd33bd730" providerId="ADAL" clId="{C7CF125C-1098-4F9D-AA5D-E0F6B2C30DDA}" dt="2021-10-07T16:19:45.549" v="4"/>
          <ac:spMkLst>
            <pc:docMk/>
            <pc:sldMk cId="2222081714" sldId="257"/>
            <ac:spMk id="37" creationId="{40C0B686-879D-4C0A-BAF3-1C22FE030CBE}"/>
          </ac:spMkLst>
        </pc:spChg>
        <pc:spChg chg="add del mod">
          <ac:chgData name="Silas Rocha" userId="4a5b02ca-700a-4c71-9dab-47dfd33bd730" providerId="ADAL" clId="{C7CF125C-1098-4F9D-AA5D-E0F6B2C30DDA}" dt="2021-10-07T16:19:45.549" v="4"/>
          <ac:spMkLst>
            <pc:docMk/>
            <pc:sldMk cId="2222081714" sldId="257"/>
            <ac:spMk id="38" creationId="{43562DED-E432-41E1-A126-3B7D4236A4EC}"/>
          </ac:spMkLst>
        </pc:spChg>
        <pc:spChg chg="add del mod">
          <ac:chgData name="Silas Rocha" userId="4a5b02ca-700a-4c71-9dab-47dfd33bd730" providerId="ADAL" clId="{C7CF125C-1098-4F9D-AA5D-E0F6B2C30DDA}" dt="2021-10-07T16:19:45.549" v="4"/>
          <ac:spMkLst>
            <pc:docMk/>
            <pc:sldMk cId="2222081714" sldId="257"/>
            <ac:spMk id="42" creationId="{96FAFE73-3DDA-4638-A412-637FE9F73D71}"/>
          </ac:spMkLst>
        </pc:spChg>
        <pc:spChg chg="add del mod">
          <ac:chgData name="Silas Rocha" userId="4a5b02ca-700a-4c71-9dab-47dfd33bd730" providerId="ADAL" clId="{C7CF125C-1098-4F9D-AA5D-E0F6B2C30DDA}" dt="2021-10-07T16:19:45.549" v="4"/>
          <ac:spMkLst>
            <pc:docMk/>
            <pc:sldMk cId="2222081714" sldId="257"/>
            <ac:spMk id="43" creationId="{414CE550-6C16-4C2D-92FC-484E75FF0C8C}"/>
          </ac:spMkLst>
        </pc:spChg>
        <pc:spChg chg="add del mod">
          <ac:chgData name="Silas Rocha" userId="4a5b02ca-700a-4c71-9dab-47dfd33bd730" providerId="ADAL" clId="{C7CF125C-1098-4F9D-AA5D-E0F6B2C30DDA}" dt="2021-10-07T16:19:45.549" v="4"/>
          <ac:spMkLst>
            <pc:docMk/>
            <pc:sldMk cId="2222081714" sldId="257"/>
            <ac:spMk id="45" creationId="{484F1CA6-EA83-48E3-B46E-81100E5D92F5}"/>
          </ac:spMkLst>
        </pc:spChg>
        <pc:spChg chg="add del mod">
          <ac:chgData name="Silas Rocha" userId="4a5b02ca-700a-4c71-9dab-47dfd33bd730" providerId="ADAL" clId="{C7CF125C-1098-4F9D-AA5D-E0F6B2C30DDA}" dt="2021-10-07T16:19:45.549" v="4"/>
          <ac:spMkLst>
            <pc:docMk/>
            <pc:sldMk cId="2222081714" sldId="257"/>
            <ac:spMk id="52" creationId="{B1E4B04A-932B-4AB4-9280-7B72996984F1}"/>
          </ac:spMkLst>
        </pc:spChg>
        <pc:spChg chg="add del mod">
          <ac:chgData name="Silas Rocha" userId="4a5b02ca-700a-4c71-9dab-47dfd33bd730" providerId="ADAL" clId="{C7CF125C-1098-4F9D-AA5D-E0F6B2C30DDA}" dt="2021-10-07T16:19:45.549" v="4"/>
          <ac:spMkLst>
            <pc:docMk/>
            <pc:sldMk cId="2222081714" sldId="257"/>
            <ac:spMk id="53" creationId="{9CB4606D-DE4E-4D45-B4F5-1DD7A62FBFC1}"/>
          </ac:spMkLst>
        </pc:spChg>
        <pc:spChg chg="add del mod">
          <ac:chgData name="Silas Rocha" userId="4a5b02ca-700a-4c71-9dab-47dfd33bd730" providerId="ADAL" clId="{C7CF125C-1098-4F9D-AA5D-E0F6B2C30DDA}" dt="2021-10-07T16:19:45.549" v="4"/>
          <ac:spMkLst>
            <pc:docMk/>
            <pc:sldMk cId="2222081714" sldId="257"/>
            <ac:spMk id="57" creationId="{904DF9D0-84EA-4B4A-BE43-322D0C4E86FE}"/>
          </ac:spMkLst>
        </pc:spChg>
        <pc:spChg chg="add del mod">
          <ac:chgData name="Silas Rocha" userId="4a5b02ca-700a-4c71-9dab-47dfd33bd730" providerId="ADAL" clId="{C7CF125C-1098-4F9D-AA5D-E0F6B2C30DDA}" dt="2021-10-07T16:19:45.549" v="4"/>
          <ac:spMkLst>
            <pc:docMk/>
            <pc:sldMk cId="2222081714" sldId="257"/>
            <ac:spMk id="58" creationId="{E149BF92-E722-4BD0-AF78-C280878564A0}"/>
          </ac:spMkLst>
        </pc:spChg>
        <pc:spChg chg="add del mod">
          <ac:chgData name="Silas Rocha" userId="4a5b02ca-700a-4c71-9dab-47dfd33bd730" providerId="ADAL" clId="{C7CF125C-1098-4F9D-AA5D-E0F6B2C30DDA}" dt="2021-10-07T16:19:45.549" v="4"/>
          <ac:spMkLst>
            <pc:docMk/>
            <pc:sldMk cId="2222081714" sldId="257"/>
            <ac:spMk id="61" creationId="{76BEBB87-723B-41E0-AD83-E034A02189B6}"/>
          </ac:spMkLst>
        </pc:spChg>
        <pc:spChg chg="add del mod">
          <ac:chgData name="Silas Rocha" userId="4a5b02ca-700a-4c71-9dab-47dfd33bd730" providerId="ADAL" clId="{C7CF125C-1098-4F9D-AA5D-E0F6B2C30DDA}" dt="2021-10-07T16:19:45.549" v="4"/>
          <ac:spMkLst>
            <pc:docMk/>
            <pc:sldMk cId="2222081714" sldId="257"/>
            <ac:spMk id="62" creationId="{94280134-60D4-4221-B13F-E54C14A53415}"/>
          </ac:spMkLst>
        </pc:spChg>
        <pc:spChg chg="mod">
          <ac:chgData name="Silas Rocha" userId="4a5b02ca-700a-4c71-9dab-47dfd33bd730" providerId="ADAL" clId="{C7CF125C-1098-4F9D-AA5D-E0F6B2C30DDA}" dt="2021-10-07T16:19:43.769" v="3"/>
          <ac:spMkLst>
            <pc:docMk/>
            <pc:sldMk cId="2222081714" sldId="257"/>
            <ac:spMk id="79" creationId="{5911C290-241E-43BE-9D39-846DC1A47658}"/>
          </ac:spMkLst>
        </pc:spChg>
        <pc:spChg chg="mod">
          <ac:chgData name="Silas Rocha" userId="4a5b02ca-700a-4c71-9dab-47dfd33bd730" providerId="ADAL" clId="{C7CF125C-1098-4F9D-AA5D-E0F6B2C30DDA}" dt="2021-10-07T16:19:43.769" v="3"/>
          <ac:spMkLst>
            <pc:docMk/>
            <pc:sldMk cId="2222081714" sldId="257"/>
            <ac:spMk id="80" creationId="{FB350C0D-AAC3-4DA6-97C2-A1351E98B847}"/>
          </ac:spMkLst>
        </pc:spChg>
        <pc:spChg chg="mod">
          <ac:chgData name="Silas Rocha" userId="4a5b02ca-700a-4c71-9dab-47dfd33bd730" providerId="ADAL" clId="{C7CF125C-1098-4F9D-AA5D-E0F6B2C30DDA}" dt="2021-10-07T16:19:43.769" v="3"/>
          <ac:spMkLst>
            <pc:docMk/>
            <pc:sldMk cId="2222081714" sldId="257"/>
            <ac:spMk id="81" creationId="{49CCE987-6B7D-445B-B036-65D1FFF0FFDD}"/>
          </ac:spMkLst>
        </pc:spChg>
        <pc:spChg chg="mod">
          <ac:chgData name="Silas Rocha" userId="4a5b02ca-700a-4c71-9dab-47dfd33bd730" providerId="ADAL" clId="{C7CF125C-1098-4F9D-AA5D-E0F6B2C30DDA}" dt="2021-10-07T16:19:43.769" v="3"/>
          <ac:spMkLst>
            <pc:docMk/>
            <pc:sldMk cId="2222081714" sldId="257"/>
            <ac:spMk id="82" creationId="{49E0605D-C7CF-44CD-97A2-CCAA3210174E}"/>
          </ac:spMkLst>
        </pc:spChg>
        <pc:spChg chg="mod">
          <ac:chgData name="Silas Rocha" userId="4a5b02ca-700a-4c71-9dab-47dfd33bd730" providerId="ADAL" clId="{C7CF125C-1098-4F9D-AA5D-E0F6B2C30DDA}" dt="2021-10-07T16:19:43.769" v="3"/>
          <ac:spMkLst>
            <pc:docMk/>
            <pc:sldMk cId="2222081714" sldId="257"/>
            <ac:spMk id="83" creationId="{64CA803B-8BED-4270-A645-D1452D8226E6}"/>
          </ac:spMkLst>
        </pc:spChg>
        <pc:spChg chg="mod">
          <ac:chgData name="Silas Rocha" userId="4a5b02ca-700a-4c71-9dab-47dfd33bd730" providerId="ADAL" clId="{C7CF125C-1098-4F9D-AA5D-E0F6B2C30DDA}" dt="2021-10-07T16:19:43.769" v="3"/>
          <ac:spMkLst>
            <pc:docMk/>
            <pc:sldMk cId="2222081714" sldId="257"/>
            <ac:spMk id="84" creationId="{8B2B546B-571B-4870-BDA4-2B401A55D8E7}"/>
          </ac:spMkLst>
        </pc:spChg>
        <pc:spChg chg="add del mod">
          <ac:chgData name="Silas Rocha" userId="4a5b02ca-700a-4c71-9dab-47dfd33bd730" providerId="ADAL" clId="{C7CF125C-1098-4F9D-AA5D-E0F6B2C30DDA}" dt="2021-10-07T16:19:45.549" v="4"/>
          <ac:spMkLst>
            <pc:docMk/>
            <pc:sldMk cId="2222081714" sldId="257"/>
            <ac:spMk id="85" creationId="{54C203FA-808F-43DC-AB61-0DF94D4CEF6B}"/>
          </ac:spMkLst>
        </pc:spChg>
        <pc:spChg chg="add del mod">
          <ac:chgData name="Silas Rocha" userId="4a5b02ca-700a-4c71-9dab-47dfd33bd730" providerId="ADAL" clId="{C7CF125C-1098-4F9D-AA5D-E0F6B2C30DDA}" dt="2021-10-07T16:19:45.549" v="4"/>
          <ac:spMkLst>
            <pc:docMk/>
            <pc:sldMk cId="2222081714" sldId="257"/>
            <ac:spMk id="86" creationId="{384DABC7-0866-4874-9338-20C7836BFBEC}"/>
          </ac:spMkLst>
        </pc:spChg>
        <pc:spChg chg="add del mod">
          <ac:chgData name="Silas Rocha" userId="4a5b02ca-700a-4c71-9dab-47dfd33bd730" providerId="ADAL" clId="{C7CF125C-1098-4F9D-AA5D-E0F6B2C30DDA}" dt="2021-10-07T16:19:45.549" v="4"/>
          <ac:spMkLst>
            <pc:docMk/>
            <pc:sldMk cId="2222081714" sldId="257"/>
            <ac:spMk id="87" creationId="{70EAF585-1890-42EF-8659-8800FEE4AA73}"/>
          </ac:spMkLst>
        </pc:spChg>
        <pc:spChg chg="add del mod">
          <ac:chgData name="Silas Rocha" userId="4a5b02ca-700a-4c71-9dab-47dfd33bd730" providerId="ADAL" clId="{C7CF125C-1098-4F9D-AA5D-E0F6B2C30DDA}" dt="2021-10-07T16:19:45.549" v="4"/>
          <ac:spMkLst>
            <pc:docMk/>
            <pc:sldMk cId="2222081714" sldId="257"/>
            <ac:spMk id="88" creationId="{8961FA96-BF45-4F2D-968E-E06260F96CE2}"/>
          </ac:spMkLst>
        </pc:spChg>
        <pc:spChg chg="add del mod">
          <ac:chgData name="Silas Rocha" userId="4a5b02ca-700a-4c71-9dab-47dfd33bd730" providerId="ADAL" clId="{C7CF125C-1098-4F9D-AA5D-E0F6B2C30DDA}" dt="2021-10-07T16:19:45.549" v="4"/>
          <ac:spMkLst>
            <pc:docMk/>
            <pc:sldMk cId="2222081714" sldId="257"/>
            <ac:spMk id="93" creationId="{B39C8AFB-2367-47C0-968C-5FD7776CF2B4}"/>
          </ac:spMkLst>
        </pc:spChg>
        <pc:spChg chg="add del mod">
          <ac:chgData name="Silas Rocha" userId="4a5b02ca-700a-4c71-9dab-47dfd33bd730" providerId="ADAL" clId="{C7CF125C-1098-4F9D-AA5D-E0F6B2C30DDA}" dt="2021-10-07T16:19:45.549" v="4"/>
          <ac:spMkLst>
            <pc:docMk/>
            <pc:sldMk cId="2222081714" sldId="257"/>
            <ac:spMk id="95" creationId="{CD8F46CC-8B70-4155-935C-C805DBE90B77}"/>
          </ac:spMkLst>
        </pc:spChg>
        <pc:grpChg chg="del">
          <ac:chgData name="Silas Rocha" userId="4a5b02ca-700a-4c71-9dab-47dfd33bd730" providerId="ADAL" clId="{C7CF125C-1098-4F9D-AA5D-E0F6B2C30DDA}" dt="2021-10-07T16:19:42.071" v="2" actId="478"/>
          <ac:grpSpMkLst>
            <pc:docMk/>
            <pc:sldMk cId="2222081714" sldId="257"/>
            <ac:grpSpMk id="6" creationId="{60D1235A-45AE-42BE-9C29-40419B3CCE42}"/>
          </ac:grpSpMkLst>
        </pc:grpChg>
        <pc:grpChg chg="add del mod">
          <ac:chgData name="Silas Rocha" userId="4a5b02ca-700a-4c71-9dab-47dfd33bd730" providerId="ADAL" clId="{C7CF125C-1098-4F9D-AA5D-E0F6B2C30DDA}" dt="2021-10-07T16:19:45.549" v="4"/>
          <ac:grpSpMkLst>
            <pc:docMk/>
            <pc:sldMk cId="2222081714" sldId="257"/>
            <ac:grpSpMk id="73" creationId="{26BF8C6F-BF83-45DF-A035-EBC6CA14A299}"/>
          </ac:grpSpMkLst>
        </pc:grpChg>
        <pc:grpChg chg="mod">
          <ac:chgData name="Silas Rocha" userId="4a5b02ca-700a-4c71-9dab-47dfd33bd730" providerId="ADAL" clId="{C7CF125C-1098-4F9D-AA5D-E0F6B2C30DDA}" dt="2021-10-07T16:19:43.769" v="3"/>
          <ac:grpSpMkLst>
            <pc:docMk/>
            <pc:sldMk cId="2222081714" sldId="257"/>
            <ac:grpSpMk id="74" creationId="{8E0382BD-AB3B-4275-864B-C787162BA245}"/>
          </ac:grpSpMkLst>
        </pc:grpChg>
        <pc:grpChg chg="mod">
          <ac:chgData name="Silas Rocha" userId="4a5b02ca-700a-4c71-9dab-47dfd33bd730" providerId="ADAL" clId="{C7CF125C-1098-4F9D-AA5D-E0F6B2C30DDA}" dt="2021-10-07T16:19:43.769" v="3"/>
          <ac:grpSpMkLst>
            <pc:docMk/>
            <pc:sldMk cId="2222081714" sldId="257"/>
            <ac:grpSpMk id="75" creationId="{305E3DA9-B568-4227-A6B1-7CEBC096856D}"/>
          </ac:grpSpMkLst>
        </pc:grpChg>
        <pc:grpChg chg="mod">
          <ac:chgData name="Silas Rocha" userId="4a5b02ca-700a-4c71-9dab-47dfd33bd730" providerId="ADAL" clId="{C7CF125C-1098-4F9D-AA5D-E0F6B2C30DDA}" dt="2021-10-07T16:19:43.769" v="3"/>
          <ac:grpSpMkLst>
            <pc:docMk/>
            <pc:sldMk cId="2222081714" sldId="257"/>
            <ac:grpSpMk id="76" creationId="{0118EB82-E03F-4275-8726-3C36A071BBD1}"/>
          </ac:grpSpMkLst>
        </pc:grpChg>
        <pc:picChg chg="add mod">
          <ac:chgData name="Silas Rocha" userId="4a5b02ca-700a-4c71-9dab-47dfd33bd730" providerId="ADAL" clId="{C7CF125C-1098-4F9D-AA5D-E0F6B2C30DDA}" dt="2021-10-07T16:19:52.475" v="7" actId="14100"/>
          <ac:picMkLst>
            <pc:docMk/>
            <pc:sldMk cId="2222081714" sldId="257"/>
            <ac:picMk id="8" creationId="{DBA78345-9E61-4E0B-A59F-94B46BC1167A}"/>
          </ac:picMkLst>
        </pc:picChg>
        <pc:picChg chg="add del mod">
          <ac:chgData name="Silas Rocha" userId="4a5b02ca-700a-4c71-9dab-47dfd33bd730" providerId="ADAL" clId="{C7CF125C-1098-4F9D-AA5D-E0F6B2C30DDA}" dt="2021-10-07T16:19:45.549" v="4"/>
          <ac:picMkLst>
            <pc:docMk/>
            <pc:sldMk cId="2222081714" sldId="257"/>
            <ac:picMk id="14" creationId="{37E45944-99B3-4B43-8358-4E8904672F51}"/>
          </ac:picMkLst>
        </pc:picChg>
        <pc:picChg chg="add del mod">
          <ac:chgData name="Silas Rocha" userId="4a5b02ca-700a-4c71-9dab-47dfd33bd730" providerId="ADAL" clId="{C7CF125C-1098-4F9D-AA5D-E0F6B2C30DDA}" dt="2021-10-07T16:19:45.549" v="4"/>
          <ac:picMkLst>
            <pc:docMk/>
            <pc:sldMk cId="2222081714" sldId="257"/>
            <ac:picMk id="21" creationId="{8AC01B6C-2C8A-4748-92DC-BDF3D412C061}"/>
          </ac:picMkLst>
        </pc:picChg>
        <pc:picChg chg="add del mod">
          <ac:chgData name="Silas Rocha" userId="4a5b02ca-700a-4c71-9dab-47dfd33bd730" providerId="ADAL" clId="{C7CF125C-1098-4F9D-AA5D-E0F6B2C30DDA}" dt="2021-10-07T16:19:45.549" v="4"/>
          <ac:picMkLst>
            <pc:docMk/>
            <pc:sldMk cId="2222081714" sldId="257"/>
            <ac:picMk id="22" creationId="{DCF27349-D50F-4281-AC7F-705C4DA9212B}"/>
          </ac:picMkLst>
        </pc:picChg>
        <pc:picChg chg="add del mod">
          <ac:chgData name="Silas Rocha" userId="4a5b02ca-700a-4c71-9dab-47dfd33bd730" providerId="ADAL" clId="{C7CF125C-1098-4F9D-AA5D-E0F6B2C30DDA}" dt="2021-10-07T16:19:45.549" v="4"/>
          <ac:picMkLst>
            <pc:docMk/>
            <pc:sldMk cId="2222081714" sldId="257"/>
            <ac:picMk id="25" creationId="{CA6E8B31-5E3D-49D2-B95A-E9A268525629}"/>
          </ac:picMkLst>
        </pc:picChg>
        <pc:picChg chg="add del mod">
          <ac:chgData name="Silas Rocha" userId="4a5b02ca-700a-4c71-9dab-47dfd33bd730" providerId="ADAL" clId="{C7CF125C-1098-4F9D-AA5D-E0F6B2C30DDA}" dt="2021-10-07T16:19:45.549" v="4"/>
          <ac:picMkLst>
            <pc:docMk/>
            <pc:sldMk cId="2222081714" sldId="257"/>
            <ac:picMk id="30" creationId="{5FF9492D-FB27-478B-BBDA-CCA54DC1FDF2}"/>
          </ac:picMkLst>
        </pc:picChg>
        <pc:picChg chg="add del mod">
          <ac:chgData name="Silas Rocha" userId="4a5b02ca-700a-4c71-9dab-47dfd33bd730" providerId="ADAL" clId="{C7CF125C-1098-4F9D-AA5D-E0F6B2C30DDA}" dt="2021-10-07T16:19:45.549" v="4"/>
          <ac:picMkLst>
            <pc:docMk/>
            <pc:sldMk cId="2222081714" sldId="257"/>
            <ac:picMk id="31" creationId="{A19B74A0-7EE4-44AA-9CA5-6170BAB83511}"/>
          </ac:picMkLst>
        </pc:picChg>
        <pc:picChg chg="add del mod">
          <ac:chgData name="Silas Rocha" userId="4a5b02ca-700a-4c71-9dab-47dfd33bd730" providerId="ADAL" clId="{C7CF125C-1098-4F9D-AA5D-E0F6B2C30DDA}" dt="2021-10-07T16:19:45.549" v="4"/>
          <ac:picMkLst>
            <pc:docMk/>
            <pc:sldMk cId="2222081714" sldId="257"/>
            <ac:picMk id="44" creationId="{E2BF599E-C6E8-4590-849E-8B3D706A9890}"/>
          </ac:picMkLst>
        </pc:picChg>
        <pc:picChg chg="add del mod">
          <ac:chgData name="Silas Rocha" userId="4a5b02ca-700a-4c71-9dab-47dfd33bd730" providerId="ADAL" clId="{C7CF125C-1098-4F9D-AA5D-E0F6B2C30DDA}" dt="2021-10-07T16:19:45.549" v="4"/>
          <ac:picMkLst>
            <pc:docMk/>
            <pc:sldMk cId="2222081714" sldId="257"/>
            <ac:picMk id="46" creationId="{1B597D65-FFB8-4D5B-9ACF-41255FDD055A}"/>
          </ac:picMkLst>
        </pc:picChg>
        <pc:picChg chg="add del mod">
          <ac:chgData name="Silas Rocha" userId="4a5b02ca-700a-4c71-9dab-47dfd33bd730" providerId="ADAL" clId="{C7CF125C-1098-4F9D-AA5D-E0F6B2C30DDA}" dt="2021-10-07T16:19:45.549" v="4"/>
          <ac:picMkLst>
            <pc:docMk/>
            <pc:sldMk cId="2222081714" sldId="257"/>
            <ac:picMk id="47" creationId="{D1A21DEC-33D2-457F-806A-16A5F5330D1F}"/>
          </ac:picMkLst>
        </pc:picChg>
        <pc:picChg chg="add del mod">
          <ac:chgData name="Silas Rocha" userId="4a5b02ca-700a-4c71-9dab-47dfd33bd730" providerId="ADAL" clId="{C7CF125C-1098-4F9D-AA5D-E0F6B2C30DDA}" dt="2021-10-07T16:19:45.549" v="4"/>
          <ac:picMkLst>
            <pc:docMk/>
            <pc:sldMk cId="2222081714" sldId="257"/>
            <ac:picMk id="48" creationId="{46697E74-ABF8-4705-B640-4C272AAB5FAC}"/>
          </ac:picMkLst>
        </pc:picChg>
        <pc:picChg chg="add del mod">
          <ac:chgData name="Silas Rocha" userId="4a5b02ca-700a-4c71-9dab-47dfd33bd730" providerId="ADAL" clId="{C7CF125C-1098-4F9D-AA5D-E0F6B2C30DDA}" dt="2021-10-07T16:19:45.549" v="4"/>
          <ac:picMkLst>
            <pc:docMk/>
            <pc:sldMk cId="2222081714" sldId="257"/>
            <ac:picMk id="49" creationId="{C5C653AB-32C1-4978-B0AE-EAD9BBFA0932}"/>
          </ac:picMkLst>
        </pc:picChg>
        <pc:picChg chg="add del mod">
          <ac:chgData name="Silas Rocha" userId="4a5b02ca-700a-4c71-9dab-47dfd33bd730" providerId="ADAL" clId="{C7CF125C-1098-4F9D-AA5D-E0F6B2C30DDA}" dt="2021-10-07T16:19:45.549" v="4"/>
          <ac:picMkLst>
            <pc:docMk/>
            <pc:sldMk cId="2222081714" sldId="257"/>
            <ac:picMk id="51" creationId="{CC835431-348D-4072-9997-927FAD9B3314}"/>
          </ac:picMkLst>
        </pc:picChg>
        <pc:picChg chg="add del mod">
          <ac:chgData name="Silas Rocha" userId="4a5b02ca-700a-4c71-9dab-47dfd33bd730" providerId="ADAL" clId="{C7CF125C-1098-4F9D-AA5D-E0F6B2C30DDA}" dt="2021-10-07T16:19:45.549" v="4"/>
          <ac:picMkLst>
            <pc:docMk/>
            <pc:sldMk cId="2222081714" sldId="257"/>
            <ac:picMk id="55" creationId="{D376316E-D382-418D-B51F-7FC274B75023}"/>
          </ac:picMkLst>
        </pc:picChg>
        <pc:picChg chg="add del mod">
          <ac:chgData name="Silas Rocha" userId="4a5b02ca-700a-4c71-9dab-47dfd33bd730" providerId="ADAL" clId="{C7CF125C-1098-4F9D-AA5D-E0F6B2C30DDA}" dt="2021-10-07T16:19:45.549" v="4"/>
          <ac:picMkLst>
            <pc:docMk/>
            <pc:sldMk cId="2222081714" sldId="257"/>
            <ac:picMk id="60" creationId="{8F431DA8-B01B-4E85-8D48-D244E7F817EE}"/>
          </ac:picMkLst>
        </pc:picChg>
        <pc:picChg chg="add del mod">
          <ac:chgData name="Silas Rocha" userId="4a5b02ca-700a-4c71-9dab-47dfd33bd730" providerId="ADAL" clId="{C7CF125C-1098-4F9D-AA5D-E0F6B2C30DDA}" dt="2021-10-07T16:19:45.549" v="4"/>
          <ac:picMkLst>
            <pc:docMk/>
            <pc:sldMk cId="2222081714" sldId="257"/>
            <ac:picMk id="69" creationId="{34E230C8-5081-4152-A796-664AFBDA7E2D}"/>
          </ac:picMkLst>
        </pc:picChg>
        <pc:picChg chg="add del mod">
          <ac:chgData name="Silas Rocha" userId="4a5b02ca-700a-4c71-9dab-47dfd33bd730" providerId="ADAL" clId="{C7CF125C-1098-4F9D-AA5D-E0F6B2C30DDA}" dt="2021-10-07T16:19:45.549" v="4"/>
          <ac:picMkLst>
            <pc:docMk/>
            <pc:sldMk cId="2222081714" sldId="257"/>
            <ac:picMk id="89" creationId="{B17ACD9B-04D3-4E80-8626-DD1F615BBA61}"/>
          </ac:picMkLst>
        </pc:picChg>
        <pc:picChg chg="mod">
          <ac:chgData name="Silas Rocha" userId="4a5b02ca-700a-4c71-9dab-47dfd33bd730" providerId="ADAL" clId="{C7CF125C-1098-4F9D-AA5D-E0F6B2C30DDA}" dt="2021-09-20T07:00:07.973" v="1" actId="1076"/>
          <ac:picMkLst>
            <pc:docMk/>
            <pc:sldMk cId="2222081714" sldId="257"/>
            <ac:picMk id="90" creationId="{1643B169-E16D-4CB8-A31D-935C06B8F000}"/>
          </ac:picMkLst>
        </pc:picChg>
        <pc:picChg chg="add del mod">
          <ac:chgData name="Silas Rocha" userId="4a5b02ca-700a-4c71-9dab-47dfd33bd730" providerId="ADAL" clId="{C7CF125C-1098-4F9D-AA5D-E0F6B2C30DDA}" dt="2021-10-07T16:19:45.549" v="4"/>
          <ac:picMkLst>
            <pc:docMk/>
            <pc:sldMk cId="2222081714" sldId="257"/>
            <ac:picMk id="96" creationId="{1213DE74-7C2E-4C25-8C79-1C1C78B4FAD2}"/>
          </ac:picMkLst>
        </pc:picChg>
        <pc:cxnChg chg="add del mod">
          <ac:chgData name="Silas Rocha" userId="4a5b02ca-700a-4c71-9dab-47dfd33bd730" providerId="ADAL" clId="{C7CF125C-1098-4F9D-AA5D-E0F6B2C30DDA}" dt="2021-10-07T16:19:45.549" v="4"/>
          <ac:cxnSpMkLst>
            <pc:docMk/>
            <pc:sldMk cId="2222081714" sldId="257"/>
            <ac:cxnSpMk id="15" creationId="{CB817385-DDB3-47AC-AA91-CEB4DB35F3C4}"/>
          </ac:cxnSpMkLst>
        </pc:cxnChg>
        <pc:cxnChg chg="add del mod">
          <ac:chgData name="Silas Rocha" userId="4a5b02ca-700a-4c71-9dab-47dfd33bd730" providerId="ADAL" clId="{C7CF125C-1098-4F9D-AA5D-E0F6B2C30DDA}" dt="2021-10-07T16:19:45.549" v="4"/>
          <ac:cxnSpMkLst>
            <pc:docMk/>
            <pc:sldMk cId="2222081714" sldId="257"/>
            <ac:cxnSpMk id="16" creationId="{4EAC3C46-F467-4B3F-9916-FDC66E4E3B14}"/>
          </ac:cxnSpMkLst>
        </pc:cxnChg>
        <pc:cxnChg chg="add del mod">
          <ac:chgData name="Silas Rocha" userId="4a5b02ca-700a-4c71-9dab-47dfd33bd730" providerId="ADAL" clId="{C7CF125C-1098-4F9D-AA5D-E0F6B2C30DDA}" dt="2021-10-07T16:19:45.549" v="4"/>
          <ac:cxnSpMkLst>
            <pc:docMk/>
            <pc:sldMk cId="2222081714" sldId="257"/>
            <ac:cxnSpMk id="20" creationId="{8EB42517-8E15-4EA8-AD05-6F68AD9C8943}"/>
          </ac:cxnSpMkLst>
        </pc:cxnChg>
        <pc:cxnChg chg="add del mod">
          <ac:chgData name="Silas Rocha" userId="4a5b02ca-700a-4c71-9dab-47dfd33bd730" providerId="ADAL" clId="{C7CF125C-1098-4F9D-AA5D-E0F6B2C30DDA}" dt="2021-10-07T16:19:45.549" v="4"/>
          <ac:cxnSpMkLst>
            <pc:docMk/>
            <pc:sldMk cId="2222081714" sldId="257"/>
            <ac:cxnSpMk id="33" creationId="{B1F75E1A-6E24-41BB-91A5-277D715FD795}"/>
          </ac:cxnSpMkLst>
        </pc:cxnChg>
        <pc:cxnChg chg="add del mod">
          <ac:chgData name="Silas Rocha" userId="4a5b02ca-700a-4c71-9dab-47dfd33bd730" providerId="ADAL" clId="{C7CF125C-1098-4F9D-AA5D-E0F6B2C30DDA}" dt="2021-10-07T16:19:45.549" v="4"/>
          <ac:cxnSpMkLst>
            <pc:docMk/>
            <pc:sldMk cId="2222081714" sldId="257"/>
            <ac:cxnSpMk id="34" creationId="{35380F5F-0965-4A6C-9F11-BCAA8739E899}"/>
          </ac:cxnSpMkLst>
        </pc:cxnChg>
        <pc:cxnChg chg="add del mod">
          <ac:chgData name="Silas Rocha" userId="4a5b02ca-700a-4c71-9dab-47dfd33bd730" providerId="ADAL" clId="{C7CF125C-1098-4F9D-AA5D-E0F6B2C30DDA}" dt="2021-10-07T16:19:45.549" v="4"/>
          <ac:cxnSpMkLst>
            <pc:docMk/>
            <pc:sldMk cId="2222081714" sldId="257"/>
            <ac:cxnSpMk id="35" creationId="{8F845F3F-4F83-45AB-868C-1A36FEF513A1}"/>
          </ac:cxnSpMkLst>
        </pc:cxnChg>
        <pc:cxnChg chg="add del mod">
          <ac:chgData name="Silas Rocha" userId="4a5b02ca-700a-4c71-9dab-47dfd33bd730" providerId="ADAL" clId="{C7CF125C-1098-4F9D-AA5D-E0F6B2C30DDA}" dt="2021-10-07T16:19:45.549" v="4"/>
          <ac:cxnSpMkLst>
            <pc:docMk/>
            <pc:sldMk cId="2222081714" sldId="257"/>
            <ac:cxnSpMk id="36" creationId="{C20349B3-883D-4D17-9B90-8851C99A2AB8}"/>
          </ac:cxnSpMkLst>
        </pc:cxnChg>
        <pc:cxnChg chg="add del mod">
          <ac:chgData name="Silas Rocha" userId="4a5b02ca-700a-4c71-9dab-47dfd33bd730" providerId="ADAL" clId="{C7CF125C-1098-4F9D-AA5D-E0F6B2C30DDA}" dt="2021-10-07T16:19:45.549" v="4"/>
          <ac:cxnSpMkLst>
            <pc:docMk/>
            <pc:sldMk cId="2222081714" sldId="257"/>
            <ac:cxnSpMk id="39" creationId="{D34461AB-9B9A-443E-B24D-85AD60C79C5A}"/>
          </ac:cxnSpMkLst>
        </pc:cxnChg>
        <pc:cxnChg chg="add del mod">
          <ac:chgData name="Silas Rocha" userId="4a5b02ca-700a-4c71-9dab-47dfd33bd730" providerId="ADAL" clId="{C7CF125C-1098-4F9D-AA5D-E0F6B2C30DDA}" dt="2021-10-07T16:19:45.549" v="4"/>
          <ac:cxnSpMkLst>
            <pc:docMk/>
            <pc:sldMk cId="2222081714" sldId="257"/>
            <ac:cxnSpMk id="40" creationId="{884BE869-0B1C-4944-AB36-79EB96FFD574}"/>
          </ac:cxnSpMkLst>
        </pc:cxnChg>
        <pc:cxnChg chg="add del mod">
          <ac:chgData name="Silas Rocha" userId="4a5b02ca-700a-4c71-9dab-47dfd33bd730" providerId="ADAL" clId="{C7CF125C-1098-4F9D-AA5D-E0F6B2C30DDA}" dt="2021-10-07T16:19:45.549" v="4"/>
          <ac:cxnSpMkLst>
            <pc:docMk/>
            <pc:sldMk cId="2222081714" sldId="257"/>
            <ac:cxnSpMk id="41" creationId="{AB351FD1-FD86-4B84-8217-D59B4AAC2554}"/>
          </ac:cxnSpMkLst>
        </pc:cxnChg>
        <pc:cxnChg chg="add del mod">
          <ac:chgData name="Silas Rocha" userId="4a5b02ca-700a-4c71-9dab-47dfd33bd730" providerId="ADAL" clId="{C7CF125C-1098-4F9D-AA5D-E0F6B2C30DDA}" dt="2021-10-07T16:19:45.549" v="4"/>
          <ac:cxnSpMkLst>
            <pc:docMk/>
            <pc:sldMk cId="2222081714" sldId="257"/>
            <ac:cxnSpMk id="50" creationId="{1712CD4B-9DDD-433E-9272-8C845A90882D}"/>
          </ac:cxnSpMkLst>
        </pc:cxnChg>
        <pc:cxnChg chg="add del mod">
          <ac:chgData name="Silas Rocha" userId="4a5b02ca-700a-4c71-9dab-47dfd33bd730" providerId="ADAL" clId="{C7CF125C-1098-4F9D-AA5D-E0F6B2C30DDA}" dt="2021-10-07T16:19:45.549" v="4"/>
          <ac:cxnSpMkLst>
            <pc:docMk/>
            <pc:sldMk cId="2222081714" sldId="257"/>
            <ac:cxnSpMk id="54" creationId="{9E48DB25-04A8-4BA7-BE04-B8A787FD5237}"/>
          </ac:cxnSpMkLst>
        </pc:cxnChg>
        <pc:cxnChg chg="add del mod">
          <ac:chgData name="Silas Rocha" userId="4a5b02ca-700a-4c71-9dab-47dfd33bd730" providerId="ADAL" clId="{C7CF125C-1098-4F9D-AA5D-E0F6B2C30DDA}" dt="2021-10-07T16:19:45.549" v="4"/>
          <ac:cxnSpMkLst>
            <pc:docMk/>
            <pc:sldMk cId="2222081714" sldId="257"/>
            <ac:cxnSpMk id="56" creationId="{50EDDEA0-FA15-4A1E-9D22-A6DFD6BC1279}"/>
          </ac:cxnSpMkLst>
        </pc:cxnChg>
        <pc:cxnChg chg="add del mod">
          <ac:chgData name="Silas Rocha" userId="4a5b02ca-700a-4c71-9dab-47dfd33bd730" providerId="ADAL" clId="{C7CF125C-1098-4F9D-AA5D-E0F6B2C30DDA}" dt="2021-10-07T16:19:45.549" v="4"/>
          <ac:cxnSpMkLst>
            <pc:docMk/>
            <pc:sldMk cId="2222081714" sldId="257"/>
            <ac:cxnSpMk id="59" creationId="{7F9408C7-6DBD-4561-BB94-80E6850A95D9}"/>
          </ac:cxnSpMkLst>
        </pc:cxnChg>
        <pc:cxnChg chg="add del mod">
          <ac:chgData name="Silas Rocha" userId="4a5b02ca-700a-4c71-9dab-47dfd33bd730" providerId="ADAL" clId="{C7CF125C-1098-4F9D-AA5D-E0F6B2C30DDA}" dt="2021-10-07T16:19:45.549" v="4"/>
          <ac:cxnSpMkLst>
            <pc:docMk/>
            <pc:sldMk cId="2222081714" sldId="257"/>
            <ac:cxnSpMk id="63" creationId="{A336F7C2-1F31-4E74-A2C4-F56A278C3A5B}"/>
          </ac:cxnSpMkLst>
        </pc:cxnChg>
        <pc:cxnChg chg="add del mod">
          <ac:chgData name="Silas Rocha" userId="4a5b02ca-700a-4c71-9dab-47dfd33bd730" providerId="ADAL" clId="{C7CF125C-1098-4F9D-AA5D-E0F6B2C30DDA}" dt="2021-10-07T16:19:45.549" v="4"/>
          <ac:cxnSpMkLst>
            <pc:docMk/>
            <pc:sldMk cId="2222081714" sldId="257"/>
            <ac:cxnSpMk id="64" creationId="{D621EAB9-CA03-45A5-A1E4-D4739C841FAE}"/>
          </ac:cxnSpMkLst>
        </pc:cxnChg>
        <pc:cxnChg chg="add del mod">
          <ac:chgData name="Silas Rocha" userId="4a5b02ca-700a-4c71-9dab-47dfd33bd730" providerId="ADAL" clId="{C7CF125C-1098-4F9D-AA5D-E0F6B2C30DDA}" dt="2021-10-07T16:19:45.549" v="4"/>
          <ac:cxnSpMkLst>
            <pc:docMk/>
            <pc:sldMk cId="2222081714" sldId="257"/>
            <ac:cxnSpMk id="65" creationId="{04835B2C-EF75-44E7-9204-A1F5DEBF89EE}"/>
          </ac:cxnSpMkLst>
        </pc:cxnChg>
        <pc:cxnChg chg="add del mod">
          <ac:chgData name="Silas Rocha" userId="4a5b02ca-700a-4c71-9dab-47dfd33bd730" providerId="ADAL" clId="{C7CF125C-1098-4F9D-AA5D-E0F6B2C30DDA}" dt="2021-10-07T16:19:45.549" v="4"/>
          <ac:cxnSpMkLst>
            <pc:docMk/>
            <pc:sldMk cId="2222081714" sldId="257"/>
            <ac:cxnSpMk id="66" creationId="{E343DFEF-18E9-4984-8791-4ADCBAF63978}"/>
          </ac:cxnSpMkLst>
        </pc:cxnChg>
        <pc:cxnChg chg="add del mod">
          <ac:chgData name="Silas Rocha" userId="4a5b02ca-700a-4c71-9dab-47dfd33bd730" providerId="ADAL" clId="{C7CF125C-1098-4F9D-AA5D-E0F6B2C30DDA}" dt="2021-10-07T16:19:45.549" v="4"/>
          <ac:cxnSpMkLst>
            <pc:docMk/>
            <pc:sldMk cId="2222081714" sldId="257"/>
            <ac:cxnSpMk id="67" creationId="{D235BDEB-D0A5-4E06-92ED-73DAE6E7DBA5}"/>
          </ac:cxnSpMkLst>
        </pc:cxnChg>
        <pc:cxnChg chg="add del mod">
          <ac:chgData name="Silas Rocha" userId="4a5b02ca-700a-4c71-9dab-47dfd33bd730" providerId="ADAL" clId="{C7CF125C-1098-4F9D-AA5D-E0F6B2C30DDA}" dt="2021-10-07T16:19:45.549" v="4"/>
          <ac:cxnSpMkLst>
            <pc:docMk/>
            <pc:sldMk cId="2222081714" sldId="257"/>
            <ac:cxnSpMk id="68" creationId="{1074A28B-A032-4489-A2BB-A4110E8C2347}"/>
          </ac:cxnSpMkLst>
        </pc:cxnChg>
        <pc:cxnChg chg="add del mod">
          <ac:chgData name="Silas Rocha" userId="4a5b02ca-700a-4c71-9dab-47dfd33bd730" providerId="ADAL" clId="{C7CF125C-1098-4F9D-AA5D-E0F6B2C30DDA}" dt="2021-10-07T16:19:45.549" v="4"/>
          <ac:cxnSpMkLst>
            <pc:docMk/>
            <pc:sldMk cId="2222081714" sldId="257"/>
            <ac:cxnSpMk id="70" creationId="{1B5FD710-5378-4561-B6E7-1C08F8E1A199}"/>
          </ac:cxnSpMkLst>
        </pc:cxnChg>
        <pc:cxnChg chg="add del mod">
          <ac:chgData name="Silas Rocha" userId="4a5b02ca-700a-4c71-9dab-47dfd33bd730" providerId="ADAL" clId="{C7CF125C-1098-4F9D-AA5D-E0F6B2C30DDA}" dt="2021-10-07T16:19:45.549" v="4"/>
          <ac:cxnSpMkLst>
            <pc:docMk/>
            <pc:sldMk cId="2222081714" sldId="257"/>
            <ac:cxnSpMk id="71" creationId="{5C0F6EBC-2C54-487F-8D01-DC74CD8B8CFB}"/>
          </ac:cxnSpMkLst>
        </pc:cxnChg>
        <pc:cxnChg chg="add del mod">
          <ac:chgData name="Silas Rocha" userId="4a5b02ca-700a-4c71-9dab-47dfd33bd730" providerId="ADAL" clId="{C7CF125C-1098-4F9D-AA5D-E0F6B2C30DDA}" dt="2021-10-07T16:19:45.549" v="4"/>
          <ac:cxnSpMkLst>
            <pc:docMk/>
            <pc:sldMk cId="2222081714" sldId="257"/>
            <ac:cxnSpMk id="72" creationId="{249A0DC5-26BC-4A90-B19B-0757D50C3537}"/>
          </ac:cxnSpMkLst>
        </pc:cxnChg>
        <pc:cxnChg chg="mod">
          <ac:chgData name="Silas Rocha" userId="4a5b02ca-700a-4c71-9dab-47dfd33bd730" providerId="ADAL" clId="{C7CF125C-1098-4F9D-AA5D-E0F6B2C30DDA}" dt="2021-10-07T16:19:43.769" v="3"/>
          <ac:cxnSpMkLst>
            <pc:docMk/>
            <pc:sldMk cId="2222081714" sldId="257"/>
            <ac:cxnSpMk id="77" creationId="{4A5873C9-144C-4795-A36A-00F788FAC546}"/>
          </ac:cxnSpMkLst>
        </pc:cxnChg>
        <pc:cxnChg chg="mod">
          <ac:chgData name="Silas Rocha" userId="4a5b02ca-700a-4c71-9dab-47dfd33bd730" providerId="ADAL" clId="{C7CF125C-1098-4F9D-AA5D-E0F6B2C30DDA}" dt="2021-10-07T16:19:43.769" v="3"/>
          <ac:cxnSpMkLst>
            <pc:docMk/>
            <pc:sldMk cId="2222081714" sldId="257"/>
            <ac:cxnSpMk id="78" creationId="{A8E4E293-6D0D-48E3-AA41-107A08CFC886}"/>
          </ac:cxnSpMkLst>
        </pc:cxnChg>
        <pc:cxnChg chg="add del mod">
          <ac:chgData name="Silas Rocha" userId="4a5b02ca-700a-4c71-9dab-47dfd33bd730" providerId="ADAL" clId="{C7CF125C-1098-4F9D-AA5D-E0F6B2C30DDA}" dt="2021-10-07T16:19:45.549" v="4"/>
          <ac:cxnSpMkLst>
            <pc:docMk/>
            <pc:sldMk cId="2222081714" sldId="257"/>
            <ac:cxnSpMk id="94" creationId="{7C34685A-4703-4831-832C-70A0E1D0F125}"/>
          </ac:cxnSpMkLst>
        </pc:cxnChg>
        <pc:cxnChg chg="add del mod">
          <ac:chgData name="Silas Rocha" userId="4a5b02ca-700a-4c71-9dab-47dfd33bd730" providerId="ADAL" clId="{C7CF125C-1098-4F9D-AA5D-E0F6B2C30DDA}" dt="2021-10-07T16:19:45.549" v="4"/>
          <ac:cxnSpMkLst>
            <pc:docMk/>
            <pc:sldMk cId="2222081714" sldId="257"/>
            <ac:cxnSpMk id="97" creationId="{1132AC5F-5E03-4C91-B711-744C1EA02417}"/>
          </ac:cxnSpMkLst>
        </pc:cxnChg>
        <pc:cxnChg chg="add del mod">
          <ac:chgData name="Silas Rocha" userId="4a5b02ca-700a-4c71-9dab-47dfd33bd730" providerId="ADAL" clId="{C7CF125C-1098-4F9D-AA5D-E0F6B2C30DDA}" dt="2021-10-07T16:19:45.549" v="4"/>
          <ac:cxnSpMkLst>
            <pc:docMk/>
            <pc:sldMk cId="2222081714" sldId="257"/>
            <ac:cxnSpMk id="98" creationId="{D5CE8C03-77E0-405D-8879-0154DB229C1B}"/>
          </ac:cxnSpMkLst>
        </pc:cxnChg>
      </pc:sldChg>
    </pc:docChg>
  </pc:docChgLst>
  <pc:docChgLst>
    <pc:chgData name="Silas Rocha" userId="S::srocha@auritas.com::4a5b02ca-700a-4c71-9dab-47dfd33bd730" providerId="AD" clId="Web-{70BD59DF-9F67-441E-8A9D-982E84F47384}"/>
    <pc:docChg chg="modSld">
      <pc:chgData name="Silas Rocha" userId="S::srocha@auritas.com::4a5b02ca-700a-4c71-9dab-47dfd33bd730" providerId="AD" clId="Web-{70BD59DF-9F67-441E-8A9D-982E84F47384}" dt="2021-09-29T15:46:50.940" v="10"/>
      <pc:docMkLst>
        <pc:docMk/>
      </pc:docMkLst>
      <pc:sldChg chg="addSp modSp">
        <pc:chgData name="Silas Rocha" userId="S::srocha@auritas.com::4a5b02ca-700a-4c71-9dab-47dfd33bd730" providerId="AD" clId="Web-{70BD59DF-9F67-441E-8A9D-982E84F47384}" dt="2021-09-29T15:46:50.940" v="10"/>
        <pc:sldMkLst>
          <pc:docMk/>
          <pc:sldMk cId="2222081714" sldId="257"/>
        </pc:sldMkLst>
        <pc:spChg chg="add mod ord">
          <ac:chgData name="Silas Rocha" userId="S::srocha@auritas.com::4a5b02ca-700a-4c71-9dab-47dfd33bd730" providerId="AD" clId="Web-{70BD59DF-9F67-441E-8A9D-982E84F47384}" dt="2021-09-29T15:46:31.517" v="6"/>
          <ac:spMkLst>
            <pc:docMk/>
            <pc:sldMk cId="2222081714" sldId="257"/>
            <ac:spMk id="5" creationId="{95824B81-6EAA-4943-B3D9-EF8E82EECE16}"/>
          </ac:spMkLst>
        </pc:spChg>
        <pc:grpChg chg="add">
          <ac:chgData name="Silas Rocha" userId="S::srocha@auritas.com::4a5b02ca-700a-4c71-9dab-47dfd33bd730" providerId="AD" clId="Web-{70BD59DF-9F67-441E-8A9D-982E84F47384}" dt="2021-09-29T15:46:50.940" v="10"/>
          <ac:grpSpMkLst>
            <pc:docMk/>
            <pc:sldMk cId="2222081714" sldId="257"/>
            <ac:grpSpMk id="6" creationId="{60D1235A-45AE-42BE-9C29-40419B3CCE42}"/>
          </ac:grpSpMkLst>
        </pc:grpChg>
        <pc:picChg chg="mod">
          <ac:chgData name="Silas Rocha" userId="S::srocha@auritas.com::4a5b02ca-700a-4c71-9dab-47dfd33bd730" providerId="AD" clId="Web-{70BD59DF-9F67-441E-8A9D-982E84F47384}" dt="2021-09-29T15:46:45.783" v="9" actId="1076"/>
          <ac:picMkLst>
            <pc:docMk/>
            <pc:sldMk cId="2222081714" sldId="257"/>
            <ac:picMk id="90" creationId="{1643B169-E16D-4CB8-A31D-935C06B8F000}"/>
          </ac:picMkLst>
        </pc:picChg>
      </pc:sldChg>
    </pc:docChg>
  </pc:docChgLst>
  <pc:docChgLst>
    <pc:chgData name="Deepak Sood" userId="S::dsood@auritas.com::4a765eec-677f-46f5-a618-c1380f2396d2" providerId="AD" clId="Web-{27A44A8C-8081-4296-A8C5-F0FCF66B57BE}"/>
    <pc:docChg chg="modSld">
      <pc:chgData name="Deepak Sood" userId="S::dsood@auritas.com::4a765eec-677f-46f5-a618-c1380f2396d2" providerId="AD" clId="Web-{27A44A8C-8081-4296-A8C5-F0FCF66B57BE}" dt="2021-09-28T20:56:03.757" v="5" actId="20577"/>
      <pc:docMkLst>
        <pc:docMk/>
      </pc:docMkLst>
      <pc:sldChg chg="modSp">
        <pc:chgData name="Deepak Sood" userId="S::dsood@auritas.com::4a765eec-677f-46f5-a618-c1380f2396d2" providerId="AD" clId="Web-{27A44A8C-8081-4296-A8C5-F0FCF66B57BE}" dt="2021-09-28T20:56:03.757" v="5" actId="20577"/>
        <pc:sldMkLst>
          <pc:docMk/>
          <pc:sldMk cId="2222081714" sldId="257"/>
        </pc:sldMkLst>
        <pc:spChg chg="mod">
          <ac:chgData name="Deepak Sood" userId="S::dsood@auritas.com::4a765eec-677f-46f5-a618-c1380f2396d2" providerId="AD" clId="Web-{27A44A8C-8081-4296-A8C5-F0FCF66B57BE}" dt="2021-09-28T20:56:03.757" v="5" actId="20577"/>
          <ac:spMkLst>
            <pc:docMk/>
            <pc:sldMk cId="2222081714" sldId="257"/>
            <ac:spMk id="3" creationId="{4A33363E-FAE6-49FE-8884-9E5012700915}"/>
          </ac:spMkLst>
        </pc:spChg>
      </pc:sldChg>
    </pc:docChg>
  </pc:docChgLst>
  <pc:docChgLst>
    <pc:chgData name="Silas Rocha" userId="S::srocha@auritas.com::4a5b02ca-700a-4c71-9dab-47dfd33bd730" providerId="AD" clId="Web-{C7372CB4-A4F4-412F-B94B-EE134041911E}"/>
    <pc:docChg chg="modSld">
      <pc:chgData name="Silas Rocha" userId="S::srocha@auritas.com::4a5b02ca-700a-4c71-9dab-47dfd33bd730" providerId="AD" clId="Web-{C7372CB4-A4F4-412F-B94B-EE134041911E}" dt="2021-10-11T13:56:49.452" v="11" actId="20577"/>
      <pc:docMkLst>
        <pc:docMk/>
      </pc:docMkLst>
      <pc:sldChg chg="modSp">
        <pc:chgData name="Silas Rocha" userId="S::srocha@auritas.com::4a5b02ca-700a-4c71-9dab-47dfd33bd730" providerId="AD" clId="Web-{C7372CB4-A4F4-412F-B94B-EE134041911E}" dt="2021-10-11T13:56:49.452" v="11" actId="20577"/>
        <pc:sldMkLst>
          <pc:docMk/>
          <pc:sldMk cId="2222081714" sldId="257"/>
        </pc:sldMkLst>
        <pc:spChg chg="mod">
          <ac:chgData name="Silas Rocha" userId="S::srocha@auritas.com::4a5b02ca-700a-4c71-9dab-47dfd33bd730" providerId="AD" clId="Web-{C7372CB4-A4F4-412F-B94B-EE134041911E}" dt="2021-10-11T13:56:49.452" v="11" actId="20577"/>
          <ac:spMkLst>
            <pc:docMk/>
            <pc:sldMk cId="2222081714" sldId="257"/>
            <ac:spMk id="2" creationId="{E7F841D9-A1AD-405E-8078-D37D750A99E0}"/>
          </ac:spMkLst>
        </pc:spChg>
      </pc:sldChg>
      <pc:sldChg chg="modSp">
        <pc:chgData name="Silas Rocha" userId="S::srocha@auritas.com::4a5b02ca-700a-4c71-9dab-47dfd33bd730" providerId="AD" clId="Web-{C7372CB4-A4F4-412F-B94B-EE134041911E}" dt="2021-10-11T13:56:37.749" v="10" actId="20577"/>
        <pc:sldMkLst>
          <pc:docMk/>
          <pc:sldMk cId="519454299" sldId="264"/>
        </pc:sldMkLst>
        <pc:spChg chg="mod">
          <ac:chgData name="Silas Rocha" userId="S::srocha@auritas.com::4a5b02ca-700a-4c71-9dab-47dfd33bd730" providerId="AD" clId="Web-{C7372CB4-A4F4-412F-B94B-EE134041911E}" dt="2021-10-11T13:56:37.749" v="10" actId="20577"/>
          <ac:spMkLst>
            <pc:docMk/>
            <pc:sldMk cId="519454299" sldId="264"/>
            <ac:spMk id="2" creationId="{D30E232D-2F07-41CB-B4C0-60CC4A83F7CE}"/>
          </ac:spMkLst>
        </pc:spChg>
      </pc:sldChg>
    </pc:docChg>
  </pc:docChgLst>
  <pc:docChgLst>
    <pc:chgData name="Deepak Sood" userId="4a765eec-677f-46f5-a618-c1380f2396d2" providerId="ADAL" clId="{1800DBD0-E296-4408-9AE6-B8970CB04D96}"/>
    <pc:docChg chg="custSel modSld">
      <pc:chgData name="Deepak Sood" userId="4a765eec-677f-46f5-a618-c1380f2396d2" providerId="ADAL" clId="{1800DBD0-E296-4408-9AE6-B8970CB04D96}" dt="2021-09-07T20:44:38.752" v="1" actId="27636"/>
      <pc:docMkLst>
        <pc:docMk/>
      </pc:docMkLst>
      <pc:sldChg chg="modSp mod">
        <pc:chgData name="Deepak Sood" userId="4a765eec-677f-46f5-a618-c1380f2396d2" providerId="ADAL" clId="{1800DBD0-E296-4408-9AE6-B8970CB04D96}" dt="2021-09-07T20:38:39.589" v="0" actId="313"/>
        <pc:sldMkLst>
          <pc:docMk/>
          <pc:sldMk cId="2222081714" sldId="257"/>
        </pc:sldMkLst>
        <pc:spChg chg="mod">
          <ac:chgData name="Deepak Sood" userId="4a765eec-677f-46f5-a618-c1380f2396d2" providerId="ADAL" clId="{1800DBD0-E296-4408-9AE6-B8970CB04D96}" dt="2021-09-07T20:38:39.589" v="0" actId="313"/>
          <ac:spMkLst>
            <pc:docMk/>
            <pc:sldMk cId="2222081714" sldId="257"/>
            <ac:spMk id="2" creationId="{E7F841D9-A1AD-405E-8078-D37D750A99E0}"/>
          </ac:spMkLst>
        </pc:spChg>
      </pc:sldChg>
      <pc:sldChg chg="modSp mod">
        <pc:chgData name="Deepak Sood" userId="4a765eec-677f-46f5-a618-c1380f2396d2" providerId="ADAL" clId="{1800DBD0-E296-4408-9AE6-B8970CB04D96}" dt="2021-09-07T20:44:38.752" v="1" actId="27636"/>
        <pc:sldMkLst>
          <pc:docMk/>
          <pc:sldMk cId="147209343" sldId="261"/>
        </pc:sldMkLst>
        <pc:spChg chg="mod">
          <ac:chgData name="Deepak Sood" userId="4a765eec-677f-46f5-a618-c1380f2396d2" providerId="ADAL" clId="{1800DBD0-E296-4408-9AE6-B8970CB04D96}" dt="2021-09-07T20:44:38.752" v="1" actId="27636"/>
          <ac:spMkLst>
            <pc:docMk/>
            <pc:sldMk cId="147209343" sldId="261"/>
            <ac:spMk id="2" creationId="{4A889698-3323-482F-9CBE-0364A6B4424B}"/>
          </ac:spMkLst>
        </pc:spChg>
      </pc:sldChg>
    </pc:docChg>
  </pc:docChgLst>
  <pc:docChgLst>
    <pc:chgData name="Silas Rocha" userId="S::srocha@auritas.com::4a5b02ca-700a-4c71-9dab-47dfd33bd730" providerId="AD" clId="Web-{78431091-6595-4360-8004-B25B81D0C75A}"/>
    <pc:docChg chg="addSld modSld">
      <pc:chgData name="Silas Rocha" userId="S::srocha@auritas.com::4a5b02ca-700a-4c71-9dab-47dfd33bd730" providerId="AD" clId="Web-{78431091-6595-4360-8004-B25B81D0C75A}" dt="2021-10-11T11:54:12.597" v="12"/>
      <pc:docMkLst>
        <pc:docMk/>
      </pc:docMkLst>
      <pc:sldChg chg="addSp delSp modSp new">
        <pc:chgData name="Silas Rocha" userId="S::srocha@auritas.com::4a5b02ca-700a-4c71-9dab-47dfd33bd730" providerId="AD" clId="Web-{78431091-6595-4360-8004-B25B81D0C75A}" dt="2021-10-11T11:54:12.597" v="12"/>
        <pc:sldMkLst>
          <pc:docMk/>
          <pc:sldMk cId="519454299" sldId="264"/>
        </pc:sldMkLst>
        <pc:spChg chg="mod">
          <ac:chgData name="Silas Rocha" userId="S::srocha@auritas.com::4a5b02ca-700a-4c71-9dab-47dfd33bd730" providerId="AD" clId="Web-{78431091-6595-4360-8004-B25B81D0C75A}" dt="2021-10-11T11:54:11.207" v="11" actId="20577"/>
          <ac:spMkLst>
            <pc:docMk/>
            <pc:sldMk cId="519454299" sldId="264"/>
            <ac:spMk id="2" creationId="{D30E232D-2F07-41CB-B4C0-60CC4A83F7CE}"/>
          </ac:spMkLst>
        </pc:spChg>
        <pc:spChg chg="del">
          <ac:chgData name="Silas Rocha" userId="S::srocha@auritas.com::4a5b02ca-700a-4c71-9dab-47dfd33bd730" providerId="AD" clId="Web-{78431091-6595-4360-8004-B25B81D0C75A}" dt="2021-10-11T11:54:12.597" v="12"/>
          <ac:spMkLst>
            <pc:docMk/>
            <pc:sldMk cId="519454299" sldId="264"/>
            <ac:spMk id="3" creationId="{24A50F85-B554-45E7-847C-D3C60BFC51EF}"/>
          </ac:spMkLst>
        </pc:spChg>
        <pc:picChg chg="add mod ord">
          <ac:chgData name="Silas Rocha" userId="S::srocha@auritas.com::4a5b02ca-700a-4c71-9dab-47dfd33bd730" providerId="AD" clId="Web-{78431091-6595-4360-8004-B25B81D0C75A}" dt="2021-10-11T11:54:12.597" v="12"/>
          <ac:picMkLst>
            <pc:docMk/>
            <pc:sldMk cId="519454299" sldId="264"/>
            <ac:picMk id="5" creationId="{C4F3978E-3258-46EC-AF8B-FCE5D2212DA8}"/>
          </ac:picMkLst>
        </pc:picChg>
      </pc:sldChg>
    </pc:docChg>
  </pc:docChgLst>
  <pc:docChgLst>
    <pc:chgData name="Silas Rocha" userId="4a5b02ca-700a-4c71-9dab-47dfd33bd730" providerId="ADAL" clId="{7A5353F1-D2C0-4F47-95E2-599B0B16C713}"/>
    <pc:docChg chg="undo custSel addSld delSld modSld sldOrd">
      <pc:chgData name="Silas Rocha" userId="4a5b02ca-700a-4c71-9dab-47dfd33bd730" providerId="ADAL" clId="{7A5353F1-D2C0-4F47-95E2-599B0B16C713}" dt="2021-09-08T15:49:23.047" v="1430" actId="20577"/>
      <pc:docMkLst>
        <pc:docMk/>
      </pc:docMkLst>
      <pc:sldChg chg="modSp mod">
        <pc:chgData name="Silas Rocha" userId="4a5b02ca-700a-4c71-9dab-47dfd33bd730" providerId="ADAL" clId="{7A5353F1-D2C0-4F47-95E2-599B0B16C713}" dt="2021-09-08T15:49:23.047" v="1430" actId="20577"/>
        <pc:sldMkLst>
          <pc:docMk/>
          <pc:sldMk cId="1531123154" sldId="258"/>
        </pc:sldMkLst>
        <pc:spChg chg="mod">
          <ac:chgData name="Silas Rocha" userId="4a5b02ca-700a-4c71-9dab-47dfd33bd730" providerId="ADAL" clId="{7A5353F1-D2C0-4F47-95E2-599B0B16C713}" dt="2021-09-08T15:49:23.047" v="1430" actId="20577"/>
          <ac:spMkLst>
            <pc:docMk/>
            <pc:sldMk cId="1531123154" sldId="258"/>
            <ac:spMk id="2" creationId="{E17E48B0-043B-4A53-93C3-CE45466A91DB}"/>
          </ac:spMkLst>
        </pc:spChg>
      </pc:sldChg>
      <pc:sldChg chg="addSp delSp modSp mod">
        <pc:chgData name="Silas Rocha" userId="4a5b02ca-700a-4c71-9dab-47dfd33bd730" providerId="ADAL" clId="{7A5353F1-D2C0-4F47-95E2-599B0B16C713}" dt="2021-09-07T20:45:06.120" v="530" actId="1076"/>
        <pc:sldMkLst>
          <pc:docMk/>
          <pc:sldMk cId="129905058" sldId="259"/>
        </pc:sldMkLst>
        <pc:spChg chg="mod">
          <ac:chgData name="Silas Rocha" userId="4a5b02ca-700a-4c71-9dab-47dfd33bd730" providerId="ADAL" clId="{7A5353F1-D2C0-4F47-95E2-599B0B16C713}" dt="2021-09-07T20:45:06.120" v="530" actId="1076"/>
          <ac:spMkLst>
            <pc:docMk/>
            <pc:sldMk cId="129905058" sldId="259"/>
            <ac:spMk id="2" creationId="{9A09E992-2616-4A3C-915B-A191274FFD06}"/>
          </ac:spMkLst>
        </pc:spChg>
        <pc:spChg chg="del">
          <ac:chgData name="Silas Rocha" userId="4a5b02ca-700a-4c71-9dab-47dfd33bd730" providerId="ADAL" clId="{7A5353F1-D2C0-4F47-95E2-599B0B16C713}" dt="2021-09-07T20:24:45.571" v="48" actId="931"/>
          <ac:spMkLst>
            <pc:docMk/>
            <pc:sldMk cId="129905058" sldId="259"/>
            <ac:spMk id="3" creationId="{1FBF2CA0-8CA5-4CB7-8922-101A10D93926}"/>
          </ac:spMkLst>
        </pc:spChg>
        <pc:spChg chg="add del mod">
          <ac:chgData name="Silas Rocha" userId="4a5b02ca-700a-4c71-9dab-47dfd33bd730" providerId="ADAL" clId="{7A5353F1-D2C0-4F47-95E2-599B0B16C713}" dt="2021-09-07T19:55:27.295" v="14" actId="478"/>
          <ac:spMkLst>
            <pc:docMk/>
            <pc:sldMk cId="129905058" sldId="259"/>
            <ac:spMk id="6" creationId="{C92B6CD4-7DB3-4A36-9971-10CC3935CCFF}"/>
          </ac:spMkLst>
        </pc:spChg>
        <pc:spChg chg="add mod">
          <ac:chgData name="Silas Rocha" userId="4a5b02ca-700a-4c71-9dab-47dfd33bd730" providerId="ADAL" clId="{7A5353F1-D2C0-4F47-95E2-599B0B16C713}" dt="2021-09-07T20:28:28.557" v="519" actId="27636"/>
          <ac:spMkLst>
            <pc:docMk/>
            <pc:sldMk cId="129905058" sldId="259"/>
            <ac:spMk id="9" creationId="{5258143D-67D2-4848-A6B4-13B79E837713}"/>
          </ac:spMkLst>
        </pc:spChg>
        <pc:picChg chg="add mod">
          <ac:chgData name="Silas Rocha" userId="4a5b02ca-700a-4c71-9dab-47dfd33bd730" providerId="ADAL" clId="{7A5353F1-D2C0-4F47-95E2-599B0B16C713}" dt="2021-09-07T20:30:45.993" v="520" actId="14826"/>
          <ac:picMkLst>
            <pc:docMk/>
            <pc:sldMk cId="129905058" sldId="259"/>
            <ac:picMk id="8" creationId="{010AEB6C-24E5-4FE1-8FD6-3F728B65C9BA}"/>
          </ac:picMkLst>
        </pc:picChg>
      </pc:sldChg>
      <pc:sldChg chg="modSp new mod">
        <pc:chgData name="Silas Rocha" userId="4a5b02ca-700a-4c71-9dab-47dfd33bd730" providerId="ADAL" clId="{7A5353F1-D2C0-4F47-95E2-599B0B16C713}" dt="2021-09-07T20:26:11.476" v="107" actId="20577"/>
        <pc:sldMkLst>
          <pc:docMk/>
          <pc:sldMk cId="2422284795" sldId="260"/>
        </pc:sldMkLst>
        <pc:spChg chg="mod">
          <ac:chgData name="Silas Rocha" userId="4a5b02ca-700a-4c71-9dab-47dfd33bd730" providerId="ADAL" clId="{7A5353F1-D2C0-4F47-95E2-599B0B16C713}" dt="2021-09-07T20:26:07.831" v="96" actId="20577"/>
          <ac:spMkLst>
            <pc:docMk/>
            <pc:sldMk cId="2422284795" sldId="260"/>
            <ac:spMk id="2" creationId="{CD2B50BE-8070-4A6A-9E93-A8CAC0571FE7}"/>
          </ac:spMkLst>
        </pc:spChg>
        <pc:spChg chg="mod">
          <ac:chgData name="Silas Rocha" userId="4a5b02ca-700a-4c71-9dab-47dfd33bd730" providerId="ADAL" clId="{7A5353F1-D2C0-4F47-95E2-599B0B16C713}" dt="2021-09-07T20:26:11.476" v="107" actId="20577"/>
          <ac:spMkLst>
            <pc:docMk/>
            <pc:sldMk cId="2422284795" sldId="260"/>
            <ac:spMk id="3" creationId="{90564C8F-9058-457E-926C-F286210F8EFE}"/>
          </ac:spMkLst>
        </pc:spChg>
      </pc:sldChg>
      <pc:sldChg chg="modSp new del mod">
        <pc:chgData name="Silas Rocha" userId="4a5b02ca-700a-4c71-9dab-47dfd33bd730" providerId="ADAL" clId="{7A5353F1-D2C0-4F47-95E2-599B0B16C713}" dt="2021-09-07T20:44:59.800" v="529" actId="2696"/>
        <pc:sldMkLst>
          <pc:docMk/>
          <pc:sldMk cId="147209343" sldId="261"/>
        </pc:sldMkLst>
        <pc:spChg chg="mod">
          <ac:chgData name="Silas Rocha" userId="4a5b02ca-700a-4c71-9dab-47dfd33bd730" providerId="ADAL" clId="{7A5353F1-D2C0-4F47-95E2-599B0B16C713}" dt="2021-09-07T20:44:38.289" v="524" actId="27636"/>
          <ac:spMkLst>
            <pc:docMk/>
            <pc:sldMk cId="147209343" sldId="261"/>
            <ac:spMk id="2" creationId="{4A889698-3323-482F-9CBE-0364A6B4424B}"/>
          </ac:spMkLst>
        </pc:spChg>
      </pc:sldChg>
      <pc:sldChg chg="addSp delSp modSp add mod setBg delDesignElem">
        <pc:chgData name="Silas Rocha" userId="4a5b02ca-700a-4c71-9dab-47dfd33bd730" providerId="ADAL" clId="{7A5353F1-D2C0-4F47-95E2-599B0B16C713}" dt="2021-09-08T08:27:16.175" v="1173" actId="20577"/>
        <pc:sldMkLst>
          <pc:docMk/>
          <pc:sldMk cId="3266138004" sldId="262"/>
        </pc:sldMkLst>
        <pc:spChg chg="mod">
          <ac:chgData name="Silas Rocha" userId="4a5b02ca-700a-4c71-9dab-47dfd33bd730" providerId="ADAL" clId="{7A5353F1-D2C0-4F47-95E2-599B0B16C713}" dt="2021-09-07T20:44:54.013" v="528" actId="1076"/>
          <ac:spMkLst>
            <pc:docMk/>
            <pc:sldMk cId="3266138004" sldId="262"/>
            <ac:spMk id="3" creationId="{A48A6267-9002-46CB-8DF2-8763AEF776AD}"/>
          </ac:spMkLst>
        </pc:spChg>
        <pc:spChg chg="add mod">
          <ac:chgData name="Silas Rocha" userId="4a5b02ca-700a-4c71-9dab-47dfd33bd730" providerId="ADAL" clId="{7A5353F1-D2C0-4F47-95E2-599B0B16C713}" dt="2021-09-07T20:45:25.133" v="561" actId="20577"/>
          <ac:spMkLst>
            <pc:docMk/>
            <pc:sldMk cId="3266138004" sldId="262"/>
            <ac:spMk id="7" creationId="{8DD7C469-68E4-4238-B9E0-BDD0DE095A24}"/>
          </ac:spMkLst>
        </pc:spChg>
        <pc:spChg chg="add mod">
          <ac:chgData name="Silas Rocha" userId="4a5b02ca-700a-4c71-9dab-47dfd33bd730" providerId="ADAL" clId="{7A5353F1-D2C0-4F47-95E2-599B0B16C713}" dt="2021-09-08T08:27:16.175" v="1173" actId="20577"/>
          <ac:spMkLst>
            <pc:docMk/>
            <pc:sldMk cId="3266138004" sldId="262"/>
            <ac:spMk id="8" creationId="{6B65E524-837B-4265-9C5D-75F4A197F502}"/>
          </ac:spMkLst>
        </pc:spChg>
        <pc:spChg chg="del">
          <ac:chgData name="Silas Rocha" userId="4a5b02ca-700a-4c71-9dab-47dfd33bd730" providerId="ADAL" clId="{7A5353F1-D2C0-4F47-95E2-599B0B16C713}" dt="2021-09-07T20:44:38.217" v="523"/>
          <ac:spMkLst>
            <pc:docMk/>
            <pc:sldMk cId="3266138004" sldId="262"/>
            <ac:spMk id="11" creationId="{D4771268-CB57-404A-9271-370EB28F6090}"/>
          </ac:spMkLst>
        </pc:spChg>
        <pc:picChg chg="mod">
          <ac:chgData name="Silas Rocha" userId="4a5b02ca-700a-4c71-9dab-47dfd33bd730" providerId="ADAL" clId="{7A5353F1-D2C0-4F47-95E2-599B0B16C713}" dt="2021-09-08T08:24:20.837" v="708" actId="1076"/>
          <ac:picMkLst>
            <pc:docMk/>
            <pc:sldMk cId="3266138004" sldId="262"/>
            <ac:picMk id="6" creationId="{6357376C-83A3-4FA3-A15D-78EFB5BEF23D}"/>
          </ac:picMkLst>
        </pc:picChg>
      </pc:sldChg>
      <pc:sldChg chg="addSp delSp modSp add mod">
        <pc:chgData name="Silas Rocha" userId="4a5b02ca-700a-4c71-9dab-47dfd33bd730" providerId="ADAL" clId="{7A5353F1-D2C0-4F47-95E2-599B0B16C713}" dt="2021-09-08T08:24:03.170" v="707" actId="14826"/>
        <pc:sldMkLst>
          <pc:docMk/>
          <pc:sldMk cId="2505525401" sldId="263"/>
        </pc:sldMkLst>
        <pc:spChg chg="mod">
          <ac:chgData name="Silas Rocha" userId="4a5b02ca-700a-4c71-9dab-47dfd33bd730" providerId="ADAL" clId="{7A5353F1-D2C0-4F47-95E2-599B0B16C713}" dt="2021-09-07T20:45:47.405" v="566" actId="20577"/>
          <ac:spMkLst>
            <pc:docMk/>
            <pc:sldMk cId="2505525401" sldId="263"/>
            <ac:spMk id="2" creationId="{E7F841D9-A1AD-405E-8078-D37D750A99E0}"/>
          </ac:spMkLst>
        </pc:spChg>
        <pc:spChg chg="add mod">
          <ac:chgData name="Silas Rocha" userId="4a5b02ca-700a-4c71-9dab-47dfd33bd730" providerId="ADAL" clId="{7A5353F1-D2C0-4F47-95E2-599B0B16C713}" dt="2021-09-08T08:21:59.541" v="706" actId="20577"/>
          <ac:spMkLst>
            <pc:docMk/>
            <pc:sldMk cId="2505525401" sldId="263"/>
            <ac:spMk id="10" creationId="{A0A2FC92-7642-4D6D-B054-C84087841BAC}"/>
          </ac:spMkLst>
        </pc:spChg>
        <pc:picChg chg="add mod">
          <ac:chgData name="Silas Rocha" userId="4a5b02ca-700a-4c71-9dab-47dfd33bd730" providerId="ADAL" clId="{7A5353F1-D2C0-4F47-95E2-599B0B16C713}" dt="2021-09-08T08:24:03.170" v="707" actId="14826"/>
          <ac:picMkLst>
            <pc:docMk/>
            <pc:sldMk cId="2505525401" sldId="263"/>
            <ac:picMk id="5" creationId="{6B465C40-4330-457E-9834-9F99722B699A}"/>
          </ac:picMkLst>
        </pc:picChg>
        <pc:picChg chg="del">
          <ac:chgData name="Silas Rocha" userId="4a5b02ca-700a-4c71-9dab-47dfd33bd730" providerId="ADAL" clId="{7A5353F1-D2C0-4F47-95E2-599B0B16C713}" dt="2021-09-07T20:45:42.184" v="563" actId="478"/>
          <ac:picMkLst>
            <pc:docMk/>
            <pc:sldMk cId="2505525401" sldId="263"/>
            <ac:picMk id="9" creationId="{4C8AAF90-948C-4B25-9D82-5EAA4E3AB2CA}"/>
          </ac:picMkLst>
        </pc:picChg>
      </pc:sldChg>
      <pc:sldChg chg="add del">
        <pc:chgData name="Silas Rocha" userId="4a5b02ca-700a-4c71-9dab-47dfd33bd730" providerId="ADAL" clId="{7A5353F1-D2C0-4F47-95E2-599B0B16C713}" dt="2021-09-07T20:45:39.017" v="562" actId="2696"/>
        <pc:sldMkLst>
          <pc:docMk/>
          <pc:sldMk cId="1232461973" sldId="264"/>
        </pc:sldMkLst>
      </pc:sldChg>
      <pc:sldChg chg="addSp delSp modSp new mod ord">
        <pc:chgData name="Silas Rocha" userId="4a5b02ca-700a-4c71-9dab-47dfd33bd730" providerId="ADAL" clId="{7A5353F1-D2C0-4F47-95E2-599B0B16C713}" dt="2021-09-08T15:48:18.100" v="1339"/>
        <pc:sldMkLst>
          <pc:docMk/>
          <pc:sldMk cId="2959051738" sldId="264"/>
        </pc:sldMkLst>
        <pc:spChg chg="mod">
          <ac:chgData name="Silas Rocha" userId="4a5b02ca-700a-4c71-9dab-47dfd33bd730" providerId="ADAL" clId="{7A5353F1-D2C0-4F47-95E2-599B0B16C713}" dt="2021-09-08T15:48:02.567" v="1337" actId="20577"/>
          <ac:spMkLst>
            <pc:docMk/>
            <pc:sldMk cId="2959051738" sldId="264"/>
            <ac:spMk id="2" creationId="{5B8EC609-B987-4AA4-B8F2-104401587958}"/>
          </ac:spMkLst>
        </pc:spChg>
        <pc:spChg chg="del">
          <ac:chgData name="Silas Rocha" userId="4a5b02ca-700a-4c71-9dab-47dfd33bd730" providerId="ADAL" clId="{7A5353F1-D2C0-4F47-95E2-599B0B16C713}" dt="2021-09-08T15:46:32.655" v="1201" actId="931"/>
          <ac:spMkLst>
            <pc:docMk/>
            <pc:sldMk cId="2959051738" sldId="264"/>
            <ac:spMk id="3" creationId="{CF58F931-AB40-4B5B-9911-EFC470DB3187}"/>
          </ac:spMkLst>
        </pc:spChg>
        <pc:picChg chg="add mod">
          <ac:chgData name="Silas Rocha" userId="4a5b02ca-700a-4c71-9dab-47dfd33bd730" providerId="ADAL" clId="{7A5353F1-D2C0-4F47-95E2-599B0B16C713}" dt="2021-09-08T15:46:39.901" v="1204" actId="1076"/>
          <ac:picMkLst>
            <pc:docMk/>
            <pc:sldMk cId="2959051738" sldId="264"/>
            <ac:picMk id="6" creationId="{5E2280AD-637D-4F73-BD5D-1FC214C79A52}"/>
          </ac:picMkLst>
        </pc:picChg>
      </pc:sldChg>
      <pc:sldChg chg="add del">
        <pc:chgData name="Silas Rocha" userId="4a5b02ca-700a-4c71-9dab-47dfd33bd730" providerId="ADAL" clId="{7A5353F1-D2C0-4F47-95E2-599B0B16C713}" dt="2021-09-07T20:45:39.017" v="562" actId="2696"/>
        <pc:sldMkLst>
          <pc:docMk/>
          <pc:sldMk cId="3559748743" sldId="265"/>
        </pc:sldMkLst>
      </pc:sldChg>
      <pc:sldChg chg="add del">
        <pc:chgData name="Silas Rocha" userId="4a5b02ca-700a-4c71-9dab-47dfd33bd730" providerId="ADAL" clId="{7A5353F1-D2C0-4F47-95E2-599B0B16C713}" dt="2021-09-07T20:45:39.017" v="562" actId="2696"/>
        <pc:sldMkLst>
          <pc:docMk/>
          <pc:sldMk cId="3100966812" sldId="266"/>
        </pc:sldMkLst>
      </pc:sldChg>
    </pc:docChg>
  </pc:docChgLst>
  <pc:docChgLst>
    <pc:chgData name="Silas Rocha" userId="S::srocha@auritas.com::4a5b02ca-700a-4c71-9dab-47dfd33bd730" providerId="AD" clId="Web-{FEDF8195-17B7-4F85-AFC5-C2CC8F77DF6B}"/>
    <pc:docChg chg="modSld">
      <pc:chgData name="Silas Rocha" userId="S::srocha@auritas.com::4a5b02ca-700a-4c71-9dab-47dfd33bd730" providerId="AD" clId="Web-{FEDF8195-17B7-4F85-AFC5-C2CC8F77DF6B}" dt="2021-09-21T12:25:08.230" v="4" actId="1076"/>
      <pc:docMkLst>
        <pc:docMk/>
      </pc:docMkLst>
      <pc:sldChg chg="modSp">
        <pc:chgData name="Silas Rocha" userId="S::srocha@auritas.com::4a5b02ca-700a-4c71-9dab-47dfd33bd730" providerId="AD" clId="Web-{FEDF8195-17B7-4F85-AFC5-C2CC8F77DF6B}" dt="2021-09-21T12:25:08.230" v="4" actId="1076"/>
        <pc:sldMkLst>
          <pc:docMk/>
          <pc:sldMk cId="3266138004" sldId="262"/>
        </pc:sldMkLst>
        <pc:spChg chg="mod">
          <ac:chgData name="Silas Rocha" userId="S::srocha@auritas.com::4a5b02ca-700a-4c71-9dab-47dfd33bd730" providerId="AD" clId="Web-{FEDF8195-17B7-4F85-AFC5-C2CC8F77DF6B}" dt="2021-09-21T12:25:08.230" v="4" actId="1076"/>
          <ac:spMkLst>
            <pc:docMk/>
            <pc:sldMk cId="3266138004" sldId="262"/>
            <ac:spMk id="3" creationId="{A48A6267-9002-46CB-8DF2-8763AEF776AD}"/>
          </ac:spMkLst>
        </pc:spChg>
        <pc:spChg chg="mod">
          <ac:chgData name="Silas Rocha" userId="S::srocha@auritas.com::4a5b02ca-700a-4c71-9dab-47dfd33bd730" providerId="AD" clId="Web-{FEDF8195-17B7-4F85-AFC5-C2CC8F77DF6B}" dt="2021-09-21T12:24:58.449" v="2" actId="1076"/>
          <ac:spMkLst>
            <pc:docMk/>
            <pc:sldMk cId="3266138004" sldId="262"/>
            <ac:spMk id="7" creationId="{8DD7C469-68E4-4238-B9E0-BDD0DE095A24}"/>
          </ac:spMkLst>
        </pc:spChg>
      </pc:sldChg>
    </pc:docChg>
  </pc:docChgLst>
  <pc:docChgLst>
    <pc:chgData name="Rocha, Silas (X)" userId="637ac70a-62f2-4f11-8566-b2ec091e8f61" providerId="ADAL" clId="{C7CF125C-1098-4F9D-AA5D-E0F6B2C30DDA}"/>
    <pc:docChg chg="undo custSel delSld modSld sldOrd">
      <pc:chgData name="Rocha, Silas (X)" userId="637ac70a-62f2-4f11-8566-b2ec091e8f61" providerId="ADAL" clId="{C7CF125C-1098-4F9D-AA5D-E0F6B2C30DDA}" dt="2021-09-16T14:34:26.686" v="749" actId="14826"/>
      <pc:docMkLst>
        <pc:docMk/>
      </pc:docMkLst>
      <pc:sldChg chg="addSp delSp modSp mod">
        <pc:chgData name="Rocha, Silas (X)" userId="637ac70a-62f2-4f11-8566-b2ec091e8f61" providerId="ADAL" clId="{C7CF125C-1098-4F9D-AA5D-E0F6B2C30DDA}" dt="2021-09-13T20:33:03.058" v="746" actId="1076"/>
        <pc:sldMkLst>
          <pc:docMk/>
          <pc:sldMk cId="2222081714" sldId="257"/>
        </pc:sldMkLst>
        <pc:spChg chg="mod">
          <ac:chgData name="Rocha, Silas (X)" userId="637ac70a-62f2-4f11-8566-b2ec091e8f61" providerId="ADAL" clId="{C7CF125C-1098-4F9D-AA5D-E0F6B2C30DDA}" dt="2021-09-13T18:38:28.979" v="16" actId="6549"/>
          <ac:spMkLst>
            <pc:docMk/>
            <pc:sldMk cId="2222081714" sldId="257"/>
            <ac:spMk id="2" creationId="{E7F841D9-A1AD-405E-8078-D37D750A99E0}"/>
          </ac:spMkLst>
        </pc:spChg>
        <pc:spChg chg="mod">
          <ac:chgData name="Rocha, Silas (X)" userId="637ac70a-62f2-4f11-8566-b2ec091e8f61" providerId="ADAL" clId="{C7CF125C-1098-4F9D-AA5D-E0F6B2C30DDA}" dt="2021-09-13T18:48:23.975" v="633" actId="20577"/>
          <ac:spMkLst>
            <pc:docMk/>
            <pc:sldMk cId="2222081714" sldId="257"/>
            <ac:spMk id="3" creationId="{4A33363E-FAE6-49FE-8884-9E5012700915}"/>
          </ac:spMkLst>
        </pc:spChg>
        <pc:spChg chg="add del mod">
          <ac:chgData name="Rocha, Silas (X)" userId="637ac70a-62f2-4f11-8566-b2ec091e8f61" providerId="ADAL" clId="{C7CF125C-1098-4F9D-AA5D-E0F6B2C30DDA}" dt="2021-09-13T18:37:47.617" v="8"/>
          <ac:spMkLst>
            <pc:docMk/>
            <pc:sldMk cId="2222081714" sldId="257"/>
            <ac:spMk id="6" creationId="{C793168B-AEB5-40D9-B1A0-ED9796F66AA9}"/>
          </ac:spMkLst>
        </pc:spChg>
        <pc:spChg chg="add del mod">
          <ac:chgData name="Rocha, Silas (X)" userId="637ac70a-62f2-4f11-8566-b2ec091e8f61" providerId="ADAL" clId="{C7CF125C-1098-4F9D-AA5D-E0F6B2C30DDA}" dt="2021-09-13T18:37:47.617" v="8"/>
          <ac:spMkLst>
            <pc:docMk/>
            <pc:sldMk cId="2222081714" sldId="257"/>
            <ac:spMk id="7" creationId="{1E42A3C9-7AA5-42A6-84EF-04F35B50AAD0}"/>
          </ac:spMkLst>
        </pc:spChg>
        <pc:spChg chg="add del mod">
          <ac:chgData name="Rocha, Silas (X)" userId="637ac70a-62f2-4f11-8566-b2ec091e8f61" providerId="ADAL" clId="{C7CF125C-1098-4F9D-AA5D-E0F6B2C30DDA}" dt="2021-09-13T18:37:47.617" v="8"/>
          <ac:spMkLst>
            <pc:docMk/>
            <pc:sldMk cId="2222081714" sldId="257"/>
            <ac:spMk id="9" creationId="{ED934415-64FE-4220-A9A0-D652D4AACE9F}"/>
          </ac:spMkLst>
        </pc:spChg>
        <pc:spChg chg="add del mod">
          <ac:chgData name="Rocha, Silas (X)" userId="637ac70a-62f2-4f11-8566-b2ec091e8f61" providerId="ADAL" clId="{C7CF125C-1098-4F9D-AA5D-E0F6B2C30DDA}" dt="2021-09-13T18:37:47.617" v="8"/>
          <ac:spMkLst>
            <pc:docMk/>
            <pc:sldMk cId="2222081714" sldId="257"/>
            <ac:spMk id="13" creationId="{BBC50933-7D41-46B1-BDFC-0DE2DDEFC898}"/>
          </ac:spMkLst>
        </pc:spChg>
        <pc:spChg chg="add del mod">
          <ac:chgData name="Rocha, Silas (X)" userId="637ac70a-62f2-4f11-8566-b2ec091e8f61" providerId="ADAL" clId="{C7CF125C-1098-4F9D-AA5D-E0F6B2C30DDA}" dt="2021-09-13T18:37:47.617" v="8"/>
          <ac:spMkLst>
            <pc:docMk/>
            <pc:sldMk cId="2222081714" sldId="257"/>
            <ac:spMk id="14" creationId="{E06659CA-9944-4025-9DAC-36F5392F623D}"/>
          </ac:spMkLst>
        </pc:spChg>
        <pc:spChg chg="add del mod">
          <ac:chgData name="Rocha, Silas (X)" userId="637ac70a-62f2-4f11-8566-b2ec091e8f61" providerId="ADAL" clId="{C7CF125C-1098-4F9D-AA5D-E0F6B2C30DDA}" dt="2021-09-13T18:37:47.617" v="8"/>
          <ac:spMkLst>
            <pc:docMk/>
            <pc:sldMk cId="2222081714" sldId="257"/>
            <ac:spMk id="15" creationId="{25E61D9A-1102-46D5-8E06-D35677E29819}"/>
          </ac:spMkLst>
        </pc:spChg>
        <pc:spChg chg="add del mod">
          <ac:chgData name="Rocha, Silas (X)" userId="637ac70a-62f2-4f11-8566-b2ec091e8f61" providerId="ADAL" clId="{C7CF125C-1098-4F9D-AA5D-E0F6B2C30DDA}" dt="2021-09-13T18:37:47.617" v="8"/>
          <ac:spMkLst>
            <pc:docMk/>
            <pc:sldMk cId="2222081714" sldId="257"/>
            <ac:spMk id="16" creationId="{06FFC09B-F263-467F-9468-8BEF2CC3BF9D}"/>
          </ac:spMkLst>
        </pc:spChg>
        <pc:spChg chg="add del mod">
          <ac:chgData name="Rocha, Silas (X)" userId="637ac70a-62f2-4f11-8566-b2ec091e8f61" providerId="ADAL" clId="{C7CF125C-1098-4F9D-AA5D-E0F6B2C30DDA}" dt="2021-09-13T18:37:47.617" v="8"/>
          <ac:spMkLst>
            <pc:docMk/>
            <pc:sldMk cId="2222081714" sldId="257"/>
            <ac:spMk id="19" creationId="{66A4B59A-8378-4E05-97FB-F126F74EFF15}"/>
          </ac:spMkLst>
        </pc:spChg>
        <pc:spChg chg="add del mod">
          <ac:chgData name="Rocha, Silas (X)" userId="637ac70a-62f2-4f11-8566-b2ec091e8f61" providerId="ADAL" clId="{C7CF125C-1098-4F9D-AA5D-E0F6B2C30DDA}" dt="2021-09-13T18:37:47.617" v="8"/>
          <ac:spMkLst>
            <pc:docMk/>
            <pc:sldMk cId="2222081714" sldId="257"/>
            <ac:spMk id="20" creationId="{0A479660-BDC0-441B-8788-14009D7ED32A}"/>
          </ac:spMkLst>
        </pc:spChg>
        <pc:spChg chg="add del mod">
          <ac:chgData name="Rocha, Silas (X)" userId="637ac70a-62f2-4f11-8566-b2ec091e8f61" providerId="ADAL" clId="{C7CF125C-1098-4F9D-AA5D-E0F6B2C30DDA}" dt="2021-09-13T18:37:47.617" v="8"/>
          <ac:spMkLst>
            <pc:docMk/>
            <pc:sldMk cId="2222081714" sldId="257"/>
            <ac:spMk id="22" creationId="{7651791A-7379-4085-97CC-4DBCBCB5D0B1}"/>
          </ac:spMkLst>
        </pc:spChg>
        <pc:spChg chg="add del mod">
          <ac:chgData name="Rocha, Silas (X)" userId="637ac70a-62f2-4f11-8566-b2ec091e8f61" providerId="ADAL" clId="{C7CF125C-1098-4F9D-AA5D-E0F6B2C30DDA}" dt="2021-09-13T18:37:47.617" v="8"/>
          <ac:spMkLst>
            <pc:docMk/>
            <pc:sldMk cId="2222081714" sldId="257"/>
            <ac:spMk id="23" creationId="{0C5BCF10-3C09-495A-B46F-CDEB5A0D64BC}"/>
          </ac:spMkLst>
        </pc:spChg>
        <pc:spChg chg="add del mod">
          <ac:chgData name="Rocha, Silas (X)" userId="637ac70a-62f2-4f11-8566-b2ec091e8f61" providerId="ADAL" clId="{C7CF125C-1098-4F9D-AA5D-E0F6B2C30DDA}" dt="2021-09-13T18:37:47.617" v="8"/>
          <ac:spMkLst>
            <pc:docMk/>
            <pc:sldMk cId="2222081714" sldId="257"/>
            <ac:spMk id="25" creationId="{004B0361-C1C5-4A4C-B692-E4DC736C5F9E}"/>
          </ac:spMkLst>
        </pc:spChg>
        <pc:spChg chg="add del mod">
          <ac:chgData name="Rocha, Silas (X)" userId="637ac70a-62f2-4f11-8566-b2ec091e8f61" providerId="ADAL" clId="{C7CF125C-1098-4F9D-AA5D-E0F6B2C30DDA}" dt="2021-09-13T18:37:47.617" v="8"/>
          <ac:spMkLst>
            <pc:docMk/>
            <pc:sldMk cId="2222081714" sldId="257"/>
            <ac:spMk id="27" creationId="{2F818C01-3C02-403F-9A2C-D5A2DC48479A}"/>
          </ac:spMkLst>
        </pc:spChg>
        <pc:spChg chg="add del mod">
          <ac:chgData name="Rocha, Silas (X)" userId="637ac70a-62f2-4f11-8566-b2ec091e8f61" providerId="ADAL" clId="{C7CF125C-1098-4F9D-AA5D-E0F6B2C30DDA}" dt="2021-09-13T18:37:47.617" v="8"/>
          <ac:spMkLst>
            <pc:docMk/>
            <pc:sldMk cId="2222081714" sldId="257"/>
            <ac:spMk id="28" creationId="{F0417BB7-D8F2-4CFD-A624-390FF40EBBBA}"/>
          </ac:spMkLst>
        </pc:spChg>
        <pc:spChg chg="add del mod">
          <ac:chgData name="Rocha, Silas (X)" userId="637ac70a-62f2-4f11-8566-b2ec091e8f61" providerId="ADAL" clId="{C7CF125C-1098-4F9D-AA5D-E0F6B2C30DDA}" dt="2021-09-13T18:37:47.617" v="8"/>
          <ac:spMkLst>
            <pc:docMk/>
            <pc:sldMk cId="2222081714" sldId="257"/>
            <ac:spMk id="31" creationId="{8D6FE7C0-7ADE-4BC8-80AF-6A81D9574D10}"/>
          </ac:spMkLst>
        </pc:spChg>
        <pc:spChg chg="add del mod">
          <ac:chgData name="Rocha, Silas (X)" userId="637ac70a-62f2-4f11-8566-b2ec091e8f61" providerId="ADAL" clId="{C7CF125C-1098-4F9D-AA5D-E0F6B2C30DDA}" dt="2021-09-13T18:37:47.617" v="8"/>
          <ac:spMkLst>
            <pc:docMk/>
            <pc:sldMk cId="2222081714" sldId="257"/>
            <ac:spMk id="32" creationId="{04EF50F4-C111-428A-8F88-6E532112A1A8}"/>
          </ac:spMkLst>
        </pc:spChg>
        <pc:spChg chg="add del mod">
          <ac:chgData name="Rocha, Silas (X)" userId="637ac70a-62f2-4f11-8566-b2ec091e8f61" providerId="ADAL" clId="{C7CF125C-1098-4F9D-AA5D-E0F6B2C30DDA}" dt="2021-09-13T18:37:47.617" v="8"/>
          <ac:spMkLst>
            <pc:docMk/>
            <pc:sldMk cId="2222081714" sldId="257"/>
            <ac:spMk id="34" creationId="{0719BAFB-0CCF-4869-8FF4-ABC2EE15E58D}"/>
          </ac:spMkLst>
        </pc:spChg>
        <pc:spChg chg="add del mod">
          <ac:chgData name="Rocha, Silas (X)" userId="637ac70a-62f2-4f11-8566-b2ec091e8f61" providerId="ADAL" clId="{C7CF125C-1098-4F9D-AA5D-E0F6B2C30DDA}" dt="2021-09-13T18:37:47.617" v="8"/>
          <ac:spMkLst>
            <pc:docMk/>
            <pc:sldMk cId="2222081714" sldId="257"/>
            <ac:spMk id="42" creationId="{AEC4CE5C-DD7B-4408-AB70-88C8B4886AE8}"/>
          </ac:spMkLst>
        </pc:spChg>
        <pc:spChg chg="add del mod">
          <ac:chgData name="Rocha, Silas (X)" userId="637ac70a-62f2-4f11-8566-b2ec091e8f61" providerId="ADAL" clId="{C7CF125C-1098-4F9D-AA5D-E0F6B2C30DDA}" dt="2021-09-13T18:37:47.617" v="8"/>
          <ac:spMkLst>
            <pc:docMk/>
            <pc:sldMk cId="2222081714" sldId="257"/>
            <ac:spMk id="43" creationId="{6E7E9978-0862-4533-AAB5-C955165C5EA5}"/>
          </ac:spMkLst>
        </pc:spChg>
        <pc:spChg chg="add del mod">
          <ac:chgData name="Rocha, Silas (X)" userId="637ac70a-62f2-4f11-8566-b2ec091e8f61" providerId="ADAL" clId="{C7CF125C-1098-4F9D-AA5D-E0F6B2C30DDA}" dt="2021-09-13T18:37:47.617" v="8"/>
          <ac:spMkLst>
            <pc:docMk/>
            <pc:sldMk cId="2222081714" sldId="257"/>
            <ac:spMk id="46" creationId="{CD8C4903-021B-4EA8-B851-33BDA8F39EF1}"/>
          </ac:spMkLst>
        </pc:spChg>
        <pc:spChg chg="mod">
          <ac:chgData name="Rocha, Silas (X)" userId="637ac70a-62f2-4f11-8566-b2ec091e8f61" providerId="ADAL" clId="{C7CF125C-1098-4F9D-AA5D-E0F6B2C30DDA}" dt="2021-09-13T18:37:38.274" v="1"/>
          <ac:spMkLst>
            <pc:docMk/>
            <pc:sldMk cId="2222081714" sldId="257"/>
            <ac:spMk id="50" creationId="{06D4680F-F3F1-488C-B3FE-9D039111894D}"/>
          </ac:spMkLst>
        </pc:spChg>
        <pc:spChg chg="add del mod">
          <ac:chgData name="Rocha, Silas (X)" userId="637ac70a-62f2-4f11-8566-b2ec091e8f61" providerId="ADAL" clId="{C7CF125C-1098-4F9D-AA5D-E0F6B2C30DDA}" dt="2021-09-13T18:37:47.617" v="8"/>
          <ac:spMkLst>
            <pc:docMk/>
            <pc:sldMk cId="2222081714" sldId="257"/>
            <ac:spMk id="51" creationId="{23CDD7D6-9673-428D-A839-D01C055FC957}"/>
          </ac:spMkLst>
        </pc:spChg>
        <pc:spChg chg="add del mod">
          <ac:chgData name="Rocha, Silas (X)" userId="637ac70a-62f2-4f11-8566-b2ec091e8f61" providerId="ADAL" clId="{C7CF125C-1098-4F9D-AA5D-E0F6B2C30DDA}" dt="2021-09-13T18:37:47.617" v="8"/>
          <ac:spMkLst>
            <pc:docMk/>
            <pc:sldMk cId="2222081714" sldId="257"/>
            <ac:spMk id="52" creationId="{AC2CB21E-F179-4217-9A01-419FCA24A6AB}"/>
          </ac:spMkLst>
        </pc:spChg>
        <pc:spChg chg="add del mod">
          <ac:chgData name="Rocha, Silas (X)" userId="637ac70a-62f2-4f11-8566-b2ec091e8f61" providerId="ADAL" clId="{C7CF125C-1098-4F9D-AA5D-E0F6B2C30DDA}" dt="2021-09-13T18:37:47.617" v="8"/>
          <ac:spMkLst>
            <pc:docMk/>
            <pc:sldMk cId="2222081714" sldId="257"/>
            <ac:spMk id="56" creationId="{B9A27018-4320-4DC2-AFD0-E5B333209EA9}"/>
          </ac:spMkLst>
        </pc:spChg>
        <pc:spChg chg="add del mod">
          <ac:chgData name="Rocha, Silas (X)" userId="637ac70a-62f2-4f11-8566-b2ec091e8f61" providerId="ADAL" clId="{C7CF125C-1098-4F9D-AA5D-E0F6B2C30DDA}" dt="2021-09-13T18:37:47.617" v="8"/>
          <ac:spMkLst>
            <pc:docMk/>
            <pc:sldMk cId="2222081714" sldId="257"/>
            <ac:spMk id="63" creationId="{A6979B03-E503-4A71-B1D5-B4123F0BED22}"/>
          </ac:spMkLst>
        </pc:spChg>
        <pc:spChg chg="add del mod">
          <ac:chgData name="Rocha, Silas (X)" userId="637ac70a-62f2-4f11-8566-b2ec091e8f61" providerId="ADAL" clId="{C7CF125C-1098-4F9D-AA5D-E0F6B2C30DDA}" dt="2021-09-13T18:37:47.617" v="8"/>
          <ac:spMkLst>
            <pc:docMk/>
            <pc:sldMk cId="2222081714" sldId="257"/>
            <ac:spMk id="66" creationId="{87EB4687-1A5F-4B11-8676-582B51779781}"/>
          </ac:spMkLst>
        </pc:spChg>
        <pc:spChg chg="add del mod">
          <ac:chgData name="Rocha, Silas (X)" userId="637ac70a-62f2-4f11-8566-b2ec091e8f61" providerId="ADAL" clId="{C7CF125C-1098-4F9D-AA5D-E0F6B2C30DDA}" dt="2021-09-13T18:37:47.617" v="8"/>
          <ac:spMkLst>
            <pc:docMk/>
            <pc:sldMk cId="2222081714" sldId="257"/>
            <ac:spMk id="72" creationId="{A688709A-2B3E-4CF2-B7FB-A095D4D39E94}"/>
          </ac:spMkLst>
        </pc:spChg>
        <pc:spChg chg="add del mod">
          <ac:chgData name="Rocha, Silas (X)" userId="637ac70a-62f2-4f11-8566-b2ec091e8f61" providerId="ADAL" clId="{C7CF125C-1098-4F9D-AA5D-E0F6B2C30DDA}" dt="2021-09-13T18:37:47.617" v="8"/>
          <ac:spMkLst>
            <pc:docMk/>
            <pc:sldMk cId="2222081714" sldId="257"/>
            <ac:spMk id="73" creationId="{C43CBC35-4B47-4964-B8C8-36135A91CD2E}"/>
          </ac:spMkLst>
        </pc:spChg>
        <pc:spChg chg="add del mod">
          <ac:chgData name="Rocha, Silas (X)" userId="637ac70a-62f2-4f11-8566-b2ec091e8f61" providerId="ADAL" clId="{C7CF125C-1098-4F9D-AA5D-E0F6B2C30DDA}" dt="2021-09-13T18:37:47.617" v="8"/>
          <ac:spMkLst>
            <pc:docMk/>
            <pc:sldMk cId="2222081714" sldId="257"/>
            <ac:spMk id="74" creationId="{6F711D37-DA9F-4002-AF64-C96DC0769CD1}"/>
          </ac:spMkLst>
        </pc:spChg>
        <pc:spChg chg="add del mod">
          <ac:chgData name="Rocha, Silas (X)" userId="637ac70a-62f2-4f11-8566-b2ec091e8f61" providerId="ADAL" clId="{C7CF125C-1098-4F9D-AA5D-E0F6B2C30DDA}" dt="2021-09-13T18:37:47.617" v="8"/>
          <ac:spMkLst>
            <pc:docMk/>
            <pc:sldMk cId="2222081714" sldId="257"/>
            <ac:spMk id="75" creationId="{61E07EE2-D556-4E37-AEAF-B260EC4BF18F}"/>
          </ac:spMkLst>
        </pc:spChg>
        <pc:spChg chg="add del mod">
          <ac:chgData name="Rocha, Silas (X)" userId="637ac70a-62f2-4f11-8566-b2ec091e8f61" providerId="ADAL" clId="{C7CF125C-1098-4F9D-AA5D-E0F6B2C30DDA}" dt="2021-09-13T18:37:47.617" v="8"/>
          <ac:spMkLst>
            <pc:docMk/>
            <pc:sldMk cId="2222081714" sldId="257"/>
            <ac:spMk id="76" creationId="{F8641B4C-AE1C-4B86-9828-9011510EBAF7}"/>
          </ac:spMkLst>
        </pc:spChg>
        <pc:spChg chg="add del mod">
          <ac:chgData name="Rocha, Silas (X)" userId="637ac70a-62f2-4f11-8566-b2ec091e8f61" providerId="ADAL" clId="{C7CF125C-1098-4F9D-AA5D-E0F6B2C30DDA}" dt="2021-09-13T18:37:47.617" v="8"/>
          <ac:spMkLst>
            <pc:docMk/>
            <pc:sldMk cId="2222081714" sldId="257"/>
            <ac:spMk id="77" creationId="{ED5C7DB6-E0BA-4078-BB60-47F541542F49}"/>
          </ac:spMkLst>
        </pc:spChg>
        <pc:spChg chg="add del mod">
          <ac:chgData name="Rocha, Silas (X)" userId="637ac70a-62f2-4f11-8566-b2ec091e8f61" providerId="ADAL" clId="{C7CF125C-1098-4F9D-AA5D-E0F6B2C30DDA}" dt="2021-09-13T18:37:47.617" v="8"/>
          <ac:spMkLst>
            <pc:docMk/>
            <pc:sldMk cId="2222081714" sldId="257"/>
            <ac:spMk id="78" creationId="{B975570C-43F6-4943-A61A-0CCEA9871353}"/>
          </ac:spMkLst>
        </pc:spChg>
        <pc:spChg chg="add del mod">
          <ac:chgData name="Rocha, Silas (X)" userId="637ac70a-62f2-4f11-8566-b2ec091e8f61" providerId="ADAL" clId="{C7CF125C-1098-4F9D-AA5D-E0F6B2C30DDA}" dt="2021-09-13T18:37:47.617" v="8"/>
          <ac:spMkLst>
            <pc:docMk/>
            <pc:sldMk cId="2222081714" sldId="257"/>
            <ac:spMk id="79" creationId="{9584C5E0-4D18-488A-B158-ABF5811818EE}"/>
          </ac:spMkLst>
        </pc:spChg>
        <pc:spChg chg="add del mod">
          <ac:chgData name="Rocha, Silas (X)" userId="637ac70a-62f2-4f11-8566-b2ec091e8f61" providerId="ADAL" clId="{C7CF125C-1098-4F9D-AA5D-E0F6B2C30DDA}" dt="2021-09-13T18:37:47.617" v="8"/>
          <ac:spMkLst>
            <pc:docMk/>
            <pc:sldMk cId="2222081714" sldId="257"/>
            <ac:spMk id="80" creationId="{FEAAA928-371B-47DF-BA91-C2262C1786BB}"/>
          </ac:spMkLst>
        </pc:spChg>
        <pc:spChg chg="add del mod">
          <ac:chgData name="Rocha, Silas (X)" userId="637ac70a-62f2-4f11-8566-b2ec091e8f61" providerId="ADAL" clId="{C7CF125C-1098-4F9D-AA5D-E0F6B2C30DDA}" dt="2021-09-13T18:37:47.617" v="8"/>
          <ac:spMkLst>
            <pc:docMk/>
            <pc:sldMk cId="2222081714" sldId="257"/>
            <ac:spMk id="81" creationId="{97162E5D-C4CD-4D37-91F6-606E03C55804}"/>
          </ac:spMkLst>
        </pc:spChg>
        <pc:spChg chg="add del mod">
          <ac:chgData name="Rocha, Silas (X)" userId="637ac70a-62f2-4f11-8566-b2ec091e8f61" providerId="ADAL" clId="{C7CF125C-1098-4F9D-AA5D-E0F6B2C30DDA}" dt="2021-09-13T18:37:47.617" v="8"/>
          <ac:spMkLst>
            <pc:docMk/>
            <pc:sldMk cId="2222081714" sldId="257"/>
            <ac:spMk id="84" creationId="{86B3FF74-74AA-4F7E-B062-904974E4EA0F}"/>
          </ac:spMkLst>
        </pc:spChg>
        <pc:spChg chg="add del mod">
          <ac:chgData name="Rocha, Silas (X)" userId="637ac70a-62f2-4f11-8566-b2ec091e8f61" providerId="ADAL" clId="{C7CF125C-1098-4F9D-AA5D-E0F6B2C30DDA}" dt="2021-09-13T18:37:47.617" v="8"/>
          <ac:spMkLst>
            <pc:docMk/>
            <pc:sldMk cId="2222081714" sldId="257"/>
            <ac:spMk id="85" creationId="{0F717672-962E-4A5B-915E-7BD4039049F0}"/>
          </ac:spMkLst>
        </pc:spChg>
        <pc:spChg chg="add mod">
          <ac:chgData name="Rocha, Silas (X)" userId="637ac70a-62f2-4f11-8566-b2ec091e8f61" providerId="ADAL" clId="{C7CF125C-1098-4F9D-AA5D-E0F6B2C30DDA}" dt="2021-09-13T18:47:47.293" v="518" actId="27636"/>
          <ac:spMkLst>
            <pc:docMk/>
            <pc:sldMk cId="2222081714" sldId="257"/>
            <ac:spMk id="91" creationId="{94740587-779C-4266-BE1B-E2B555EB9067}"/>
          </ac:spMkLst>
        </pc:spChg>
        <pc:spChg chg="add mod">
          <ac:chgData name="Rocha, Silas (X)" userId="637ac70a-62f2-4f11-8566-b2ec091e8f61" providerId="ADAL" clId="{C7CF125C-1098-4F9D-AA5D-E0F6B2C30DDA}" dt="2021-09-13T18:51:31.925" v="742" actId="13926"/>
          <ac:spMkLst>
            <pc:docMk/>
            <pc:sldMk cId="2222081714" sldId="257"/>
            <ac:spMk id="92" creationId="{1AD49D40-F212-4F45-B3CA-C1AC0E4CCDC2}"/>
          </ac:spMkLst>
        </pc:spChg>
        <pc:grpChg chg="add del mod">
          <ac:chgData name="Rocha, Silas (X)" userId="637ac70a-62f2-4f11-8566-b2ec091e8f61" providerId="ADAL" clId="{C7CF125C-1098-4F9D-AA5D-E0F6B2C30DDA}" dt="2021-09-13T18:37:47.617" v="8"/>
          <ac:grpSpMkLst>
            <pc:docMk/>
            <pc:sldMk cId="2222081714" sldId="257"/>
            <ac:grpSpMk id="47" creationId="{E9018366-9B97-4BE6-8A57-28EA52E41D70}"/>
          </ac:grpSpMkLst>
        </pc:grpChg>
        <pc:picChg chg="add del mod">
          <ac:chgData name="Rocha, Silas (X)" userId="637ac70a-62f2-4f11-8566-b2ec091e8f61" providerId="ADAL" clId="{C7CF125C-1098-4F9D-AA5D-E0F6B2C30DDA}" dt="2021-09-13T18:37:47.394" v="7"/>
          <ac:picMkLst>
            <pc:docMk/>
            <pc:sldMk cId="2222081714" sldId="257"/>
            <ac:picMk id="5" creationId="{03C53F10-8A4E-4D77-8116-2888517625EF}"/>
          </ac:picMkLst>
        </pc:picChg>
        <pc:picChg chg="del">
          <ac:chgData name="Rocha, Silas (X)" userId="637ac70a-62f2-4f11-8566-b2ec091e8f61" providerId="ADAL" clId="{C7CF125C-1098-4F9D-AA5D-E0F6B2C30DDA}" dt="2021-09-13T18:37:36.553" v="0" actId="478"/>
          <ac:picMkLst>
            <pc:docMk/>
            <pc:sldMk cId="2222081714" sldId="257"/>
            <ac:picMk id="8" creationId="{80B16B03-4F62-4EFC-9C2B-C7B51FF361C4}"/>
          </ac:picMkLst>
        </pc:picChg>
        <pc:picChg chg="add del mod">
          <ac:chgData name="Rocha, Silas (X)" userId="637ac70a-62f2-4f11-8566-b2ec091e8f61" providerId="ADAL" clId="{C7CF125C-1098-4F9D-AA5D-E0F6B2C30DDA}" dt="2021-09-13T18:37:47.617" v="8"/>
          <ac:picMkLst>
            <pc:docMk/>
            <pc:sldMk cId="2222081714" sldId="257"/>
            <ac:picMk id="10" creationId="{562AD00B-6113-4A07-9BA0-F200F0C952B6}"/>
          </ac:picMkLst>
        </pc:picChg>
        <pc:picChg chg="add del mod">
          <ac:chgData name="Rocha, Silas (X)" userId="637ac70a-62f2-4f11-8566-b2ec091e8f61" providerId="ADAL" clId="{C7CF125C-1098-4F9D-AA5D-E0F6B2C30DDA}" dt="2021-09-13T18:37:47.617" v="8"/>
          <ac:picMkLst>
            <pc:docMk/>
            <pc:sldMk cId="2222081714" sldId="257"/>
            <ac:picMk id="17" creationId="{39AEE94D-14B1-455D-A752-C9E6B2B382E8}"/>
          </ac:picMkLst>
        </pc:picChg>
        <pc:picChg chg="add del mod">
          <ac:chgData name="Rocha, Silas (X)" userId="637ac70a-62f2-4f11-8566-b2ec091e8f61" providerId="ADAL" clId="{C7CF125C-1098-4F9D-AA5D-E0F6B2C30DDA}" dt="2021-09-13T18:37:47.617" v="8"/>
          <ac:picMkLst>
            <pc:docMk/>
            <pc:sldMk cId="2222081714" sldId="257"/>
            <ac:picMk id="18" creationId="{A2C27BC8-AEAC-4BD8-B0E1-766130D8C67D}"/>
          </ac:picMkLst>
        </pc:picChg>
        <pc:picChg chg="add del mod">
          <ac:chgData name="Rocha, Silas (X)" userId="637ac70a-62f2-4f11-8566-b2ec091e8f61" providerId="ADAL" clId="{C7CF125C-1098-4F9D-AA5D-E0F6B2C30DDA}" dt="2021-09-13T18:37:47.617" v="8"/>
          <ac:picMkLst>
            <pc:docMk/>
            <pc:sldMk cId="2222081714" sldId="257"/>
            <ac:picMk id="21" creationId="{D1FBA381-5161-4F77-A90A-D72DE6606EAA}"/>
          </ac:picMkLst>
        </pc:picChg>
        <pc:picChg chg="add del mod">
          <ac:chgData name="Rocha, Silas (X)" userId="637ac70a-62f2-4f11-8566-b2ec091e8f61" providerId="ADAL" clId="{C7CF125C-1098-4F9D-AA5D-E0F6B2C30DDA}" dt="2021-09-13T18:37:47.617" v="8"/>
          <ac:picMkLst>
            <pc:docMk/>
            <pc:sldMk cId="2222081714" sldId="257"/>
            <ac:picMk id="24" creationId="{BE8E6CAF-952B-44E8-8C45-912F725F538E}"/>
          </ac:picMkLst>
        </pc:picChg>
        <pc:picChg chg="add del mod">
          <ac:chgData name="Rocha, Silas (X)" userId="637ac70a-62f2-4f11-8566-b2ec091e8f61" providerId="ADAL" clId="{C7CF125C-1098-4F9D-AA5D-E0F6B2C30DDA}" dt="2021-09-13T18:37:47.617" v="8"/>
          <ac:picMkLst>
            <pc:docMk/>
            <pc:sldMk cId="2222081714" sldId="257"/>
            <ac:picMk id="33" creationId="{C2201CD2-DA56-4109-8E3A-71EBABC6E7EA}"/>
          </ac:picMkLst>
        </pc:picChg>
        <pc:picChg chg="add del mod">
          <ac:chgData name="Rocha, Silas (X)" userId="637ac70a-62f2-4f11-8566-b2ec091e8f61" providerId="ADAL" clId="{C7CF125C-1098-4F9D-AA5D-E0F6B2C30DDA}" dt="2021-09-13T18:37:47.617" v="8"/>
          <ac:picMkLst>
            <pc:docMk/>
            <pc:sldMk cId="2222081714" sldId="257"/>
            <ac:picMk id="35" creationId="{C3F91B1E-4FEC-40E4-91F2-032D8BBA284D}"/>
          </ac:picMkLst>
        </pc:picChg>
        <pc:picChg chg="add del mod">
          <ac:chgData name="Rocha, Silas (X)" userId="637ac70a-62f2-4f11-8566-b2ec091e8f61" providerId="ADAL" clId="{C7CF125C-1098-4F9D-AA5D-E0F6B2C30DDA}" dt="2021-09-13T18:37:47.617" v="8"/>
          <ac:picMkLst>
            <pc:docMk/>
            <pc:sldMk cId="2222081714" sldId="257"/>
            <ac:picMk id="36" creationId="{0636E660-FD4A-415A-9940-6EDB07562234}"/>
          </ac:picMkLst>
        </pc:picChg>
        <pc:picChg chg="add del mod">
          <ac:chgData name="Rocha, Silas (X)" userId="637ac70a-62f2-4f11-8566-b2ec091e8f61" providerId="ADAL" clId="{C7CF125C-1098-4F9D-AA5D-E0F6B2C30DDA}" dt="2021-09-13T18:37:47.617" v="8"/>
          <ac:picMkLst>
            <pc:docMk/>
            <pc:sldMk cId="2222081714" sldId="257"/>
            <ac:picMk id="37" creationId="{52BA2EC4-65CE-4E05-8E8A-E5AD15CD06BC}"/>
          </ac:picMkLst>
        </pc:picChg>
        <pc:picChg chg="add del mod">
          <ac:chgData name="Rocha, Silas (X)" userId="637ac70a-62f2-4f11-8566-b2ec091e8f61" providerId="ADAL" clId="{C7CF125C-1098-4F9D-AA5D-E0F6B2C30DDA}" dt="2021-09-13T18:37:47.617" v="8"/>
          <ac:picMkLst>
            <pc:docMk/>
            <pc:sldMk cId="2222081714" sldId="257"/>
            <ac:picMk id="38" creationId="{5AE223E6-90CE-44DE-9727-832008FB87F3}"/>
          </ac:picMkLst>
        </pc:picChg>
        <pc:picChg chg="add del mod">
          <ac:chgData name="Rocha, Silas (X)" userId="637ac70a-62f2-4f11-8566-b2ec091e8f61" providerId="ADAL" clId="{C7CF125C-1098-4F9D-AA5D-E0F6B2C30DDA}" dt="2021-09-13T18:37:47.617" v="8"/>
          <ac:picMkLst>
            <pc:docMk/>
            <pc:sldMk cId="2222081714" sldId="257"/>
            <ac:picMk id="39" creationId="{BB571F74-A8F0-427B-A0FB-62CE2A2029F2}"/>
          </ac:picMkLst>
        </pc:picChg>
        <pc:picChg chg="add del mod">
          <ac:chgData name="Rocha, Silas (X)" userId="637ac70a-62f2-4f11-8566-b2ec091e8f61" providerId="ADAL" clId="{C7CF125C-1098-4F9D-AA5D-E0F6B2C30DDA}" dt="2021-09-13T18:37:47.617" v="8"/>
          <ac:picMkLst>
            <pc:docMk/>
            <pc:sldMk cId="2222081714" sldId="257"/>
            <ac:picMk id="41" creationId="{F7F88CC0-C2B6-4438-9125-262D5E8B806F}"/>
          </ac:picMkLst>
        </pc:picChg>
        <pc:picChg chg="add del mod">
          <ac:chgData name="Rocha, Silas (X)" userId="637ac70a-62f2-4f11-8566-b2ec091e8f61" providerId="ADAL" clId="{C7CF125C-1098-4F9D-AA5D-E0F6B2C30DDA}" dt="2021-09-13T18:37:47.617" v="8"/>
          <ac:picMkLst>
            <pc:docMk/>
            <pc:sldMk cId="2222081714" sldId="257"/>
            <ac:picMk id="44" creationId="{53C6A4DC-4ADF-46E2-8F9C-E8A832351D82}"/>
          </ac:picMkLst>
        </pc:picChg>
        <pc:picChg chg="mod">
          <ac:chgData name="Rocha, Silas (X)" userId="637ac70a-62f2-4f11-8566-b2ec091e8f61" providerId="ADAL" clId="{C7CF125C-1098-4F9D-AA5D-E0F6B2C30DDA}" dt="2021-09-13T18:37:38.274" v="1"/>
          <ac:picMkLst>
            <pc:docMk/>
            <pc:sldMk cId="2222081714" sldId="257"/>
            <ac:picMk id="48" creationId="{6ECDC041-27DB-4A2A-95C0-4F36CF9A2953}"/>
          </ac:picMkLst>
        </pc:picChg>
        <pc:picChg chg="mod">
          <ac:chgData name="Rocha, Silas (X)" userId="637ac70a-62f2-4f11-8566-b2ec091e8f61" providerId="ADAL" clId="{C7CF125C-1098-4F9D-AA5D-E0F6B2C30DDA}" dt="2021-09-13T18:37:38.274" v="1"/>
          <ac:picMkLst>
            <pc:docMk/>
            <pc:sldMk cId="2222081714" sldId="257"/>
            <ac:picMk id="49" creationId="{EEF9E2EE-3B48-46E0-844A-8C69D0B54FCB}"/>
          </ac:picMkLst>
        </pc:picChg>
        <pc:picChg chg="add del mod">
          <ac:chgData name="Rocha, Silas (X)" userId="637ac70a-62f2-4f11-8566-b2ec091e8f61" providerId="ADAL" clId="{C7CF125C-1098-4F9D-AA5D-E0F6B2C30DDA}" dt="2021-09-13T18:37:47.617" v="8"/>
          <ac:picMkLst>
            <pc:docMk/>
            <pc:sldMk cId="2222081714" sldId="257"/>
            <ac:picMk id="53" creationId="{1A649CD2-894D-4E6A-9074-46A330F0BB86}"/>
          </ac:picMkLst>
        </pc:picChg>
        <pc:picChg chg="add del mod">
          <ac:chgData name="Rocha, Silas (X)" userId="637ac70a-62f2-4f11-8566-b2ec091e8f61" providerId="ADAL" clId="{C7CF125C-1098-4F9D-AA5D-E0F6B2C30DDA}" dt="2021-09-13T18:37:47.617" v="8"/>
          <ac:picMkLst>
            <pc:docMk/>
            <pc:sldMk cId="2222081714" sldId="257"/>
            <ac:picMk id="60" creationId="{9425D5B3-EB87-48D5-8F7A-95E99DDA3B9E}"/>
          </ac:picMkLst>
        </pc:picChg>
        <pc:picChg chg="add mod">
          <ac:chgData name="Rocha, Silas (X)" userId="637ac70a-62f2-4f11-8566-b2ec091e8f61" providerId="ADAL" clId="{C7CF125C-1098-4F9D-AA5D-E0F6B2C30DDA}" dt="2021-09-13T20:33:03.058" v="746" actId="1076"/>
          <ac:picMkLst>
            <pc:docMk/>
            <pc:sldMk cId="2222081714" sldId="257"/>
            <ac:picMk id="90" creationId="{1643B169-E16D-4CB8-A31D-935C06B8F000}"/>
          </ac:picMkLst>
        </pc:picChg>
        <pc:cxnChg chg="add del mod">
          <ac:chgData name="Rocha, Silas (X)" userId="637ac70a-62f2-4f11-8566-b2ec091e8f61" providerId="ADAL" clId="{C7CF125C-1098-4F9D-AA5D-E0F6B2C30DDA}" dt="2021-09-13T18:37:47.617" v="8"/>
          <ac:cxnSpMkLst>
            <pc:docMk/>
            <pc:sldMk cId="2222081714" sldId="257"/>
            <ac:cxnSpMk id="11" creationId="{01F13B68-D112-4C66-9AF6-4C3089A91D01}"/>
          </ac:cxnSpMkLst>
        </pc:cxnChg>
        <pc:cxnChg chg="add del mod">
          <ac:chgData name="Rocha, Silas (X)" userId="637ac70a-62f2-4f11-8566-b2ec091e8f61" providerId="ADAL" clId="{C7CF125C-1098-4F9D-AA5D-E0F6B2C30DDA}" dt="2021-09-13T18:37:47.617" v="8"/>
          <ac:cxnSpMkLst>
            <pc:docMk/>
            <pc:sldMk cId="2222081714" sldId="257"/>
            <ac:cxnSpMk id="12" creationId="{52D0ACD3-E9C1-40FC-8195-A226545F10D0}"/>
          </ac:cxnSpMkLst>
        </pc:cxnChg>
        <pc:cxnChg chg="add del mod">
          <ac:chgData name="Rocha, Silas (X)" userId="637ac70a-62f2-4f11-8566-b2ec091e8f61" providerId="ADAL" clId="{C7CF125C-1098-4F9D-AA5D-E0F6B2C30DDA}" dt="2021-09-13T18:37:47.617" v="8"/>
          <ac:cxnSpMkLst>
            <pc:docMk/>
            <pc:sldMk cId="2222081714" sldId="257"/>
            <ac:cxnSpMk id="26" creationId="{55DA3052-5BBA-4B65-AF55-366A980B0517}"/>
          </ac:cxnSpMkLst>
        </pc:cxnChg>
        <pc:cxnChg chg="add del mod">
          <ac:chgData name="Rocha, Silas (X)" userId="637ac70a-62f2-4f11-8566-b2ec091e8f61" providerId="ADAL" clId="{C7CF125C-1098-4F9D-AA5D-E0F6B2C30DDA}" dt="2021-09-13T18:37:47.617" v="8"/>
          <ac:cxnSpMkLst>
            <pc:docMk/>
            <pc:sldMk cId="2222081714" sldId="257"/>
            <ac:cxnSpMk id="29" creationId="{A65CA7F0-82A2-4601-8607-A6B59150B587}"/>
          </ac:cxnSpMkLst>
        </pc:cxnChg>
        <pc:cxnChg chg="add del mod">
          <ac:chgData name="Rocha, Silas (X)" userId="637ac70a-62f2-4f11-8566-b2ec091e8f61" providerId="ADAL" clId="{C7CF125C-1098-4F9D-AA5D-E0F6B2C30DDA}" dt="2021-09-13T18:37:47.617" v="8"/>
          <ac:cxnSpMkLst>
            <pc:docMk/>
            <pc:sldMk cId="2222081714" sldId="257"/>
            <ac:cxnSpMk id="30" creationId="{B403E414-66AB-46FF-8283-13275792DB30}"/>
          </ac:cxnSpMkLst>
        </pc:cxnChg>
        <pc:cxnChg chg="add del mod">
          <ac:chgData name="Rocha, Silas (X)" userId="637ac70a-62f2-4f11-8566-b2ec091e8f61" providerId="ADAL" clId="{C7CF125C-1098-4F9D-AA5D-E0F6B2C30DDA}" dt="2021-09-13T18:37:47.617" v="8"/>
          <ac:cxnSpMkLst>
            <pc:docMk/>
            <pc:sldMk cId="2222081714" sldId="257"/>
            <ac:cxnSpMk id="40" creationId="{83559710-CBE4-407E-89A9-B70F27391FBA}"/>
          </ac:cxnSpMkLst>
        </pc:cxnChg>
        <pc:cxnChg chg="add del mod">
          <ac:chgData name="Rocha, Silas (X)" userId="637ac70a-62f2-4f11-8566-b2ec091e8f61" providerId="ADAL" clId="{C7CF125C-1098-4F9D-AA5D-E0F6B2C30DDA}" dt="2021-09-13T18:37:47.617" v="8"/>
          <ac:cxnSpMkLst>
            <pc:docMk/>
            <pc:sldMk cId="2222081714" sldId="257"/>
            <ac:cxnSpMk id="45" creationId="{298653C8-78DA-479E-9857-56B292E63CA8}"/>
          </ac:cxnSpMkLst>
        </pc:cxnChg>
        <pc:cxnChg chg="add del mod">
          <ac:chgData name="Rocha, Silas (X)" userId="637ac70a-62f2-4f11-8566-b2ec091e8f61" providerId="ADAL" clId="{C7CF125C-1098-4F9D-AA5D-E0F6B2C30DDA}" dt="2021-09-13T18:37:47.617" v="8"/>
          <ac:cxnSpMkLst>
            <pc:docMk/>
            <pc:sldMk cId="2222081714" sldId="257"/>
            <ac:cxnSpMk id="54" creationId="{6E7E6672-099E-486F-AC70-397C87DDFF49}"/>
          </ac:cxnSpMkLst>
        </pc:cxnChg>
        <pc:cxnChg chg="add del mod">
          <ac:chgData name="Rocha, Silas (X)" userId="637ac70a-62f2-4f11-8566-b2ec091e8f61" providerId="ADAL" clId="{C7CF125C-1098-4F9D-AA5D-E0F6B2C30DDA}" dt="2021-09-13T18:37:47.617" v="8"/>
          <ac:cxnSpMkLst>
            <pc:docMk/>
            <pc:sldMk cId="2222081714" sldId="257"/>
            <ac:cxnSpMk id="55" creationId="{9E58FA73-09B1-4AB4-A0C8-951A8DE8673F}"/>
          </ac:cxnSpMkLst>
        </pc:cxnChg>
        <pc:cxnChg chg="add del mod">
          <ac:chgData name="Rocha, Silas (X)" userId="637ac70a-62f2-4f11-8566-b2ec091e8f61" providerId="ADAL" clId="{C7CF125C-1098-4F9D-AA5D-E0F6B2C30DDA}" dt="2021-09-13T18:37:47.617" v="8"/>
          <ac:cxnSpMkLst>
            <pc:docMk/>
            <pc:sldMk cId="2222081714" sldId="257"/>
            <ac:cxnSpMk id="57" creationId="{94954AB7-5A6C-47A2-979D-6C3DA998EAAE}"/>
          </ac:cxnSpMkLst>
        </pc:cxnChg>
        <pc:cxnChg chg="add del mod">
          <ac:chgData name="Rocha, Silas (X)" userId="637ac70a-62f2-4f11-8566-b2ec091e8f61" providerId="ADAL" clId="{C7CF125C-1098-4F9D-AA5D-E0F6B2C30DDA}" dt="2021-09-13T18:37:47.617" v="8"/>
          <ac:cxnSpMkLst>
            <pc:docMk/>
            <pc:sldMk cId="2222081714" sldId="257"/>
            <ac:cxnSpMk id="58" creationId="{4D313852-1EA4-4C44-BCE6-401479A005DC}"/>
          </ac:cxnSpMkLst>
        </pc:cxnChg>
        <pc:cxnChg chg="add del mod">
          <ac:chgData name="Rocha, Silas (X)" userId="637ac70a-62f2-4f11-8566-b2ec091e8f61" providerId="ADAL" clId="{C7CF125C-1098-4F9D-AA5D-E0F6B2C30DDA}" dt="2021-09-13T18:37:47.617" v="8"/>
          <ac:cxnSpMkLst>
            <pc:docMk/>
            <pc:sldMk cId="2222081714" sldId="257"/>
            <ac:cxnSpMk id="59" creationId="{27328AE8-97A2-4F84-8796-36158446D7C3}"/>
          </ac:cxnSpMkLst>
        </pc:cxnChg>
        <pc:cxnChg chg="add del mod">
          <ac:chgData name="Rocha, Silas (X)" userId="637ac70a-62f2-4f11-8566-b2ec091e8f61" providerId="ADAL" clId="{C7CF125C-1098-4F9D-AA5D-E0F6B2C30DDA}" dt="2021-09-13T18:37:47.617" v="8"/>
          <ac:cxnSpMkLst>
            <pc:docMk/>
            <pc:sldMk cId="2222081714" sldId="257"/>
            <ac:cxnSpMk id="61" creationId="{74941CCB-55D4-474E-8FED-82A8167BE742}"/>
          </ac:cxnSpMkLst>
        </pc:cxnChg>
        <pc:cxnChg chg="add del mod">
          <ac:chgData name="Rocha, Silas (X)" userId="637ac70a-62f2-4f11-8566-b2ec091e8f61" providerId="ADAL" clId="{C7CF125C-1098-4F9D-AA5D-E0F6B2C30DDA}" dt="2021-09-13T18:37:47.617" v="8"/>
          <ac:cxnSpMkLst>
            <pc:docMk/>
            <pc:sldMk cId="2222081714" sldId="257"/>
            <ac:cxnSpMk id="62" creationId="{A4FEDB69-9AC2-4E5E-BE20-16286174788F}"/>
          </ac:cxnSpMkLst>
        </pc:cxnChg>
        <pc:cxnChg chg="add del mod">
          <ac:chgData name="Rocha, Silas (X)" userId="637ac70a-62f2-4f11-8566-b2ec091e8f61" providerId="ADAL" clId="{C7CF125C-1098-4F9D-AA5D-E0F6B2C30DDA}" dt="2021-09-13T18:37:47.617" v="8"/>
          <ac:cxnSpMkLst>
            <pc:docMk/>
            <pc:sldMk cId="2222081714" sldId="257"/>
            <ac:cxnSpMk id="64" creationId="{0F7739AE-3D99-4E3B-B328-557CDDF72E1D}"/>
          </ac:cxnSpMkLst>
        </pc:cxnChg>
        <pc:cxnChg chg="add del mod">
          <ac:chgData name="Rocha, Silas (X)" userId="637ac70a-62f2-4f11-8566-b2ec091e8f61" providerId="ADAL" clId="{C7CF125C-1098-4F9D-AA5D-E0F6B2C30DDA}" dt="2021-09-13T18:37:47.617" v="8"/>
          <ac:cxnSpMkLst>
            <pc:docMk/>
            <pc:sldMk cId="2222081714" sldId="257"/>
            <ac:cxnSpMk id="65" creationId="{C7247448-425F-4285-BF22-232128EB09BE}"/>
          </ac:cxnSpMkLst>
        </pc:cxnChg>
        <pc:cxnChg chg="add del mod">
          <ac:chgData name="Rocha, Silas (X)" userId="637ac70a-62f2-4f11-8566-b2ec091e8f61" providerId="ADAL" clId="{C7CF125C-1098-4F9D-AA5D-E0F6B2C30DDA}" dt="2021-09-13T18:37:47.617" v="8"/>
          <ac:cxnSpMkLst>
            <pc:docMk/>
            <pc:sldMk cId="2222081714" sldId="257"/>
            <ac:cxnSpMk id="67" creationId="{425778D4-CEDC-4020-9822-9F81D4A8D03E}"/>
          </ac:cxnSpMkLst>
        </pc:cxnChg>
        <pc:cxnChg chg="add del mod">
          <ac:chgData name="Rocha, Silas (X)" userId="637ac70a-62f2-4f11-8566-b2ec091e8f61" providerId="ADAL" clId="{C7CF125C-1098-4F9D-AA5D-E0F6B2C30DDA}" dt="2021-09-13T18:37:47.617" v="8"/>
          <ac:cxnSpMkLst>
            <pc:docMk/>
            <pc:sldMk cId="2222081714" sldId="257"/>
            <ac:cxnSpMk id="68" creationId="{B5A55FBB-C7E0-4232-BB11-1EC436A3B75A}"/>
          </ac:cxnSpMkLst>
        </pc:cxnChg>
        <pc:cxnChg chg="add del mod">
          <ac:chgData name="Rocha, Silas (X)" userId="637ac70a-62f2-4f11-8566-b2ec091e8f61" providerId="ADAL" clId="{C7CF125C-1098-4F9D-AA5D-E0F6B2C30DDA}" dt="2021-09-13T18:37:47.617" v="8"/>
          <ac:cxnSpMkLst>
            <pc:docMk/>
            <pc:sldMk cId="2222081714" sldId="257"/>
            <ac:cxnSpMk id="69" creationId="{8C8C66E0-343B-4AF5-AEF2-1C6486D07D45}"/>
          </ac:cxnSpMkLst>
        </pc:cxnChg>
        <pc:cxnChg chg="add del mod">
          <ac:chgData name="Rocha, Silas (X)" userId="637ac70a-62f2-4f11-8566-b2ec091e8f61" providerId="ADAL" clId="{C7CF125C-1098-4F9D-AA5D-E0F6B2C30DDA}" dt="2021-09-13T18:37:47.617" v="8"/>
          <ac:cxnSpMkLst>
            <pc:docMk/>
            <pc:sldMk cId="2222081714" sldId="257"/>
            <ac:cxnSpMk id="70" creationId="{63D9474A-BE0B-4CA3-A8BE-DC7A1771F092}"/>
          </ac:cxnSpMkLst>
        </pc:cxnChg>
        <pc:cxnChg chg="add del mod">
          <ac:chgData name="Rocha, Silas (X)" userId="637ac70a-62f2-4f11-8566-b2ec091e8f61" providerId="ADAL" clId="{C7CF125C-1098-4F9D-AA5D-E0F6B2C30DDA}" dt="2021-09-13T18:37:47.617" v="8"/>
          <ac:cxnSpMkLst>
            <pc:docMk/>
            <pc:sldMk cId="2222081714" sldId="257"/>
            <ac:cxnSpMk id="71" creationId="{69489374-45EE-4D2A-86FA-42D617C13100}"/>
          </ac:cxnSpMkLst>
        </pc:cxnChg>
        <pc:cxnChg chg="add del mod">
          <ac:chgData name="Rocha, Silas (X)" userId="637ac70a-62f2-4f11-8566-b2ec091e8f61" providerId="ADAL" clId="{C7CF125C-1098-4F9D-AA5D-E0F6B2C30DDA}" dt="2021-09-13T18:37:47.617" v="8"/>
          <ac:cxnSpMkLst>
            <pc:docMk/>
            <pc:sldMk cId="2222081714" sldId="257"/>
            <ac:cxnSpMk id="82" creationId="{57FF71BC-CF7C-44B2-907A-32CC3B47E376}"/>
          </ac:cxnSpMkLst>
        </pc:cxnChg>
        <pc:cxnChg chg="add del mod">
          <ac:chgData name="Rocha, Silas (X)" userId="637ac70a-62f2-4f11-8566-b2ec091e8f61" providerId="ADAL" clId="{C7CF125C-1098-4F9D-AA5D-E0F6B2C30DDA}" dt="2021-09-13T18:37:47.617" v="8"/>
          <ac:cxnSpMkLst>
            <pc:docMk/>
            <pc:sldMk cId="2222081714" sldId="257"/>
            <ac:cxnSpMk id="83" creationId="{09D68602-CD7F-4857-AD4E-6CF825C199E6}"/>
          </ac:cxnSpMkLst>
        </pc:cxnChg>
        <pc:cxnChg chg="add del mod">
          <ac:chgData name="Rocha, Silas (X)" userId="637ac70a-62f2-4f11-8566-b2ec091e8f61" providerId="ADAL" clId="{C7CF125C-1098-4F9D-AA5D-E0F6B2C30DDA}" dt="2021-09-13T18:37:47.617" v="8"/>
          <ac:cxnSpMkLst>
            <pc:docMk/>
            <pc:sldMk cId="2222081714" sldId="257"/>
            <ac:cxnSpMk id="86" creationId="{51BEEEF6-D1EF-44C0-852E-44B5EDC95085}"/>
          </ac:cxnSpMkLst>
        </pc:cxnChg>
        <pc:cxnChg chg="add del mod">
          <ac:chgData name="Rocha, Silas (X)" userId="637ac70a-62f2-4f11-8566-b2ec091e8f61" providerId="ADAL" clId="{C7CF125C-1098-4F9D-AA5D-E0F6B2C30DDA}" dt="2021-09-13T18:37:47.617" v="8"/>
          <ac:cxnSpMkLst>
            <pc:docMk/>
            <pc:sldMk cId="2222081714" sldId="257"/>
            <ac:cxnSpMk id="87" creationId="{9D8CC436-D536-4CE2-8EBD-40E6CB50E667}"/>
          </ac:cxnSpMkLst>
        </pc:cxnChg>
        <pc:cxnChg chg="add del mod">
          <ac:chgData name="Rocha, Silas (X)" userId="637ac70a-62f2-4f11-8566-b2ec091e8f61" providerId="ADAL" clId="{C7CF125C-1098-4F9D-AA5D-E0F6B2C30DDA}" dt="2021-09-13T18:37:47.617" v="8"/>
          <ac:cxnSpMkLst>
            <pc:docMk/>
            <pc:sldMk cId="2222081714" sldId="257"/>
            <ac:cxnSpMk id="88" creationId="{854CDE28-1935-41E4-9089-7C346A0659FD}"/>
          </ac:cxnSpMkLst>
        </pc:cxnChg>
        <pc:cxnChg chg="add del mod">
          <ac:chgData name="Rocha, Silas (X)" userId="637ac70a-62f2-4f11-8566-b2ec091e8f61" providerId="ADAL" clId="{C7CF125C-1098-4F9D-AA5D-E0F6B2C30DDA}" dt="2021-09-13T18:37:47.617" v="8"/>
          <ac:cxnSpMkLst>
            <pc:docMk/>
            <pc:sldMk cId="2222081714" sldId="257"/>
            <ac:cxnSpMk id="89" creationId="{E593A9E9-FCD9-40A1-9FE3-3A5E394D6490}"/>
          </ac:cxnSpMkLst>
        </pc:cxnChg>
      </pc:sldChg>
      <pc:sldChg chg="del">
        <pc:chgData name="Rocha, Silas (X)" userId="637ac70a-62f2-4f11-8566-b2ec091e8f61" providerId="ADAL" clId="{C7CF125C-1098-4F9D-AA5D-E0F6B2C30DDA}" dt="2021-09-13T18:48:48.285" v="634" actId="47"/>
        <pc:sldMkLst>
          <pc:docMk/>
          <pc:sldMk cId="1531123154" sldId="258"/>
        </pc:sldMkLst>
      </pc:sldChg>
      <pc:sldChg chg="modSp ord">
        <pc:chgData name="Rocha, Silas (X)" userId="637ac70a-62f2-4f11-8566-b2ec091e8f61" providerId="ADAL" clId="{C7CF125C-1098-4F9D-AA5D-E0F6B2C30DDA}" dt="2021-09-16T14:34:26.686" v="749" actId="14826"/>
        <pc:sldMkLst>
          <pc:docMk/>
          <pc:sldMk cId="129905058" sldId="259"/>
        </pc:sldMkLst>
        <pc:picChg chg="mod">
          <ac:chgData name="Rocha, Silas (X)" userId="637ac70a-62f2-4f11-8566-b2ec091e8f61" providerId="ADAL" clId="{C7CF125C-1098-4F9D-AA5D-E0F6B2C30DDA}" dt="2021-09-16T14:34:26.686" v="749" actId="14826"/>
          <ac:picMkLst>
            <pc:docMk/>
            <pc:sldMk cId="129905058" sldId="259"/>
            <ac:picMk id="8" creationId="{010AEB6C-24E5-4FE1-8FD6-3F728B65C9BA}"/>
          </ac:picMkLst>
        </pc:picChg>
      </pc:sldChg>
      <pc:sldChg chg="del">
        <pc:chgData name="Rocha, Silas (X)" userId="637ac70a-62f2-4f11-8566-b2ec091e8f61" providerId="ADAL" clId="{C7CF125C-1098-4F9D-AA5D-E0F6B2C30DDA}" dt="2021-09-13T18:49:34.279" v="639" actId="2696"/>
        <pc:sldMkLst>
          <pc:docMk/>
          <pc:sldMk cId="2422284795" sldId="260"/>
        </pc:sldMkLst>
      </pc:sldChg>
      <pc:sldChg chg="ord">
        <pc:chgData name="Rocha, Silas (X)" userId="637ac70a-62f2-4f11-8566-b2ec091e8f61" providerId="ADAL" clId="{C7CF125C-1098-4F9D-AA5D-E0F6B2C30DDA}" dt="2021-09-13T18:49:23.716" v="636"/>
        <pc:sldMkLst>
          <pc:docMk/>
          <pc:sldMk cId="3266138004" sldId="262"/>
        </pc:sldMkLst>
      </pc:sldChg>
      <pc:sldChg chg="del">
        <pc:chgData name="Rocha, Silas (X)" userId="637ac70a-62f2-4f11-8566-b2ec091e8f61" providerId="ADAL" clId="{C7CF125C-1098-4F9D-AA5D-E0F6B2C30DDA}" dt="2021-09-13T18:48:48.285" v="634" actId="47"/>
        <pc:sldMkLst>
          <pc:docMk/>
          <pc:sldMk cId="2959051738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2A7A0-2539-475D-9A57-7716B274755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B9040-A027-4F4F-A9DC-3567F9A91C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86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4FD249-D446-4672-A105-E32901FE74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07"/>
          <a:stretch/>
        </p:blipFill>
        <p:spPr>
          <a:xfrm>
            <a:off x="-1" y="0"/>
            <a:ext cx="12191999" cy="472508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924465"/>
            <a:ext cx="12192000" cy="1442005"/>
          </a:xfrm>
          <a:prstGeom prst="rect">
            <a:avLst/>
          </a:prstGeom>
          <a:solidFill>
            <a:srgbClr val="00669D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896" y="1088702"/>
            <a:ext cx="11365992" cy="612648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TITLE IN ALL CAPS – SEMPRE TEST RESULT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896" y="1719638"/>
            <a:ext cx="11365992" cy="41148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FOR LONGER TITLES, USE SECOND LINE TO ELABORATE. ALSO IN ALL CAPS.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4725086"/>
            <a:ext cx="12192000" cy="365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409" y="6062197"/>
            <a:ext cx="951913" cy="5580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808A8C-FD51-4831-9C65-F0C36ED7F17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344" y="5203533"/>
            <a:ext cx="3450687" cy="118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29655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67E0194-4D48-4029-9AA2-9D86058F238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82804" y="744718"/>
            <a:ext cx="11566689" cy="47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1060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0194-4D48-4029-9AA2-9D86058F238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76503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Slide">
    <p:bg>
      <p:bgPr>
        <a:solidFill>
          <a:srgbClr val="0C4D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A4B3B3-06F7-4766-89C9-EC755A74FE0D}"/>
              </a:ext>
            </a:extLst>
          </p:cNvPr>
          <p:cNvSpPr/>
          <p:nvPr userDrawn="1"/>
        </p:nvSpPr>
        <p:spPr>
          <a:xfrm>
            <a:off x="699526" y="2514408"/>
            <a:ext cx="103907" cy="15408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accent5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C9673F-A6BC-4C51-88DF-BAE46A3393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3261" y="2860858"/>
            <a:ext cx="8521065" cy="847900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395287" indent="0">
              <a:buNone/>
              <a:defRPr/>
            </a:lvl2pPr>
            <a:lvl3pPr marL="801688" indent="0">
              <a:buNone/>
              <a:defRPr/>
            </a:lvl3pPr>
            <a:lvl4pPr marL="1141413" indent="0">
              <a:buNone/>
              <a:defRPr/>
            </a:lvl4pPr>
            <a:lvl5pPr marL="1489075" indent="0">
              <a:buNone/>
              <a:defRPr/>
            </a:lvl5pPr>
          </a:lstStyle>
          <a:p>
            <a:pPr lvl="0"/>
            <a:r>
              <a:rPr lang="en-US"/>
              <a:t>Divider Section</a:t>
            </a:r>
          </a:p>
        </p:txBody>
      </p:sp>
    </p:spTree>
    <p:extLst>
      <p:ext uri="{BB962C8B-B14F-4D97-AF65-F5344CB8AC3E}">
        <p14:creationId xmlns:p14="http://schemas.microsoft.com/office/powerpoint/2010/main" val="3264012136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67E0194-4D48-4029-9AA2-9D86058F238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59407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96" y="1719072"/>
            <a:ext cx="11539728" cy="452628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67E0194-4D48-4029-9AA2-9D86058F238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11136" y="777240"/>
            <a:ext cx="11548872" cy="475488"/>
          </a:xfrm>
        </p:spPr>
        <p:txBody>
          <a:bodyPr/>
          <a:lstStyle>
            <a:lvl1pPr marL="0" indent="0">
              <a:buNone/>
              <a:defRPr>
                <a:solidFill>
                  <a:srgbClr val="018CC9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4036480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67E0194-4D48-4029-9AA2-9D86058F238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47243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0194-4D48-4029-9AA2-9D86058F238A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11136" y="777240"/>
            <a:ext cx="11548872" cy="475488"/>
          </a:xfrm>
        </p:spPr>
        <p:txBody>
          <a:bodyPr/>
          <a:lstStyle>
            <a:lvl1pPr marL="0" indent="0">
              <a:buNone/>
              <a:defRPr>
                <a:solidFill>
                  <a:srgbClr val="018CC9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7302619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0896" y="1216152"/>
            <a:ext cx="5486400" cy="50292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7648" y="1216152"/>
            <a:ext cx="5486400" cy="50292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67E0194-4D48-4029-9AA2-9D86058F238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12584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 Subhea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0896" y="1719072"/>
            <a:ext cx="5486400" cy="452628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7648" y="1719072"/>
            <a:ext cx="5486400" cy="452628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67E0194-4D48-4029-9AA2-9D86058F238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11136" y="777240"/>
            <a:ext cx="11548872" cy="475488"/>
          </a:xfrm>
        </p:spPr>
        <p:txBody>
          <a:bodyPr/>
          <a:lstStyle>
            <a:lvl1pPr marL="0" indent="0">
              <a:buNone/>
              <a:defRPr>
                <a:solidFill>
                  <a:srgbClr val="018CC9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8942997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le Two Columns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265176"/>
            <a:ext cx="11539728" cy="475488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896" y="1216152"/>
            <a:ext cx="5486400" cy="548640"/>
          </a:xfrm>
          <a:solidFill>
            <a:srgbClr val="018CC9"/>
          </a:solidFill>
        </p:spPr>
        <p:txBody>
          <a:bodyPr anchor="b"/>
          <a:lstStyle>
            <a:lvl1pPr marL="0" indent="0">
              <a:buNone/>
              <a:defRPr sz="24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896" y="1755648"/>
            <a:ext cx="5486400" cy="448056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216152"/>
            <a:ext cx="5486400" cy="548640"/>
          </a:xfrm>
          <a:solidFill>
            <a:srgbClr val="C00000"/>
          </a:solidFill>
        </p:spPr>
        <p:txBody>
          <a:bodyPr anchor="b"/>
          <a:lstStyle>
            <a:lvl1pPr marL="0" indent="0">
              <a:buNone/>
              <a:defRPr sz="24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1755648"/>
            <a:ext cx="5486400" cy="448056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67E0194-4D48-4029-9AA2-9D86058F238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00652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 Subhead Two Columns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265176"/>
            <a:ext cx="11539728" cy="475488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896" y="1719072"/>
            <a:ext cx="5486400" cy="548640"/>
          </a:xfrm>
          <a:solidFill>
            <a:srgbClr val="018CC9"/>
          </a:solidFill>
        </p:spPr>
        <p:txBody>
          <a:bodyPr anchor="b"/>
          <a:lstStyle>
            <a:lvl1pPr marL="0" indent="0">
              <a:buNone/>
              <a:defRPr sz="24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896" y="2286000"/>
            <a:ext cx="5486400" cy="393192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719072"/>
            <a:ext cx="5486400" cy="548640"/>
          </a:xfrm>
          <a:solidFill>
            <a:srgbClr val="C00000"/>
          </a:solidFill>
        </p:spPr>
        <p:txBody>
          <a:bodyPr anchor="b"/>
          <a:lstStyle>
            <a:lvl1pPr marL="0" indent="0">
              <a:buNone/>
              <a:defRPr sz="24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286000"/>
            <a:ext cx="5486400" cy="393192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67E0194-4D48-4029-9AA2-9D86058F238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11136" y="777240"/>
            <a:ext cx="11548872" cy="475488"/>
          </a:xfrm>
        </p:spPr>
        <p:txBody>
          <a:bodyPr/>
          <a:lstStyle>
            <a:lvl1pPr marL="0" indent="0">
              <a:buNone/>
              <a:defRPr>
                <a:solidFill>
                  <a:srgbClr val="018CC9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4675290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uritas_Logo_white-01.png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04"/>
          <a:stretch/>
        </p:blipFill>
        <p:spPr>
          <a:xfrm>
            <a:off x="10953746" y="6343078"/>
            <a:ext cx="1129431" cy="38906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0896" y="265176"/>
            <a:ext cx="11539728" cy="475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896" y="1216152"/>
            <a:ext cx="11539728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16168" y="6574536"/>
            <a:ext cx="384048" cy="210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67E0194-4D48-4029-9AA2-9D86058F238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10896" y="6577317"/>
            <a:ext cx="1975104" cy="207531"/>
          </a:xfrm>
          <a:prstGeom prst="rect">
            <a:avLst/>
          </a:prstGeom>
        </p:spPr>
        <p:txBody>
          <a:bodyPr lIns="0" rIns="0" anchor="b"/>
          <a:lstStyle>
            <a:lvl1pPr algn="l">
              <a:defRPr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50" b="0">
                <a:solidFill>
                  <a:schemeClr val="tx1"/>
                </a:solidFill>
                <a:latin typeface="+mn-lt"/>
                <a:cs typeface="Segoe UI" panose="020B0502040204020203" pitchFamily="34" charset="0"/>
              </a:rPr>
              <a:t>© 2021 Auritas LLC.  All rights reserved.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10896" y="762000"/>
            <a:ext cx="11539728" cy="182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1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4" r:id="rId11"/>
    <p:sldLayoutId id="214748368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18CC9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18CC9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31825" indent="-236538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027113" indent="-225425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65000"/>
            <a:lumOff val="3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6363" indent="-23495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65000"/>
            <a:lumOff val="3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716088" indent="-227013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65000"/>
            <a:lumOff val="3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iki.scn.sap.com/wiki/pages/viewpage.action?pageId=47782955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2343A-F26C-471A-9D4F-A22CC2D27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DBA &amp; ASML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4284C-6CEC-496F-9DD6-F0406A066D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Sap BTP CF – Architecture Diagrams</a:t>
            </a:r>
          </a:p>
        </p:txBody>
      </p:sp>
    </p:spTree>
    <p:extLst>
      <p:ext uri="{BB962C8B-B14F-4D97-AF65-F5344CB8AC3E}">
        <p14:creationId xmlns:p14="http://schemas.microsoft.com/office/powerpoint/2010/main" val="4241900552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41D9-A1AD-405E-8078-D37D750A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cs typeface="Segoe UI"/>
              </a:rPr>
              <a:t>Overall Architecture Diagram</a:t>
            </a:r>
            <a:endParaRPr lang="en-US" sz="2600" dirty="0">
              <a:solidFill>
                <a:srgbClr val="00B0F0"/>
              </a:solidFill>
              <a:cs typeface="Segoe U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363E-FAE6-49FE-8884-9E5012700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6" y="1216152"/>
            <a:ext cx="2301675" cy="1812274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sz="1600" dirty="0">
                <a:cs typeface="Segoe UI"/>
              </a:rPr>
              <a:t>This architecture shows how all steps work in the customer subaccount when deployed.</a:t>
            </a:r>
          </a:p>
          <a:p>
            <a:pPr marL="0" indent="0">
              <a:buNone/>
            </a:pPr>
            <a:r>
              <a:rPr lang="en-US" sz="1600" dirty="0">
                <a:cs typeface="Segoe UI"/>
              </a:rPr>
              <a:t>Some servicers are mandatory and could have cost related (contact your SAP Sales Contact to request an estimate on the cost).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0E345-8EFD-447B-AEE1-702CD147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0194-4D48-4029-9AA2-9D86058F238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94740587-779C-4266-BE1B-E2B555EB9067}"/>
              </a:ext>
            </a:extLst>
          </p:cNvPr>
          <p:cNvSpPr txBox="1">
            <a:spLocks/>
          </p:cNvSpPr>
          <p:nvPr/>
        </p:nvSpPr>
        <p:spPr>
          <a:xfrm>
            <a:off x="310896" y="3503913"/>
            <a:ext cx="2049750" cy="27662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18CC9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31825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027113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6363" indent="-2349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716088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cs typeface="Segoe UI"/>
              </a:rPr>
              <a:t>Pre-requisites (services):</a:t>
            </a:r>
          </a:p>
          <a:p>
            <a:r>
              <a:rPr lang="en-US" sz="1400" dirty="0">
                <a:cs typeface="Segoe UI"/>
              </a:rPr>
              <a:t>Hana Cloud</a:t>
            </a:r>
          </a:p>
          <a:p>
            <a:r>
              <a:rPr lang="en-US" sz="1400" dirty="0">
                <a:cs typeface="Segoe UI"/>
              </a:rPr>
              <a:t>Cloud Foundry Runtime 1GB</a:t>
            </a:r>
          </a:p>
          <a:p>
            <a:r>
              <a:rPr lang="en-US" sz="1400" dirty="0">
                <a:cs typeface="Segoe UI"/>
              </a:rPr>
              <a:t>Application logging (standard plan)</a:t>
            </a:r>
          </a:p>
          <a:p>
            <a:r>
              <a:rPr lang="en-US" sz="1400" dirty="0">
                <a:cs typeface="Segoe UI"/>
              </a:rPr>
              <a:t>Connectivity</a:t>
            </a:r>
          </a:p>
          <a:p>
            <a:r>
              <a:rPr lang="en-US" sz="1400" dirty="0">
                <a:cs typeface="Segoe UI"/>
              </a:rPr>
              <a:t>Destination</a:t>
            </a:r>
          </a:p>
          <a:p>
            <a:r>
              <a:rPr lang="en-US" sz="1400" dirty="0" err="1">
                <a:cs typeface="Segoe UI"/>
              </a:rPr>
              <a:t>Xsuaa</a:t>
            </a:r>
            <a:endParaRPr lang="en-US" sz="1400" dirty="0">
              <a:cs typeface="Segoe UI"/>
            </a:endParaRPr>
          </a:p>
          <a:p>
            <a:pPr marL="0" indent="0">
              <a:buNone/>
            </a:pPr>
            <a:endParaRPr lang="en-US" sz="1400" dirty="0">
              <a:cs typeface="Segoe UI"/>
            </a:endParaRPr>
          </a:p>
          <a:p>
            <a:endParaRPr lang="en-US" sz="1400" dirty="0">
              <a:cs typeface="Segoe UI"/>
            </a:endParaRPr>
          </a:p>
        </p:txBody>
      </p:sp>
      <p:sp>
        <p:nvSpPr>
          <p:cNvPr id="92" name="Rectangle 162">
            <a:extLst>
              <a:ext uri="{FF2B5EF4-FFF2-40B4-BE49-F238E27FC236}">
                <a16:creationId xmlns:a16="http://schemas.microsoft.com/office/drawing/2014/main" id="{1AD49D40-F212-4F45-B3CA-C1AC0E4CCDC2}"/>
              </a:ext>
            </a:extLst>
          </p:cNvPr>
          <p:cNvSpPr/>
          <p:nvPr/>
        </p:nvSpPr>
        <p:spPr>
          <a:xfrm>
            <a:off x="48567" y="76753"/>
            <a:ext cx="12097344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SzPct val="100000"/>
            </a:pPr>
            <a:r>
              <a:rPr lang="en-US" sz="1000" dirty="0">
                <a:highlight>
                  <a:srgbClr val="C0C0C0"/>
                </a:highlight>
              </a:rPr>
              <a:t>To create architecture diagram as bellow please refer to the most recent version of the SAP Business Technology Platform Solution Diagrams &amp; Icons here </a:t>
            </a:r>
            <a:r>
              <a:rPr lang="en-US" sz="1000" dirty="0">
                <a:highlight>
                  <a:srgbClr val="C0C0C0"/>
                </a:highlight>
                <a:hlinkClick r:id="rId2"/>
              </a:rPr>
              <a:t>https://wiki.scn.sap.com/wiki/pages/viewpage.action?pageId=477829554</a:t>
            </a:r>
            <a:r>
              <a:rPr lang="en-US" sz="1000" dirty="0">
                <a:highlight>
                  <a:srgbClr val="C0C0C0"/>
                </a:highlight>
              </a:rPr>
              <a:t>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BA78345-9E61-4E0B-A59F-94B46BC11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168" y="1802167"/>
            <a:ext cx="9552456" cy="409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81714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E232D-2F07-41CB-B4C0-60CC4A83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>
                <a:cs typeface="Segoe UI"/>
              </a:rPr>
              <a:t>Development</a:t>
            </a:r>
            <a:r>
              <a:rPr lang="pt-PT" dirty="0">
                <a:cs typeface="Segoe UI"/>
              </a:rPr>
              <a:t> </a:t>
            </a:r>
            <a:r>
              <a:rPr lang="pt-PT" dirty="0" err="1">
                <a:cs typeface="Segoe UI"/>
              </a:rPr>
              <a:t>Security</a:t>
            </a:r>
            <a:r>
              <a:rPr lang="pt-PT" dirty="0">
                <a:cs typeface="Segoe UI"/>
              </a:rPr>
              <a:t> </a:t>
            </a:r>
            <a:r>
              <a:rPr lang="pt-PT" dirty="0" err="1">
                <a:cs typeface="Segoe UI"/>
              </a:rPr>
              <a:t>Diagram</a:t>
            </a:r>
            <a:endParaRPr lang="pt-PT" dirty="0" err="1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C4F3978E-3258-46EC-AF8B-FCE5D2212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390" y="1216152"/>
            <a:ext cx="10870739" cy="5029200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78BFD37-16ED-44BE-AF1A-811A3416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0194-4D48-4029-9AA2-9D86058F238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54299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41D9-A1AD-405E-8078-D37D750A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>
                <a:solidFill>
                  <a:srgbClr val="00B0F0"/>
                </a:solidFill>
                <a:cs typeface="Segoe UI"/>
              </a:rPr>
              <a:t>Git Strategy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0E345-8EFD-447B-AEE1-702CD147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0194-4D48-4029-9AA2-9D86058F238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AAAFBF9-2443-4601-8019-1CE914C8908F}"/>
              </a:ext>
            </a:extLst>
          </p:cNvPr>
          <p:cNvSpPr txBox="1"/>
          <p:nvPr/>
        </p:nvSpPr>
        <p:spPr>
          <a:xfrm>
            <a:off x="1202422" y="6285047"/>
            <a:ext cx="103492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/>
              <a:t>More </a:t>
            </a:r>
            <a:r>
              <a:rPr lang="pt-PT" sz="1400" err="1"/>
              <a:t>information</a:t>
            </a:r>
            <a:r>
              <a:rPr lang="pt-PT" sz="1400"/>
              <a:t> can </a:t>
            </a:r>
            <a:r>
              <a:rPr lang="pt-PT" sz="1400" err="1"/>
              <a:t>be</a:t>
            </a:r>
            <a:r>
              <a:rPr lang="pt-PT" sz="1400"/>
              <a:t> </a:t>
            </a:r>
            <a:r>
              <a:rPr lang="pt-PT" sz="1400" err="1"/>
              <a:t>found</a:t>
            </a:r>
            <a:r>
              <a:rPr lang="pt-PT" sz="1400"/>
              <a:t> </a:t>
            </a:r>
            <a:r>
              <a:rPr lang="pt-PT" sz="1400" err="1"/>
              <a:t>here</a:t>
            </a:r>
            <a:r>
              <a:rPr lang="pt-PT" sz="1400"/>
              <a:t>: https://www.atlassian.com/git/tutorials/comparing-workflows/gitflow-workflow</a:t>
            </a:r>
          </a:p>
        </p:txBody>
      </p:sp>
      <p:sp>
        <p:nvSpPr>
          <p:cNvPr id="7" name="AutoShape 2" descr="Git flow workflow - Historical Branches">
            <a:extLst>
              <a:ext uri="{FF2B5EF4-FFF2-40B4-BE49-F238E27FC236}">
                <a16:creationId xmlns:a16="http://schemas.microsoft.com/office/drawing/2014/main" id="{56F166B3-546C-431E-9D29-EC5226D008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465C40-4330-457E-9834-9F99722B6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1353" y="906011"/>
            <a:ext cx="9699664" cy="6857999"/>
          </a:xfrm>
          <a:prstGeom prst="rect">
            <a:avLst/>
          </a:prstGeom>
        </p:spPr>
      </p:pic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A0A2FC92-7642-4D6D-B054-C84087841BAC}"/>
              </a:ext>
            </a:extLst>
          </p:cNvPr>
          <p:cNvSpPr txBox="1">
            <a:spLocks/>
          </p:cNvSpPr>
          <p:nvPr/>
        </p:nvSpPr>
        <p:spPr>
          <a:xfrm>
            <a:off x="310896" y="1133024"/>
            <a:ext cx="2635504" cy="2533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18CC9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31825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027113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6363" indent="-2349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716088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1400"/>
              <a:t>For </a:t>
            </a:r>
            <a:r>
              <a:rPr lang="pt-PT" sz="1400" err="1"/>
              <a:t>our</a:t>
            </a:r>
            <a:r>
              <a:rPr lang="pt-PT" sz="1400"/>
              <a:t> </a:t>
            </a:r>
            <a:r>
              <a:rPr lang="pt-PT" sz="1400" err="1"/>
              <a:t>project</a:t>
            </a:r>
            <a:r>
              <a:rPr lang="pt-PT" sz="1400"/>
              <a:t> </a:t>
            </a:r>
            <a:r>
              <a:rPr lang="pt-PT" sz="1400" err="1"/>
              <a:t>we</a:t>
            </a:r>
            <a:r>
              <a:rPr lang="pt-PT" sz="1400"/>
              <a:t> </a:t>
            </a:r>
            <a:r>
              <a:rPr lang="pt-PT" sz="1400" err="1"/>
              <a:t>have</a:t>
            </a:r>
            <a:r>
              <a:rPr lang="pt-PT" sz="1400"/>
              <a:t> </a:t>
            </a:r>
            <a:r>
              <a:rPr lang="pt-PT" sz="1400" err="1"/>
              <a:t>chosen</a:t>
            </a:r>
            <a:r>
              <a:rPr lang="pt-PT" sz="1400"/>
              <a:t> to </a:t>
            </a:r>
            <a:r>
              <a:rPr lang="pt-PT" sz="1400" err="1"/>
              <a:t>follow</a:t>
            </a:r>
            <a:r>
              <a:rPr lang="pt-PT" sz="1400"/>
              <a:t> </a:t>
            </a:r>
            <a:r>
              <a:rPr lang="pt-PT" sz="1400" err="1"/>
              <a:t>the</a:t>
            </a:r>
            <a:r>
              <a:rPr lang="pt-PT" sz="1400"/>
              <a:t> </a:t>
            </a:r>
            <a:r>
              <a:rPr lang="pt-PT" sz="1400" err="1"/>
              <a:t>git</a:t>
            </a:r>
            <a:r>
              <a:rPr lang="pt-PT" sz="1400"/>
              <a:t> </a:t>
            </a:r>
            <a:r>
              <a:rPr lang="pt-PT" sz="1400" err="1"/>
              <a:t>flow</a:t>
            </a:r>
            <a:r>
              <a:rPr lang="pt-PT" sz="1400"/>
              <a:t> </a:t>
            </a:r>
            <a:r>
              <a:rPr lang="pt-PT" sz="1400" err="1"/>
              <a:t>strategy</a:t>
            </a:r>
            <a:r>
              <a:rPr lang="pt-PT" sz="1400"/>
              <a:t> </a:t>
            </a:r>
            <a:r>
              <a:rPr lang="pt-PT" sz="1400" err="1"/>
              <a:t>and</a:t>
            </a:r>
            <a:r>
              <a:rPr lang="pt-PT" sz="1400"/>
              <a:t> </a:t>
            </a:r>
            <a:r>
              <a:rPr lang="pt-PT" sz="1400" err="1"/>
              <a:t>with</a:t>
            </a:r>
            <a:r>
              <a:rPr lang="pt-PT" sz="1400"/>
              <a:t> </a:t>
            </a:r>
            <a:r>
              <a:rPr lang="pt-PT" sz="1400" err="1"/>
              <a:t>it</a:t>
            </a:r>
            <a:r>
              <a:rPr lang="pt-PT" sz="1400"/>
              <a:t> </a:t>
            </a:r>
            <a:r>
              <a:rPr lang="pt-PT" sz="1400" err="1"/>
              <a:t>we</a:t>
            </a:r>
            <a:r>
              <a:rPr lang="pt-PT" sz="1400"/>
              <a:t> </a:t>
            </a:r>
            <a:r>
              <a:rPr lang="pt-PT" sz="1400" err="1"/>
              <a:t>have</a:t>
            </a:r>
            <a:r>
              <a:rPr lang="pt-PT" sz="1400"/>
              <a:t> 3 </a:t>
            </a:r>
            <a:r>
              <a:rPr lang="pt-PT" sz="1400" err="1"/>
              <a:t>environments</a:t>
            </a:r>
            <a:r>
              <a:rPr lang="pt-PT" sz="1400"/>
              <a:t>, </a:t>
            </a:r>
            <a:r>
              <a:rPr lang="pt-PT" sz="1400" err="1"/>
              <a:t>dev</a:t>
            </a:r>
            <a:r>
              <a:rPr lang="pt-PT" sz="1400"/>
              <a:t>, </a:t>
            </a:r>
            <a:r>
              <a:rPr lang="pt-PT" sz="1400" err="1"/>
              <a:t>test</a:t>
            </a:r>
            <a:r>
              <a:rPr lang="pt-PT" sz="1400"/>
              <a:t> </a:t>
            </a:r>
            <a:r>
              <a:rPr lang="pt-PT" sz="1400" err="1"/>
              <a:t>and</a:t>
            </a:r>
            <a:r>
              <a:rPr lang="pt-PT" sz="1400"/>
              <a:t> </a:t>
            </a:r>
            <a:r>
              <a:rPr lang="pt-PT" sz="1400" err="1"/>
              <a:t>prd</a:t>
            </a:r>
            <a:r>
              <a:rPr lang="pt-PT" sz="14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05525401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41D9-A1AD-405E-8078-D37D750A9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Jenkins  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6357376C-83A3-4FA3-A15D-78EFB5BEF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484" y="971605"/>
            <a:ext cx="6780700" cy="47973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0E345-8EFD-447B-AEE1-702CD147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F67E0194-4D48-4029-9AA2-9D86058F238A}" type="slidenum">
              <a:rPr lang="en-US" sz="1200">
                <a:solidFill>
                  <a:schemeClr val="tx1">
                    <a:alpha val="80000"/>
                  </a:schemeClr>
                </a:solidFill>
                <a:cs typeface="+mn-cs"/>
              </a:rPr>
              <a:pPr algn="r">
                <a:spcAft>
                  <a:spcPts val="600"/>
                </a:spcAft>
              </a:pPr>
              <a:t>5</a:t>
            </a:fld>
            <a:endParaRPr lang="en-US" sz="1200">
              <a:solidFill>
                <a:schemeClr val="tx1">
                  <a:alpha val="80000"/>
                </a:schemeClr>
              </a:solidFill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48A6267-9002-46CB-8DF2-8763AEF776AD}"/>
              </a:ext>
            </a:extLst>
          </p:cNvPr>
          <p:cNvSpPr txBox="1"/>
          <p:nvPr/>
        </p:nvSpPr>
        <p:spPr>
          <a:xfrm>
            <a:off x="6968719" y="4003943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b="1"/>
              <a:t>BUILD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DD7C469-68E4-4238-B9E0-BDD0DE095A24}"/>
              </a:ext>
            </a:extLst>
          </p:cNvPr>
          <p:cNvSpPr txBox="1">
            <a:spLocks/>
          </p:cNvSpPr>
          <p:nvPr/>
        </p:nvSpPr>
        <p:spPr>
          <a:xfrm>
            <a:off x="310896" y="240009"/>
            <a:ext cx="11539728" cy="475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18CC9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pt-PT" err="1"/>
              <a:t>Application</a:t>
            </a:r>
            <a:r>
              <a:rPr lang="pt-PT"/>
              <a:t> CI/CD Process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6B65E524-837B-4265-9C5D-75F4A197F502}"/>
              </a:ext>
            </a:extLst>
          </p:cNvPr>
          <p:cNvSpPr txBox="1">
            <a:spLocks/>
          </p:cNvSpPr>
          <p:nvPr/>
        </p:nvSpPr>
        <p:spPr>
          <a:xfrm>
            <a:off x="310896" y="1133024"/>
            <a:ext cx="2635504" cy="2533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18CC9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31825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027113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6363" indent="-2349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716088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1400" dirty="0"/>
              <a:t>For </a:t>
            </a:r>
            <a:r>
              <a:rPr lang="pt-PT" sz="1400" dirty="0" err="1"/>
              <a:t>this</a:t>
            </a:r>
            <a:r>
              <a:rPr lang="pt-PT" sz="1400" dirty="0"/>
              <a:t> </a:t>
            </a:r>
            <a:r>
              <a:rPr lang="pt-PT" sz="1400" dirty="0" err="1"/>
              <a:t>project</a:t>
            </a:r>
            <a:r>
              <a:rPr lang="pt-PT" sz="1400" dirty="0"/>
              <a:t> </a:t>
            </a:r>
            <a:r>
              <a:rPr lang="pt-PT" sz="1400" dirty="0" err="1"/>
              <a:t>we</a:t>
            </a:r>
            <a:r>
              <a:rPr lang="pt-PT" sz="1400" dirty="0"/>
              <a:t> are </a:t>
            </a:r>
            <a:r>
              <a:rPr lang="pt-PT" sz="1400" dirty="0" err="1"/>
              <a:t>using</a:t>
            </a:r>
            <a:r>
              <a:rPr lang="pt-PT" sz="1400" dirty="0"/>
              <a:t> </a:t>
            </a:r>
            <a:r>
              <a:rPr lang="pt-PT" sz="1400" dirty="0" err="1"/>
              <a:t>our</a:t>
            </a:r>
            <a:r>
              <a:rPr lang="pt-PT" sz="1400" dirty="0"/>
              <a:t> </a:t>
            </a:r>
            <a:r>
              <a:rPr lang="pt-PT" sz="1400" dirty="0" err="1"/>
              <a:t>Jira</a:t>
            </a:r>
            <a:r>
              <a:rPr lang="pt-PT" sz="1400" dirty="0"/>
              <a:t> </a:t>
            </a:r>
            <a:r>
              <a:rPr lang="pt-PT" sz="1400" dirty="0" err="1"/>
              <a:t>board</a:t>
            </a:r>
            <a:r>
              <a:rPr lang="pt-PT" sz="1400" dirty="0"/>
              <a:t> </a:t>
            </a:r>
            <a:r>
              <a:rPr lang="pt-PT" sz="1400" dirty="0" err="1"/>
              <a:t>integrated</a:t>
            </a:r>
            <a:r>
              <a:rPr lang="pt-PT" sz="1400" dirty="0"/>
              <a:t> </a:t>
            </a:r>
            <a:r>
              <a:rPr lang="pt-PT" sz="1400" dirty="0" err="1"/>
              <a:t>with</a:t>
            </a:r>
            <a:r>
              <a:rPr lang="pt-PT" sz="1400" dirty="0"/>
              <a:t> GitHub </a:t>
            </a:r>
            <a:r>
              <a:rPr lang="pt-PT" sz="1400" dirty="0" err="1"/>
              <a:t>and</a:t>
            </a:r>
            <a:r>
              <a:rPr lang="pt-PT" sz="1400" dirty="0"/>
              <a:t> a </a:t>
            </a:r>
            <a:r>
              <a:rPr lang="pt-PT" sz="1400" dirty="0" err="1"/>
              <a:t>webhook</a:t>
            </a:r>
            <a:r>
              <a:rPr lang="pt-PT" sz="1400" dirty="0"/>
              <a:t> </a:t>
            </a:r>
            <a:r>
              <a:rPr lang="pt-PT" sz="1400" dirty="0" err="1"/>
              <a:t>is</a:t>
            </a:r>
            <a:r>
              <a:rPr lang="pt-PT" sz="1400" dirty="0"/>
              <a:t> </a:t>
            </a:r>
            <a:r>
              <a:rPr lang="pt-PT" sz="1400" dirty="0" err="1"/>
              <a:t>configured</a:t>
            </a:r>
            <a:r>
              <a:rPr lang="pt-PT" sz="1400" dirty="0"/>
              <a:t> to </a:t>
            </a:r>
            <a:r>
              <a:rPr lang="pt-PT" sz="1400" dirty="0" err="1"/>
              <a:t>jenkins</a:t>
            </a:r>
            <a:r>
              <a:rPr lang="pt-PT" sz="1400" dirty="0"/>
              <a:t> </a:t>
            </a:r>
            <a:r>
              <a:rPr lang="pt-PT" sz="1400" dirty="0" err="1"/>
              <a:t>that</a:t>
            </a:r>
            <a:r>
              <a:rPr lang="pt-PT" sz="1400" dirty="0"/>
              <a:t> </a:t>
            </a:r>
            <a:r>
              <a:rPr lang="pt-PT" sz="1400" dirty="0" err="1"/>
              <a:t>will</a:t>
            </a:r>
            <a:r>
              <a:rPr lang="pt-PT" sz="1400" dirty="0"/>
              <a:t> </a:t>
            </a:r>
            <a:r>
              <a:rPr lang="pt-PT" sz="1400" dirty="0" err="1"/>
              <a:t>start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pipeline </a:t>
            </a:r>
            <a:r>
              <a:rPr lang="pt-PT" sz="1400" dirty="0" err="1"/>
              <a:t>when</a:t>
            </a:r>
            <a:r>
              <a:rPr lang="pt-PT" sz="1400" dirty="0"/>
              <a:t> a pull </a:t>
            </a:r>
            <a:r>
              <a:rPr lang="pt-PT" sz="1400" dirty="0" err="1"/>
              <a:t>request</a:t>
            </a:r>
            <a:r>
              <a:rPr lang="pt-PT" sz="1400" dirty="0"/>
              <a:t> </a:t>
            </a:r>
            <a:r>
              <a:rPr lang="pt-PT" sz="1400" dirty="0" err="1"/>
              <a:t>is</a:t>
            </a:r>
            <a:r>
              <a:rPr lang="pt-PT" sz="1400" dirty="0"/>
              <a:t> </a:t>
            </a:r>
            <a:r>
              <a:rPr lang="pt-PT" sz="1400" dirty="0" err="1"/>
              <a:t>approved</a:t>
            </a:r>
            <a:r>
              <a:rPr lang="pt-PT" sz="1400" dirty="0"/>
              <a:t>.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build</a:t>
            </a:r>
            <a:r>
              <a:rPr lang="pt-PT" sz="1400" dirty="0"/>
              <a:t>, </a:t>
            </a:r>
            <a:r>
              <a:rPr lang="pt-PT" sz="1400" dirty="0" err="1"/>
              <a:t>unit</a:t>
            </a:r>
            <a:r>
              <a:rPr lang="pt-PT" sz="1400" dirty="0"/>
              <a:t> </a:t>
            </a:r>
            <a:r>
              <a:rPr lang="pt-PT" sz="1400" dirty="0" err="1"/>
              <a:t>tests</a:t>
            </a:r>
            <a:r>
              <a:rPr lang="pt-PT" sz="1400" dirty="0"/>
              <a:t>, </a:t>
            </a:r>
            <a:r>
              <a:rPr lang="pt-PT" sz="1400" dirty="0" err="1"/>
              <a:t>integration</a:t>
            </a:r>
            <a:r>
              <a:rPr lang="pt-PT" sz="1400" dirty="0"/>
              <a:t> </a:t>
            </a:r>
            <a:r>
              <a:rPr lang="pt-PT" sz="1400" dirty="0" err="1"/>
              <a:t>tests</a:t>
            </a:r>
            <a:r>
              <a:rPr lang="pt-PT" sz="1400" dirty="0"/>
              <a:t> </a:t>
            </a:r>
            <a:r>
              <a:rPr lang="pt-PT" sz="1400" dirty="0" err="1"/>
              <a:t>and</a:t>
            </a:r>
            <a:r>
              <a:rPr lang="pt-PT" sz="1400" dirty="0"/>
              <a:t> </a:t>
            </a:r>
            <a:r>
              <a:rPr lang="pt-PT" sz="1400" dirty="0" err="1"/>
              <a:t>deployment</a:t>
            </a:r>
            <a:r>
              <a:rPr lang="pt-PT" sz="1400" dirty="0"/>
              <a:t> are </a:t>
            </a:r>
            <a:r>
              <a:rPr lang="pt-PT" sz="1400" dirty="0" err="1"/>
              <a:t>done</a:t>
            </a:r>
            <a:r>
              <a:rPr lang="pt-PT" sz="1400" dirty="0"/>
              <a:t> in </a:t>
            </a:r>
            <a:r>
              <a:rPr lang="pt-PT" sz="1400" dirty="0" err="1"/>
              <a:t>this</a:t>
            </a:r>
            <a:r>
              <a:rPr lang="pt-PT" sz="1400" dirty="0"/>
              <a:t> </a:t>
            </a:r>
            <a:r>
              <a:rPr lang="pt-PT" sz="1400" dirty="0" err="1"/>
              <a:t>section</a:t>
            </a:r>
            <a:r>
              <a:rPr lang="pt-PT" sz="1400" dirty="0"/>
              <a:t>. </a:t>
            </a:r>
            <a:r>
              <a:rPr lang="pt-PT" sz="1400" dirty="0" err="1"/>
              <a:t>We</a:t>
            </a:r>
            <a:r>
              <a:rPr lang="pt-PT" sz="1400" dirty="0"/>
              <a:t> </a:t>
            </a:r>
            <a:r>
              <a:rPr lang="pt-PT" sz="1400" dirty="0" err="1"/>
              <a:t>will</a:t>
            </a:r>
            <a:r>
              <a:rPr lang="pt-PT" sz="1400" dirty="0"/>
              <a:t> </a:t>
            </a:r>
            <a:r>
              <a:rPr lang="pt-PT" sz="1400" dirty="0" err="1"/>
              <a:t>send</a:t>
            </a:r>
            <a:r>
              <a:rPr lang="pt-PT" sz="1400" dirty="0"/>
              <a:t> mail </a:t>
            </a:r>
            <a:r>
              <a:rPr lang="pt-PT" sz="1400" dirty="0" err="1"/>
              <a:t>with</a:t>
            </a:r>
            <a:r>
              <a:rPr lang="pt-PT" sz="1400" dirty="0"/>
              <a:t> </a:t>
            </a:r>
            <a:r>
              <a:rPr lang="pt-PT" sz="1400" dirty="0" err="1"/>
              <a:t>success</a:t>
            </a:r>
            <a:r>
              <a:rPr lang="pt-PT" sz="1400" dirty="0"/>
              <a:t> </a:t>
            </a:r>
            <a:r>
              <a:rPr lang="pt-PT" sz="1400" dirty="0" err="1"/>
              <a:t>and</a:t>
            </a:r>
            <a:r>
              <a:rPr lang="pt-PT" sz="1400" dirty="0"/>
              <a:t> </a:t>
            </a:r>
            <a:r>
              <a:rPr lang="pt-PT" sz="1400" dirty="0" err="1"/>
              <a:t>failure</a:t>
            </a:r>
            <a:r>
              <a:rPr lang="pt-PT" sz="1400" dirty="0"/>
              <a:t> </a:t>
            </a:r>
            <a:r>
              <a:rPr lang="pt-PT" sz="1400" dirty="0" err="1"/>
              <a:t>of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process</a:t>
            </a:r>
            <a:r>
              <a:rPr lang="pt-PT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66138004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9E992-2616-4A3C-915B-A191274FF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40009"/>
            <a:ext cx="11539728" cy="475488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Application</a:t>
            </a:r>
            <a:r>
              <a:rPr lang="pt-PT" dirty="0"/>
              <a:t> </a:t>
            </a:r>
            <a:r>
              <a:rPr lang="pt-PT" dirty="0" err="1"/>
              <a:t>costs</a:t>
            </a:r>
            <a:endParaRPr lang="pt-PT" dirty="0"/>
          </a:p>
        </p:txBody>
      </p:sp>
      <p:pic>
        <p:nvPicPr>
          <p:cNvPr id="8" name="Marcador de Posição de Conteúdo 7">
            <a:extLst>
              <a:ext uri="{FF2B5EF4-FFF2-40B4-BE49-F238E27FC236}">
                <a16:creationId xmlns:a16="http://schemas.microsoft.com/office/drawing/2014/main" id="{010AEB6C-24E5-4FE1-8FD6-3F728B65C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8375" y="23759"/>
            <a:ext cx="9440098" cy="6674478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0B2A000-BABD-4DE9-86D5-07FDF80B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0194-4D48-4029-9AA2-9D86058F238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5258143D-67D2-4848-A6B4-13B79E837713}"/>
              </a:ext>
            </a:extLst>
          </p:cNvPr>
          <p:cNvSpPr txBox="1">
            <a:spLocks/>
          </p:cNvSpPr>
          <p:nvPr/>
        </p:nvSpPr>
        <p:spPr>
          <a:xfrm>
            <a:off x="310896" y="1133024"/>
            <a:ext cx="2635504" cy="2533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18CC9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31825" indent="-2365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027113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6363" indent="-2349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716088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1400" dirty="0" err="1"/>
              <a:t>Here</a:t>
            </a:r>
            <a:r>
              <a:rPr lang="pt-PT" sz="1400" dirty="0"/>
              <a:t> </a:t>
            </a:r>
            <a:r>
              <a:rPr lang="pt-PT" sz="1400" dirty="0" err="1"/>
              <a:t>you</a:t>
            </a:r>
            <a:r>
              <a:rPr lang="pt-PT" sz="1400" dirty="0"/>
              <a:t> can </a:t>
            </a:r>
            <a:r>
              <a:rPr lang="pt-PT" sz="1400" dirty="0" err="1"/>
              <a:t>see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costs</a:t>
            </a:r>
            <a:r>
              <a:rPr lang="pt-PT" sz="1400" dirty="0"/>
              <a:t> </a:t>
            </a:r>
            <a:r>
              <a:rPr lang="pt-PT" sz="1400" dirty="0" err="1"/>
              <a:t>of</a:t>
            </a:r>
            <a:r>
              <a:rPr lang="pt-PT" sz="1400" dirty="0"/>
              <a:t>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application</a:t>
            </a:r>
            <a:r>
              <a:rPr lang="pt-PT" sz="1400" dirty="0"/>
              <a:t>, </a:t>
            </a:r>
            <a:r>
              <a:rPr lang="pt-PT" sz="1400" dirty="0" err="1"/>
              <a:t>here</a:t>
            </a:r>
            <a:r>
              <a:rPr lang="pt-PT" sz="1400" dirty="0"/>
              <a:t> </a:t>
            </a:r>
            <a:r>
              <a:rPr lang="pt-PT" sz="1400" dirty="0" err="1"/>
              <a:t>we</a:t>
            </a:r>
            <a:r>
              <a:rPr lang="pt-PT" sz="1400" dirty="0"/>
              <a:t> </a:t>
            </a:r>
            <a:r>
              <a:rPr lang="pt-PT" sz="1400" dirty="0" err="1"/>
              <a:t>still</a:t>
            </a:r>
            <a:r>
              <a:rPr lang="pt-PT" sz="1400" dirty="0"/>
              <a:t> </a:t>
            </a:r>
            <a:r>
              <a:rPr lang="pt-PT" sz="1400" dirty="0" err="1"/>
              <a:t>need</a:t>
            </a:r>
            <a:r>
              <a:rPr lang="pt-PT" sz="1400" dirty="0"/>
              <a:t> to </a:t>
            </a:r>
            <a:r>
              <a:rPr lang="pt-PT" sz="1400" dirty="0" err="1"/>
              <a:t>add</a:t>
            </a:r>
            <a:r>
              <a:rPr lang="pt-PT" sz="1400" dirty="0"/>
              <a:t> </a:t>
            </a:r>
            <a:r>
              <a:rPr lang="pt-PT" sz="1400" dirty="0" err="1"/>
              <a:t>development</a:t>
            </a:r>
            <a:r>
              <a:rPr lang="pt-PT" sz="1400" dirty="0"/>
              <a:t> team </a:t>
            </a:r>
            <a:r>
              <a:rPr lang="pt-PT" sz="1400" dirty="0" err="1"/>
              <a:t>cost</a:t>
            </a:r>
            <a:r>
              <a:rPr lang="pt-PT" sz="1400" dirty="0"/>
              <a:t>, marketing </a:t>
            </a:r>
            <a:r>
              <a:rPr lang="pt-PT" sz="1400" dirty="0" err="1"/>
              <a:t>cost</a:t>
            </a:r>
            <a:r>
              <a:rPr lang="pt-PT" sz="1400" dirty="0"/>
              <a:t>, </a:t>
            </a:r>
            <a:r>
              <a:rPr lang="pt-PT" sz="1400" dirty="0" err="1"/>
              <a:t>consultant</a:t>
            </a:r>
            <a:r>
              <a:rPr lang="pt-PT" sz="1400" dirty="0"/>
              <a:t> </a:t>
            </a:r>
            <a:r>
              <a:rPr lang="pt-PT" sz="1400" dirty="0" err="1"/>
              <a:t>cost</a:t>
            </a:r>
            <a:r>
              <a:rPr lang="pt-PT" sz="1400" dirty="0"/>
              <a:t> </a:t>
            </a:r>
            <a:r>
              <a:rPr lang="pt-PT" sz="1400" dirty="0" err="1"/>
              <a:t>and</a:t>
            </a:r>
            <a:r>
              <a:rPr lang="pt-PT" sz="1400" dirty="0"/>
              <a:t> some </a:t>
            </a:r>
            <a:r>
              <a:rPr lang="pt-PT" sz="1400" dirty="0" err="1"/>
              <a:t>others</a:t>
            </a:r>
            <a:r>
              <a:rPr lang="pt-PT" sz="1400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400" dirty="0" err="1"/>
              <a:t>What</a:t>
            </a:r>
            <a:r>
              <a:rPr lang="pt-PT" sz="1400" dirty="0"/>
              <a:t> </a:t>
            </a:r>
            <a:r>
              <a:rPr lang="pt-PT" sz="1400" dirty="0" err="1"/>
              <a:t>is</a:t>
            </a:r>
            <a:r>
              <a:rPr lang="pt-PT" sz="1400" dirty="0"/>
              <a:t> </a:t>
            </a:r>
            <a:r>
              <a:rPr lang="pt-PT" sz="1400" dirty="0" err="1"/>
              <a:t>here</a:t>
            </a:r>
            <a:r>
              <a:rPr lang="pt-PT" sz="1400" dirty="0"/>
              <a:t> are </a:t>
            </a:r>
            <a:r>
              <a:rPr lang="pt-PT" sz="1400" dirty="0" err="1"/>
              <a:t>the</a:t>
            </a:r>
            <a:r>
              <a:rPr lang="pt-PT" sz="1400" dirty="0"/>
              <a:t> </a:t>
            </a:r>
            <a:r>
              <a:rPr lang="pt-PT" sz="1400" dirty="0" err="1"/>
              <a:t>techinical</a:t>
            </a:r>
            <a:r>
              <a:rPr lang="pt-PT" sz="1400" dirty="0"/>
              <a:t> </a:t>
            </a:r>
            <a:r>
              <a:rPr lang="pt-PT" sz="1400" dirty="0" err="1"/>
              <a:t>resource</a:t>
            </a:r>
            <a:r>
              <a:rPr lang="pt-PT" sz="1400" dirty="0"/>
              <a:t> </a:t>
            </a:r>
            <a:r>
              <a:rPr lang="pt-PT" sz="1400" dirty="0" err="1"/>
              <a:t>cost</a:t>
            </a:r>
            <a:r>
              <a:rPr lang="pt-PT" sz="1400" dirty="0"/>
              <a:t> </a:t>
            </a:r>
            <a:r>
              <a:rPr lang="pt-PT" sz="1400" dirty="0" err="1"/>
              <a:t>and</a:t>
            </a:r>
            <a:r>
              <a:rPr lang="pt-PT" sz="1400" dirty="0"/>
              <a:t> some </a:t>
            </a:r>
            <a:r>
              <a:rPr lang="pt-PT" sz="1400" dirty="0" err="1"/>
              <a:t>estimation</a:t>
            </a:r>
            <a:r>
              <a:rPr lang="pt-PT" sz="1400" dirty="0"/>
              <a:t> </a:t>
            </a:r>
            <a:r>
              <a:rPr lang="pt-PT" sz="1400" dirty="0" err="1"/>
              <a:t>only</a:t>
            </a:r>
            <a:r>
              <a:rPr lang="pt-PT" sz="1400" dirty="0"/>
              <a:t> </a:t>
            </a:r>
            <a:r>
              <a:rPr lang="pt-PT" sz="1400" dirty="0" err="1"/>
              <a:t>taking</a:t>
            </a:r>
            <a:r>
              <a:rPr lang="pt-PT" sz="1400" dirty="0"/>
              <a:t> </a:t>
            </a:r>
            <a:r>
              <a:rPr lang="pt-PT" sz="1400" dirty="0" err="1"/>
              <a:t>that</a:t>
            </a:r>
            <a:r>
              <a:rPr lang="pt-PT" sz="1400" dirty="0"/>
              <a:t> in </a:t>
            </a:r>
            <a:r>
              <a:rPr lang="pt-PT" sz="1400" dirty="0" err="1"/>
              <a:t>mind</a:t>
            </a:r>
            <a:r>
              <a:rPr lang="pt-PT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905058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BA8BA61F28F7C4B89FCF3867CB6669D" ma:contentTypeVersion="8" ma:contentTypeDescription="Criar um novo documento." ma:contentTypeScope="" ma:versionID="e51d4c7c0a5fed3ae804bd256505e12f">
  <xsd:schema xmlns:xsd="http://www.w3.org/2001/XMLSchema" xmlns:xs="http://www.w3.org/2001/XMLSchema" xmlns:p="http://schemas.microsoft.com/office/2006/metadata/properties" xmlns:ns2="e12105d1-6d89-4a09-9769-de010180dffa" xmlns:ns3="f93843cc-32af-4e2a-b976-205ecdb1834a" targetNamespace="http://schemas.microsoft.com/office/2006/metadata/properties" ma:root="true" ma:fieldsID="16ac111d39ee44b345d9e81b4feaf3bc" ns2:_="" ns3:_="">
    <xsd:import namespace="e12105d1-6d89-4a09-9769-de010180dffa"/>
    <xsd:import namespace="f93843cc-32af-4e2a-b976-205ecdb183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105d1-6d89-4a09-9769-de010180df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3843cc-32af-4e2a-b976-205ecdb1834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E9FCB7-DF7C-41AD-A9D8-41CE54F7D0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EAD3C3-C86F-477D-8004-A78A8EE85E20}"/>
</file>

<file path=customXml/itemProps3.xml><?xml version="1.0" encoding="utf-8"?>
<ds:datastoreItem xmlns:ds="http://schemas.openxmlformats.org/officeDocument/2006/customXml" ds:itemID="{F7740599-7C6C-4CD8-A6E3-63213D2C78E1}">
  <ds:schemaRefs>
    <ds:schemaRef ds:uri="http://purl.org/dc/dcmitype/"/>
    <ds:schemaRef ds:uri="http://purl.org/dc/elements/1.1/"/>
    <ds:schemaRef ds:uri="http://schemas.microsoft.com/office/2006/metadata/properties"/>
    <ds:schemaRef ds:uri="e12105d1-6d89-4a09-9769-de010180dffa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5518</TotalTime>
  <Words>282</Words>
  <Application>Microsoft Office PowerPoint</Application>
  <PresentationFormat>Ecrã Panorâmico</PresentationFormat>
  <Paragraphs>27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7" baseType="lpstr">
      <vt:lpstr>2_Office Theme</vt:lpstr>
      <vt:lpstr>DBA &amp; ASML Applications</vt:lpstr>
      <vt:lpstr>Overall Architecture Diagram</vt:lpstr>
      <vt:lpstr>Development Security Diagram</vt:lpstr>
      <vt:lpstr>Git Strategy </vt:lpstr>
      <vt:lpstr>Jenkins  </vt:lpstr>
      <vt:lpstr>Application costs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Caitie Phillips</dc:creator>
  <cp:lastModifiedBy>Silas Rocha</cp:lastModifiedBy>
  <cp:revision>6</cp:revision>
  <dcterms:created xsi:type="dcterms:W3CDTF">2020-05-15T19:29:01Z</dcterms:created>
  <dcterms:modified xsi:type="dcterms:W3CDTF">2021-10-11T13:56:53Z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0x0101007BA8BA61F28F7C4B89FCF3867CB6669D</vt:lpwstr>
  </property>
</Properties>
</file>