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6" r:id="rId13"/>
    <p:sldId id="265" r:id="rId14"/>
    <p:sldId id="275"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EE00A-1AE1-55B5-2FBA-A45F58A010B2}" v="77" dt="2024-04-09T13:54:36.032"/>
    <p1510:client id="{5907E971-925E-D029-1A77-0F4A5FFFD78F}" v="432" dt="2024-04-08T15:20:08.846"/>
    <p1510:client id="{DD5E48B1-E5E6-41E6-BF10-0CBBBFB49EE6}" v="404" dt="2024-04-09T14:52:19.662"/>
    <p1510:client id="{E4EA135A-B983-42DE-8A64-4F7F85E5BF05}" v="180" dt="2024-04-09T16:36:20.82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RAJ KUMARAVELU" userId="79b03dab102899c7" providerId="Windows Live" clId="Web-{149EE00A-1AE1-55B5-2FBA-A45F58A010B2}"/>
    <pc:docChg chg="modSld">
      <pc:chgData name="YUVARAJ KUMARAVELU" userId="79b03dab102899c7" providerId="Windows Live" clId="Web-{149EE00A-1AE1-55B5-2FBA-A45F58A010B2}" dt="2024-04-09T13:54:35.610" v="52" actId="20577"/>
      <pc:docMkLst>
        <pc:docMk/>
      </pc:docMkLst>
      <pc:sldChg chg="modSp">
        <pc:chgData name="YUVARAJ KUMARAVELU" userId="79b03dab102899c7" providerId="Windows Live" clId="Web-{149EE00A-1AE1-55B5-2FBA-A45F58A010B2}" dt="2024-04-09T13:54:35.610" v="52" actId="20577"/>
        <pc:sldMkLst>
          <pc:docMk/>
          <pc:sldMk cId="0" sldId="256"/>
        </pc:sldMkLst>
        <pc:spChg chg="mod">
          <ac:chgData name="YUVARAJ KUMARAVELU" userId="79b03dab102899c7" providerId="Windows Live" clId="Web-{149EE00A-1AE1-55B5-2FBA-A45F58A010B2}" dt="2024-04-09T13:53:03.498" v="18" actId="1076"/>
          <ac:spMkLst>
            <pc:docMk/>
            <pc:sldMk cId="0" sldId="256"/>
            <ac:spMk id="7" creationId="{00000000-0000-0000-0000-000000000000}"/>
          </ac:spMkLst>
        </pc:spChg>
        <pc:spChg chg="mod">
          <ac:chgData name="YUVARAJ KUMARAVELU" userId="79b03dab102899c7" providerId="Windows Live" clId="Web-{149EE00A-1AE1-55B5-2FBA-A45F58A010B2}" dt="2024-04-09T13:54:35.610" v="52" actId="20577"/>
          <ac:spMkLst>
            <pc:docMk/>
            <pc:sldMk cId="0" sldId="256"/>
            <ac:spMk id="14" creationId="{00000000-0000-0000-0000-000000000000}"/>
          </ac:spMkLst>
        </pc:spChg>
        <pc:spChg chg="mod">
          <ac:chgData name="YUVARAJ KUMARAVELU" userId="79b03dab102899c7" providerId="Windows Live" clId="Web-{149EE00A-1AE1-55B5-2FBA-A45F58A010B2}" dt="2024-04-09T13:54:17.375" v="38" actId="20577"/>
          <ac:spMkLst>
            <pc:docMk/>
            <pc:sldMk cId="0" sldId="256"/>
            <ac:spMk id="17" creationId="{00000000-0000-0000-0000-000000000000}"/>
          </ac:spMkLst>
        </pc:spChg>
        <pc:grpChg chg="mod">
          <ac:chgData name="YUVARAJ KUMARAVELU" userId="79b03dab102899c7" providerId="Windows Live" clId="Web-{149EE00A-1AE1-55B5-2FBA-A45F58A010B2}" dt="2024-04-09T13:53:26.905" v="33" actId="1076"/>
          <ac:grpSpMkLst>
            <pc:docMk/>
            <pc:sldMk cId="0" sldId="256"/>
            <ac:grpSpMk id="2" creationId="{00000000-0000-0000-0000-000000000000}"/>
          </ac:grpSpMkLst>
        </pc:grpChg>
        <pc:grpChg chg="mod">
          <ac:chgData name="YUVARAJ KUMARAVELU" userId="79b03dab102899c7" providerId="Windows Live" clId="Web-{149EE00A-1AE1-55B5-2FBA-A45F58A010B2}" dt="2024-04-09T13:53:21.498" v="31" actId="1076"/>
          <ac:grpSpMkLst>
            <pc:docMk/>
            <pc:sldMk cId="0" sldId="256"/>
            <ac:grpSpMk id="16" creationId="{00000000-0000-0000-0000-000000000000}"/>
          </ac:grpSpMkLst>
        </pc:grpChg>
      </pc:sldChg>
    </pc:docChg>
  </pc:docChgLst>
  <pc:docChgLst>
    <pc:chgData name="YUVARAJ KUMARAVELU" userId="79b03dab102899c7" providerId="Windows Live" clId="Web-{E4EA135A-B983-42DE-8A64-4F7F85E5BF05}"/>
    <pc:docChg chg="addSld delSld modSld sldOrd">
      <pc:chgData name="YUVARAJ KUMARAVELU" userId="79b03dab102899c7" providerId="Windows Live" clId="Web-{E4EA135A-B983-42DE-8A64-4F7F85E5BF05}" dt="2024-04-09T16:36:20.821" v="131" actId="1076"/>
      <pc:docMkLst>
        <pc:docMk/>
      </pc:docMkLst>
      <pc:sldChg chg="modSp">
        <pc:chgData name="YUVARAJ KUMARAVELU" userId="79b03dab102899c7" providerId="Windows Live" clId="Web-{E4EA135A-B983-42DE-8A64-4F7F85E5BF05}" dt="2024-04-09T16:08:53.268" v="7" actId="20577"/>
        <pc:sldMkLst>
          <pc:docMk/>
          <pc:sldMk cId="0" sldId="256"/>
        </pc:sldMkLst>
        <pc:spChg chg="mod">
          <ac:chgData name="YUVARAJ KUMARAVELU" userId="79b03dab102899c7" providerId="Windows Live" clId="Web-{E4EA135A-B983-42DE-8A64-4F7F85E5BF05}" dt="2024-04-09T16:08:50.643" v="6" actId="20577"/>
          <ac:spMkLst>
            <pc:docMk/>
            <pc:sldMk cId="0" sldId="256"/>
            <ac:spMk id="14" creationId="{00000000-0000-0000-0000-000000000000}"/>
          </ac:spMkLst>
        </pc:spChg>
        <pc:spChg chg="mod">
          <ac:chgData name="YUVARAJ KUMARAVELU" userId="79b03dab102899c7" providerId="Windows Live" clId="Web-{E4EA135A-B983-42DE-8A64-4F7F85E5BF05}" dt="2024-04-09T16:08:53.268" v="7" actId="20577"/>
          <ac:spMkLst>
            <pc:docMk/>
            <pc:sldMk cId="0" sldId="256"/>
            <ac:spMk id="15" creationId="{00000000-0000-0000-0000-000000000000}"/>
          </ac:spMkLst>
        </pc:spChg>
      </pc:sldChg>
      <pc:sldChg chg="modSp">
        <pc:chgData name="YUVARAJ KUMARAVELU" userId="79b03dab102899c7" providerId="Windows Live" clId="Web-{E4EA135A-B983-42DE-8A64-4F7F85E5BF05}" dt="2024-04-09T16:36:20.821" v="131" actId="1076"/>
        <pc:sldMkLst>
          <pc:docMk/>
          <pc:sldMk cId="0" sldId="257"/>
        </pc:sldMkLst>
        <pc:spChg chg="mod">
          <ac:chgData name="YUVARAJ KUMARAVELU" userId="79b03dab102899c7" providerId="Windows Live" clId="Web-{E4EA135A-B983-42DE-8A64-4F7F85E5BF05}" dt="2024-04-09T16:36:20.821" v="131" actId="1076"/>
          <ac:spMkLst>
            <pc:docMk/>
            <pc:sldMk cId="0" sldId="257"/>
            <ac:spMk id="15" creationId="{00000000-0000-0000-0000-000000000000}"/>
          </ac:spMkLst>
        </pc:spChg>
        <pc:picChg chg="mod">
          <ac:chgData name="YUVARAJ KUMARAVELU" userId="79b03dab102899c7" providerId="Windows Live" clId="Web-{E4EA135A-B983-42DE-8A64-4F7F85E5BF05}" dt="2024-04-09T16:35:17.897" v="116" actId="1076"/>
          <ac:picMkLst>
            <pc:docMk/>
            <pc:sldMk cId="0" sldId="257"/>
            <ac:picMk id="10" creationId="{00000000-0000-0000-0000-000000000000}"/>
          </ac:picMkLst>
        </pc:picChg>
      </pc:sldChg>
      <pc:sldChg chg="addSp delSp modSp ord">
        <pc:chgData name="YUVARAJ KUMARAVELU" userId="79b03dab102899c7" providerId="Windows Live" clId="Web-{E4EA135A-B983-42DE-8A64-4F7F85E5BF05}" dt="2024-04-09T16:31:08.892" v="49" actId="14100"/>
        <pc:sldMkLst>
          <pc:docMk/>
          <pc:sldMk cId="0" sldId="265"/>
        </pc:sldMkLst>
        <pc:spChg chg="mod">
          <ac:chgData name="YUVARAJ KUMARAVELU" userId="79b03dab102899c7" providerId="Windows Live" clId="Web-{E4EA135A-B983-42DE-8A64-4F7F85E5BF05}" dt="2024-04-09T16:24:03.023" v="19" actId="20577"/>
          <ac:spMkLst>
            <pc:docMk/>
            <pc:sldMk cId="0" sldId="265"/>
            <ac:spMk id="3" creationId="{00000000-0000-0000-0000-000000000000}"/>
          </ac:spMkLst>
        </pc:spChg>
        <pc:picChg chg="add del mod">
          <ac:chgData name="YUVARAJ KUMARAVELU" userId="79b03dab102899c7" providerId="Windows Live" clId="Web-{E4EA135A-B983-42DE-8A64-4F7F85E5BF05}" dt="2024-04-09T16:23:46.491" v="17"/>
          <ac:picMkLst>
            <pc:docMk/>
            <pc:sldMk cId="0" sldId="265"/>
            <ac:picMk id="6" creationId="{92D9F527-299F-2733-E574-2323D3808A23}"/>
          </ac:picMkLst>
        </pc:picChg>
        <pc:picChg chg="add mod">
          <ac:chgData name="YUVARAJ KUMARAVELU" userId="79b03dab102899c7" providerId="Windows Live" clId="Web-{E4EA135A-B983-42DE-8A64-4F7F85E5BF05}" dt="2024-04-09T16:31:08.892" v="49" actId="14100"/>
          <ac:picMkLst>
            <pc:docMk/>
            <pc:sldMk cId="0" sldId="265"/>
            <ac:picMk id="8" creationId="{C123AB69-6386-20E4-CB33-5964BC32CEB9}"/>
          </ac:picMkLst>
        </pc:picChg>
      </pc:sldChg>
      <pc:sldChg chg="addSp modSp add del">
        <pc:chgData name="YUVARAJ KUMARAVELU" userId="79b03dab102899c7" providerId="Windows Live" clId="Web-{E4EA135A-B983-42DE-8A64-4F7F85E5BF05}" dt="2024-04-09T16:31:49.908" v="59" actId="1076"/>
        <pc:sldMkLst>
          <pc:docMk/>
          <pc:sldMk cId="0" sldId="266"/>
        </pc:sldMkLst>
        <pc:picChg chg="add mod">
          <ac:chgData name="YUVARAJ KUMARAVELU" userId="79b03dab102899c7" providerId="Windows Live" clId="Web-{E4EA135A-B983-42DE-8A64-4F7F85E5BF05}" dt="2024-04-09T16:31:49.908" v="59" actId="1076"/>
          <ac:picMkLst>
            <pc:docMk/>
            <pc:sldMk cId="0" sldId="266"/>
            <ac:picMk id="5" creationId="{9C3BA135-6F91-986B-F151-823C76DF6740}"/>
          </ac:picMkLst>
        </pc:picChg>
      </pc:sldChg>
      <pc:sldChg chg="del">
        <pc:chgData name="YUVARAJ KUMARAVELU" userId="79b03dab102899c7" providerId="Windows Live" clId="Web-{E4EA135A-B983-42DE-8A64-4F7F85E5BF05}" dt="2024-04-09T16:24:31.586" v="23"/>
        <pc:sldMkLst>
          <pc:docMk/>
          <pc:sldMk cId="0" sldId="267"/>
        </pc:sldMkLst>
      </pc:sldChg>
      <pc:sldChg chg="del">
        <pc:chgData name="YUVARAJ KUMARAVELU" userId="79b03dab102899c7" providerId="Windows Live" clId="Web-{E4EA135A-B983-42DE-8A64-4F7F85E5BF05}" dt="2024-04-09T16:24:35.586" v="24"/>
        <pc:sldMkLst>
          <pc:docMk/>
          <pc:sldMk cId="0" sldId="268"/>
        </pc:sldMkLst>
      </pc:sldChg>
      <pc:sldChg chg="del">
        <pc:chgData name="YUVARAJ KUMARAVELU" userId="79b03dab102899c7" providerId="Windows Live" clId="Web-{E4EA135A-B983-42DE-8A64-4F7F85E5BF05}" dt="2024-04-09T16:24:20.008" v="21"/>
        <pc:sldMkLst>
          <pc:docMk/>
          <pc:sldMk cId="0" sldId="269"/>
        </pc:sldMkLst>
      </pc:sldChg>
      <pc:sldChg chg="del">
        <pc:chgData name="YUVARAJ KUMARAVELU" userId="79b03dab102899c7" providerId="Windows Live" clId="Web-{E4EA135A-B983-42DE-8A64-4F7F85E5BF05}" dt="2024-04-09T16:24:25.445" v="22"/>
        <pc:sldMkLst>
          <pc:docMk/>
          <pc:sldMk cId="0" sldId="270"/>
        </pc:sldMkLst>
      </pc:sldChg>
      <pc:sldChg chg="addSp delSp modSp add replId">
        <pc:chgData name="YUVARAJ KUMARAVELU" userId="79b03dab102899c7" providerId="Windows Live" clId="Web-{E4EA135A-B983-42DE-8A64-4F7F85E5BF05}" dt="2024-04-09T16:33:39.442" v="76" actId="1076"/>
        <pc:sldMkLst>
          <pc:docMk/>
          <pc:sldMk cId="875363845" sldId="274"/>
        </pc:sldMkLst>
        <pc:picChg chg="add mod">
          <ac:chgData name="YUVARAJ KUMARAVELU" userId="79b03dab102899c7" providerId="Windows Live" clId="Web-{E4EA135A-B983-42DE-8A64-4F7F85E5BF05}" dt="2024-04-09T16:33:39.442" v="76" actId="1076"/>
          <ac:picMkLst>
            <pc:docMk/>
            <pc:sldMk cId="875363845" sldId="274"/>
            <ac:picMk id="4" creationId="{8B652095-BBC6-44A4-2BB9-14BBACDB698B}"/>
          </ac:picMkLst>
        </pc:picChg>
        <pc:picChg chg="del">
          <ac:chgData name="YUVARAJ KUMARAVELU" userId="79b03dab102899c7" providerId="Windows Live" clId="Web-{E4EA135A-B983-42DE-8A64-4F7F85E5BF05}" dt="2024-04-09T16:24:52.805" v="27"/>
          <ac:picMkLst>
            <pc:docMk/>
            <pc:sldMk cId="875363845" sldId="274"/>
            <ac:picMk id="5" creationId="{9C3BA135-6F91-986B-F151-823C76DF6740}"/>
          </ac:picMkLst>
        </pc:picChg>
      </pc:sldChg>
      <pc:sldChg chg="delSp add del replId">
        <pc:chgData name="YUVARAJ KUMARAVELU" userId="79b03dab102899c7" providerId="Windows Live" clId="Web-{E4EA135A-B983-42DE-8A64-4F7F85E5BF05}" dt="2024-04-09T16:24:44.243" v="25"/>
        <pc:sldMkLst>
          <pc:docMk/>
          <pc:sldMk cId="3021070647" sldId="274"/>
        </pc:sldMkLst>
        <pc:picChg chg="del">
          <ac:chgData name="YUVARAJ KUMARAVELU" userId="79b03dab102899c7" providerId="Windows Live" clId="Web-{E4EA135A-B983-42DE-8A64-4F7F85E5BF05}" dt="2024-04-09T16:22:44.631" v="15"/>
          <ac:picMkLst>
            <pc:docMk/>
            <pc:sldMk cId="3021070647" sldId="274"/>
            <ac:picMk id="6" creationId="{92D9F527-299F-2733-E574-2323D3808A23}"/>
          </ac:picMkLst>
        </pc:picChg>
      </pc:sldChg>
      <pc:sldChg chg="addSp delSp modSp add replId">
        <pc:chgData name="YUVARAJ KUMARAVELU" userId="79b03dab102899c7" providerId="Windows Live" clId="Web-{E4EA135A-B983-42DE-8A64-4F7F85E5BF05}" dt="2024-04-09T16:31:26.392" v="54" actId="1076"/>
        <pc:sldMkLst>
          <pc:docMk/>
          <pc:sldMk cId="3748662517" sldId="275"/>
        </pc:sldMkLst>
        <pc:picChg chg="add del mod">
          <ac:chgData name="YUVARAJ KUMARAVELU" userId="79b03dab102899c7" providerId="Windows Live" clId="Web-{E4EA135A-B983-42DE-8A64-4F7F85E5BF05}" dt="2024-04-09T16:29:01.170" v="41"/>
          <ac:picMkLst>
            <pc:docMk/>
            <pc:sldMk cId="3748662517" sldId="275"/>
            <ac:picMk id="6" creationId="{6C86A908-47CF-7CFE-C662-178ECEA9669B}"/>
          </ac:picMkLst>
        </pc:picChg>
        <pc:picChg chg="add mod">
          <ac:chgData name="YUVARAJ KUMARAVELU" userId="79b03dab102899c7" providerId="Windows Live" clId="Web-{E4EA135A-B983-42DE-8A64-4F7F85E5BF05}" dt="2024-04-09T16:31:26.392" v="54" actId="1076"/>
          <ac:picMkLst>
            <pc:docMk/>
            <pc:sldMk cId="3748662517" sldId="275"/>
            <ac:picMk id="7" creationId="{F13152A1-EB8C-F027-ACDF-518B2A410628}"/>
          </ac:picMkLst>
        </pc:picChg>
      </pc:sldChg>
      <pc:sldChg chg="addSp modSp add replId">
        <pc:chgData name="YUVARAJ KUMARAVELU" userId="79b03dab102899c7" providerId="Windows Live" clId="Web-{E4EA135A-B983-42DE-8A64-4F7F85E5BF05}" dt="2024-04-09T16:32:45.660" v="68" actId="1076"/>
        <pc:sldMkLst>
          <pc:docMk/>
          <pc:sldMk cId="2347821086" sldId="276"/>
        </pc:sldMkLst>
        <pc:picChg chg="add mod">
          <ac:chgData name="YUVARAJ KUMARAVELU" userId="79b03dab102899c7" providerId="Windows Live" clId="Web-{E4EA135A-B983-42DE-8A64-4F7F85E5BF05}" dt="2024-04-09T16:32:45.660" v="68" actId="1076"/>
          <ac:picMkLst>
            <pc:docMk/>
            <pc:sldMk cId="2347821086" sldId="276"/>
            <ac:picMk id="4" creationId="{6E6E548D-5330-1D17-C96A-F8F359FF1E06}"/>
          </ac:picMkLst>
        </pc:picChg>
      </pc:sldChg>
    </pc:docChg>
  </pc:docChgLst>
  <pc:docChgLst>
    <pc:chgData name="YUVARAJ KUMARAVELU" userId="79b03dab102899c7" providerId="Windows Live" clId="Web-{DD5E48B1-E5E6-41E6-BF10-0CBBBFB49EE6}"/>
    <pc:docChg chg="modSld">
      <pc:chgData name="YUVARAJ KUMARAVELU" userId="79b03dab102899c7" providerId="Windows Live" clId="Web-{DD5E48B1-E5E6-41E6-BF10-0CBBBFB49EE6}" dt="2024-04-09T14:52:19.349" v="228" actId="20577"/>
      <pc:docMkLst>
        <pc:docMk/>
      </pc:docMkLst>
      <pc:sldChg chg="modSp">
        <pc:chgData name="YUVARAJ KUMARAVELU" userId="79b03dab102899c7" providerId="Windows Live" clId="Web-{DD5E48B1-E5E6-41E6-BF10-0CBBBFB49EE6}" dt="2024-04-09T14:52:19.349" v="228" actId="20577"/>
        <pc:sldMkLst>
          <pc:docMk/>
          <pc:sldMk cId="0" sldId="256"/>
        </pc:sldMkLst>
        <pc:spChg chg="mod">
          <ac:chgData name="YUVARAJ KUMARAVELU" userId="79b03dab102899c7" providerId="Windows Live" clId="Web-{DD5E48B1-E5E6-41E6-BF10-0CBBBFB49EE6}" dt="2024-04-09T14:34:28.055" v="158" actId="1076"/>
          <ac:spMkLst>
            <pc:docMk/>
            <pc:sldMk cId="0" sldId="256"/>
            <ac:spMk id="7" creationId="{00000000-0000-0000-0000-000000000000}"/>
          </ac:spMkLst>
        </pc:spChg>
        <pc:spChg chg="mod">
          <ac:chgData name="YUVARAJ KUMARAVELU" userId="79b03dab102899c7" providerId="Windows Live" clId="Web-{DD5E48B1-E5E6-41E6-BF10-0CBBBFB49EE6}" dt="2024-04-09T14:52:19.349" v="228" actId="20577"/>
          <ac:spMkLst>
            <pc:docMk/>
            <pc:sldMk cId="0" sldId="256"/>
            <ac:spMk id="14" creationId="{00000000-0000-0000-0000-000000000000}"/>
          </ac:spMkLst>
        </pc:spChg>
        <pc:spChg chg="mod">
          <ac:chgData name="YUVARAJ KUMARAVELU" userId="79b03dab102899c7" providerId="Windows Live" clId="Web-{DD5E48B1-E5E6-41E6-BF10-0CBBBFB49EE6}" dt="2024-04-09T14:52:07.661" v="221" actId="20577"/>
          <ac:spMkLst>
            <pc:docMk/>
            <pc:sldMk cId="0" sldId="256"/>
            <ac:spMk id="15" creationId="{00000000-0000-0000-0000-000000000000}"/>
          </ac:spMkLst>
        </pc:spChg>
        <pc:spChg chg="mod">
          <ac:chgData name="YUVARAJ KUMARAVELU" userId="79b03dab102899c7" providerId="Windows Live" clId="Web-{DD5E48B1-E5E6-41E6-BF10-0CBBBFB49EE6}" dt="2024-04-09T14:25:06.462" v="153" actId="14100"/>
          <ac:spMkLst>
            <pc:docMk/>
            <pc:sldMk cId="0" sldId="256"/>
            <ac:spMk id="22" creationId="{00000000-0000-0000-0000-000000000000}"/>
          </ac:spMkLst>
        </pc:spChg>
      </pc:sldChg>
      <pc:sldChg chg="modSp">
        <pc:chgData name="YUVARAJ KUMARAVELU" userId="79b03dab102899c7" providerId="Windows Live" clId="Web-{DD5E48B1-E5E6-41E6-BF10-0CBBBFB49EE6}" dt="2024-04-09T14:45:46.964" v="210" actId="1076"/>
        <pc:sldMkLst>
          <pc:docMk/>
          <pc:sldMk cId="0" sldId="257"/>
        </pc:sldMkLst>
        <pc:spChg chg="mod">
          <ac:chgData name="YUVARAJ KUMARAVELU" userId="79b03dab102899c7" providerId="Windows Live" clId="Web-{DD5E48B1-E5E6-41E6-BF10-0CBBBFB49EE6}" dt="2024-04-09T14:45:46.964" v="210" actId="1076"/>
          <ac:spMkLst>
            <pc:docMk/>
            <pc:sldMk cId="0" sldId="257"/>
            <ac:spMk id="15" creationId="{00000000-0000-0000-0000-000000000000}"/>
          </ac:spMkLst>
        </pc:spChg>
      </pc:sldChg>
      <pc:sldChg chg="modSp">
        <pc:chgData name="YUVARAJ KUMARAVELU" userId="79b03dab102899c7" providerId="Windows Live" clId="Web-{DD5E48B1-E5E6-41E6-BF10-0CBBBFB49EE6}" dt="2024-04-09T14:20:25.236" v="130" actId="1076"/>
        <pc:sldMkLst>
          <pc:docMk/>
          <pc:sldMk cId="0" sldId="258"/>
        </pc:sldMkLst>
        <pc:spChg chg="mod">
          <ac:chgData name="YUVARAJ KUMARAVELU" userId="79b03dab102899c7" providerId="Windows Live" clId="Web-{DD5E48B1-E5E6-41E6-BF10-0CBBBFB49EE6}" dt="2024-04-09T14:20:25.236" v="130" actId="1076"/>
          <ac:spMkLst>
            <pc:docMk/>
            <pc:sldMk cId="0" sldId="258"/>
            <ac:spMk id="6" creationId="{A5A2E754-25B3-56C5-0337-7AAA445BF35F}"/>
          </ac:spMkLst>
        </pc:spChg>
      </pc:sldChg>
      <pc:sldChg chg="modSp">
        <pc:chgData name="YUVARAJ KUMARAVELU" userId="79b03dab102899c7" providerId="Windows Live" clId="Web-{DD5E48B1-E5E6-41E6-BF10-0CBBBFB49EE6}" dt="2024-04-09T14:25:26.353" v="156" actId="20577"/>
        <pc:sldMkLst>
          <pc:docMk/>
          <pc:sldMk cId="0" sldId="259"/>
        </pc:sldMkLst>
        <pc:spChg chg="mod">
          <ac:chgData name="YUVARAJ KUMARAVELU" userId="79b03dab102899c7" providerId="Windows Live" clId="Web-{DD5E48B1-E5E6-41E6-BF10-0CBBBFB49EE6}" dt="2024-04-09T14:25:26.353" v="156" actId="20577"/>
          <ac:spMkLst>
            <pc:docMk/>
            <pc:sldMk cId="0" sldId="259"/>
            <ac:spMk id="6" creationId="{8DA837EF-4445-60CE-0BFD-D6BD2635CB33}"/>
          </ac:spMkLst>
        </pc:spChg>
      </pc:sldChg>
      <pc:sldChg chg="modSp">
        <pc:chgData name="YUVARAJ KUMARAVELU" userId="79b03dab102899c7" providerId="Windows Live" clId="Web-{DD5E48B1-E5E6-41E6-BF10-0CBBBFB49EE6}" dt="2024-04-09T14:20:59.002" v="139" actId="20577"/>
        <pc:sldMkLst>
          <pc:docMk/>
          <pc:sldMk cId="0" sldId="260"/>
        </pc:sldMkLst>
        <pc:spChg chg="mod">
          <ac:chgData name="YUVARAJ KUMARAVELU" userId="79b03dab102899c7" providerId="Windows Live" clId="Web-{DD5E48B1-E5E6-41E6-BF10-0CBBBFB49EE6}" dt="2024-04-09T14:20:59.002" v="139" actId="20577"/>
          <ac:spMkLst>
            <pc:docMk/>
            <pc:sldMk cId="0" sldId="260"/>
            <ac:spMk id="6" creationId="{7A6BBD66-6AE5-1C93-5256-1864E88BE0E5}"/>
          </ac:spMkLst>
        </pc:spChg>
      </pc:sldChg>
      <pc:sldChg chg="modSp">
        <pc:chgData name="YUVARAJ KUMARAVELU" userId="79b03dab102899c7" providerId="Windows Live" clId="Web-{DD5E48B1-E5E6-41E6-BF10-0CBBBFB49EE6}" dt="2024-04-09T14:19:52.813" v="127" actId="20577"/>
        <pc:sldMkLst>
          <pc:docMk/>
          <pc:sldMk cId="0" sldId="261"/>
        </pc:sldMkLst>
        <pc:spChg chg="mod">
          <ac:chgData name="YUVARAJ KUMARAVELU" userId="79b03dab102899c7" providerId="Windows Live" clId="Web-{DD5E48B1-E5E6-41E6-BF10-0CBBBFB49EE6}" dt="2024-04-09T14:00:29.376" v="10" actId="14100"/>
          <ac:spMkLst>
            <pc:docMk/>
            <pc:sldMk cId="0" sldId="261"/>
            <ac:spMk id="3" creationId="{00000000-0000-0000-0000-000000000000}"/>
          </ac:spMkLst>
        </pc:spChg>
        <pc:spChg chg="mod">
          <ac:chgData name="YUVARAJ KUMARAVELU" userId="79b03dab102899c7" providerId="Windows Live" clId="Web-{DD5E48B1-E5E6-41E6-BF10-0CBBBFB49EE6}" dt="2024-04-09T14:19:52.813" v="127" actId="20577"/>
          <ac:spMkLst>
            <pc:docMk/>
            <pc:sldMk cId="0" sldId="261"/>
            <ac:spMk id="6" creationId="{761D5634-1972-3D0D-306B-C33EE4AFD6C8}"/>
          </ac:spMkLst>
        </pc:spChg>
      </pc:sldChg>
      <pc:sldChg chg="modSp">
        <pc:chgData name="YUVARAJ KUMARAVELU" userId="79b03dab102899c7" providerId="Windows Live" clId="Web-{DD5E48B1-E5E6-41E6-BF10-0CBBBFB49EE6}" dt="2024-04-09T14:21:17.565" v="141" actId="14100"/>
        <pc:sldMkLst>
          <pc:docMk/>
          <pc:sldMk cId="0" sldId="262"/>
        </pc:sldMkLst>
        <pc:spChg chg="mod">
          <ac:chgData name="YUVARAJ KUMARAVELU" userId="79b03dab102899c7" providerId="Windows Live" clId="Web-{DD5E48B1-E5E6-41E6-BF10-0CBBBFB49EE6}" dt="2024-04-09T14:21:17.565" v="141" actId="14100"/>
          <ac:spMkLst>
            <pc:docMk/>
            <pc:sldMk cId="0" sldId="262"/>
            <ac:spMk id="6" creationId="{DD7C2AC9-961F-8939-5480-733A527D99AD}"/>
          </ac:spMkLst>
        </pc:spChg>
      </pc:sldChg>
      <pc:sldChg chg="modSp">
        <pc:chgData name="YUVARAJ KUMARAVELU" userId="79b03dab102899c7" providerId="Windows Live" clId="Web-{DD5E48B1-E5E6-41E6-BF10-0CBBBFB49EE6}" dt="2024-04-09T14:19:20.125" v="120" actId="20577"/>
        <pc:sldMkLst>
          <pc:docMk/>
          <pc:sldMk cId="0" sldId="263"/>
        </pc:sldMkLst>
        <pc:spChg chg="mod">
          <ac:chgData name="YUVARAJ KUMARAVELU" userId="79b03dab102899c7" providerId="Windows Live" clId="Web-{DD5E48B1-E5E6-41E6-BF10-0CBBBFB49EE6}" dt="2024-04-09T14:19:20.125" v="120" actId="20577"/>
          <ac:spMkLst>
            <pc:docMk/>
            <pc:sldMk cId="0" sldId="263"/>
            <ac:spMk id="5" creationId="{CD567DAC-7983-CCF2-4A4A-BD2406F27E08}"/>
          </ac:spMkLst>
        </pc:spChg>
      </pc:sldChg>
      <pc:sldChg chg="addSp modSp">
        <pc:chgData name="YUVARAJ KUMARAVELU" userId="79b03dab102899c7" providerId="Windows Live" clId="Web-{DD5E48B1-E5E6-41E6-BF10-0CBBBFB49EE6}" dt="2024-04-09T14:18:33.733" v="109" actId="20577"/>
        <pc:sldMkLst>
          <pc:docMk/>
          <pc:sldMk cId="0" sldId="271"/>
        </pc:sldMkLst>
        <pc:spChg chg="add mod">
          <ac:chgData name="YUVARAJ KUMARAVELU" userId="79b03dab102899c7" providerId="Windows Live" clId="Web-{DD5E48B1-E5E6-41E6-BF10-0CBBBFB49EE6}" dt="2024-04-09T14:18:33.733" v="109" actId="20577"/>
          <ac:spMkLst>
            <pc:docMk/>
            <pc:sldMk cId="0" sldId="271"/>
            <ac:spMk id="4" creationId="{0883F615-41ED-CB95-2EF6-F12E1E11D8C2}"/>
          </ac:spMkLst>
        </pc:spChg>
      </pc:sldChg>
      <pc:sldChg chg="addSp modSp">
        <pc:chgData name="YUVARAJ KUMARAVELU" userId="79b03dab102899c7" providerId="Windows Live" clId="Web-{DD5E48B1-E5E6-41E6-BF10-0CBBBFB49EE6}" dt="2024-04-09T14:18:13.857" v="104" actId="14100"/>
        <pc:sldMkLst>
          <pc:docMk/>
          <pc:sldMk cId="0" sldId="272"/>
        </pc:sldMkLst>
        <pc:spChg chg="add mod">
          <ac:chgData name="YUVARAJ KUMARAVELU" userId="79b03dab102899c7" providerId="Windows Live" clId="Web-{DD5E48B1-E5E6-41E6-BF10-0CBBBFB49EE6}" dt="2024-04-09T14:18:13.857" v="104" actId="14100"/>
          <ac:spMkLst>
            <pc:docMk/>
            <pc:sldMk cId="0" sldId="272"/>
            <ac:spMk id="6" creationId="{6C4122E0-F66E-21CF-BB31-86E0FB9C715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5024"/>
            <a:chOff x="0" y="0"/>
            <a:chExt cx="9144000"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987552" y="1024127"/>
              <a:ext cx="6986270" cy="3450590"/>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sp>
          <p:nvSpPr>
            <p:cNvPr id="9" name="object 9"/>
            <p:cNvSpPr/>
            <p:nvPr/>
          </p:nvSpPr>
          <p:spPr>
            <a:xfrm>
              <a:off x="2490216" y="2788920"/>
              <a:ext cx="52069" cy="445134"/>
            </a:xfrm>
            <a:custGeom>
              <a:avLst/>
              <a:gdLst/>
              <a:ahLst/>
              <a:cxnLst/>
              <a:rect l="l" t="t" r="r" b="b"/>
              <a:pathLst>
                <a:path w="52069" h="445135">
                  <a:moveTo>
                    <a:pt x="51816" y="0"/>
                  </a:moveTo>
                  <a:lnTo>
                    <a:pt x="0" y="0"/>
                  </a:lnTo>
                  <a:lnTo>
                    <a:pt x="0" y="445007"/>
                  </a:lnTo>
                  <a:lnTo>
                    <a:pt x="51816" y="445007"/>
                  </a:lnTo>
                  <a:lnTo>
                    <a:pt x="51816" y="0"/>
                  </a:lnTo>
                  <a:close/>
                </a:path>
              </a:pathLst>
            </a:custGeom>
            <a:solidFill>
              <a:srgbClr val="FFE600"/>
            </a:solidFill>
          </p:spPr>
          <p:txBody>
            <a:bodyPr wrap="square" lIns="0" tIns="0" rIns="0" bIns="0" rtlCol="0"/>
            <a:lstStyle/>
            <a:p>
              <a:endParaRPr/>
            </a:p>
          </p:txBody>
        </p:sp>
        <p:sp>
          <p:nvSpPr>
            <p:cNvPr id="10" name="object 10"/>
            <p:cNvSpPr/>
            <p:nvPr/>
          </p:nvSpPr>
          <p:spPr>
            <a:xfrm>
              <a:off x="2490216" y="2788920"/>
              <a:ext cx="52069" cy="445134"/>
            </a:xfrm>
            <a:custGeom>
              <a:avLst/>
              <a:gdLst/>
              <a:ahLst/>
              <a:cxnLst/>
              <a:rect l="l" t="t" r="r" b="b"/>
              <a:pathLst>
                <a:path w="52069" h="445135">
                  <a:moveTo>
                    <a:pt x="0" y="445007"/>
                  </a:moveTo>
                  <a:lnTo>
                    <a:pt x="51816" y="445007"/>
                  </a:lnTo>
                  <a:lnTo>
                    <a:pt x="51816" y="0"/>
                  </a:lnTo>
                  <a:lnTo>
                    <a:pt x="0" y="0"/>
                  </a:lnTo>
                  <a:lnTo>
                    <a:pt x="0" y="445007"/>
                  </a:lnTo>
                  <a:close/>
                </a:path>
              </a:pathLst>
            </a:custGeom>
            <a:ln w="24384">
              <a:solidFill>
                <a:srgbClr val="FFE600"/>
              </a:solidFill>
            </a:ln>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z="2000">
                <a:solidFill>
                  <a:srgbClr val="161D22"/>
                </a:solidFill>
              </a:rPr>
              <a:t>NEXT</a:t>
            </a:r>
            <a:r>
              <a:rPr sz="2000" spc="-60">
                <a:solidFill>
                  <a:srgbClr val="161D22"/>
                </a:solidFill>
              </a:rPr>
              <a:t> </a:t>
            </a:r>
            <a:r>
              <a:rPr sz="2000">
                <a:solidFill>
                  <a:srgbClr val="161D22"/>
                </a:solidFill>
              </a:rPr>
              <a:t>GEN</a:t>
            </a:r>
            <a:r>
              <a:rPr sz="2000" spc="-95">
                <a:solidFill>
                  <a:srgbClr val="161D22"/>
                </a:solidFill>
              </a:rPr>
              <a:t> </a:t>
            </a:r>
            <a:r>
              <a:rPr sz="2000">
                <a:solidFill>
                  <a:srgbClr val="161D22"/>
                </a:solidFill>
              </a:rPr>
              <a:t>EMPLOYABILITY</a:t>
            </a:r>
            <a:r>
              <a:rPr sz="2000" spc="-45">
                <a:solidFill>
                  <a:srgbClr val="161D22"/>
                </a:solidFill>
              </a:rPr>
              <a:t> </a:t>
            </a:r>
            <a:r>
              <a:rPr sz="2000" spc="-10">
                <a:solidFill>
                  <a:srgbClr val="161D22"/>
                </a:solidFill>
              </a:rPr>
              <a:t>PROGRAM</a:t>
            </a:r>
            <a:endParaRPr sz="2000"/>
          </a:p>
        </p:txBody>
      </p:sp>
      <p:sp>
        <p:nvSpPr>
          <p:cNvPr id="12" name="object 12"/>
          <p:cNvSpPr txBox="1"/>
          <p:nvPr/>
        </p:nvSpPr>
        <p:spPr>
          <a:xfrm>
            <a:off x="2620772" y="2824048"/>
            <a:ext cx="3808729"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161D22"/>
                </a:solidFill>
                <a:latin typeface="Arial MT"/>
                <a:cs typeface="Arial MT"/>
              </a:rPr>
              <a:t>Creating</a:t>
            </a:r>
            <a:r>
              <a:rPr sz="2000" spc="-15">
                <a:solidFill>
                  <a:srgbClr val="161D22"/>
                </a:solidFill>
                <a:latin typeface="Arial MT"/>
                <a:cs typeface="Arial MT"/>
              </a:rPr>
              <a:t> </a:t>
            </a:r>
            <a:r>
              <a:rPr sz="2000">
                <a:solidFill>
                  <a:srgbClr val="161D22"/>
                </a:solidFill>
                <a:latin typeface="Arial MT"/>
                <a:cs typeface="Arial MT"/>
              </a:rPr>
              <a:t>a</a:t>
            </a:r>
            <a:r>
              <a:rPr sz="2000" spc="-55">
                <a:solidFill>
                  <a:srgbClr val="161D22"/>
                </a:solidFill>
                <a:latin typeface="Arial MT"/>
                <a:cs typeface="Arial MT"/>
              </a:rPr>
              <a:t> </a:t>
            </a:r>
            <a:r>
              <a:rPr sz="2000" spc="-10">
                <a:solidFill>
                  <a:srgbClr val="161D22"/>
                </a:solidFill>
                <a:latin typeface="Arial MT"/>
                <a:cs typeface="Arial MT"/>
              </a:rPr>
              <a:t>future-</a:t>
            </a:r>
            <a:r>
              <a:rPr sz="2000">
                <a:solidFill>
                  <a:srgbClr val="161D22"/>
                </a:solidFill>
                <a:latin typeface="Arial MT"/>
                <a:cs typeface="Arial MT"/>
              </a:rPr>
              <a:t>ready</a:t>
            </a:r>
            <a:r>
              <a:rPr sz="2000" spc="-40">
                <a:solidFill>
                  <a:srgbClr val="161D22"/>
                </a:solidFill>
                <a:latin typeface="Arial MT"/>
                <a:cs typeface="Arial MT"/>
              </a:rPr>
              <a:t> </a:t>
            </a:r>
            <a:r>
              <a:rPr sz="2000" spc="-10">
                <a:solidFill>
                  <a:srgbClr val="161D22"/>
                </a:solidFill>
                <a:latin typeface="Arial MT"/>
                <a:cs typeface="Arial MT"/>
              </a:rPr>
              <a:t>workforce</a:t>
            </a:r>
            <a:endParaRPr sz="2000">
              <a:latin typeface="Arial MT"/>
              <a:cs typeface="Arial MT"/>
            </a:endParaRPr>
          </a:p>
        </p:txBody>
      </p:sp>
      <p:sp>
        <p:nvSpPr>
          <p:cNvPr id="13" name="object 13"/>
          <p:cNvSpPr txBox="1"/>
          <p:nvPr/>
        </p:nvSpPr>
        <p:spPr>
          <a:xfrm>
            <a:off x="1173466" y="3659687"/>
            <a:ext cx="1457160" cy="197490"/>
          </a:xfrm>
          <a:prstGeom prst="rect">
            <a:avLst/>
          </a:prstGeom>
        </p:spPr>
        <p:txBody>
          <a:bodyPr vert="horz" wrap="square" lIns="0" tIns="12700" rIns="0" bIns="0" rtlCol="0" anchor="t">
            <a:spAutoFit/>
          </a:bodyPr>
          <a:lstStyle/>
          <a:p>
            <a:pPr marL="12700">
              <a:spcBef>
                <a:spcPts val="100"/>
              </a:spcBef>
            </a:pPr>
            <a:r>
              <a:rPr sz="1200">
                <a:latin typeface="Arial MT"/>
                <a:cs typeface="Arial MT"/>
              </a:rPr>
              <a:t>Team</a:t>
            </a:r>
            <a:r>
              <a:rPr sz="1200" spc="-30">
                <a:latin typeface="Arial MT"/>
                <a:cs typeface="Arial MT"/>
              </a:rPr>
              <a:t> </a:t>
            </a:r>
            <a:r>
              <a:rPr sz="1200" spc="-10">
                <a:latin typeface="Arial MT"/>
                <a:cs typeface="Arial MT"/>
              </a:rPr>
              <a:t>Members</a:t>
            </a:r>
            <a:r>
              <a:rPr lang="en-US" sz="1200" spc="-10">
                <a:latin typeface="Arial MT"/>
                <a:cs typeface="Arial MT"/>
              </a:rPr>
              <a:t>: 06</a:t>
            </a:r>
            <a:endParaRPr sz="1200">
              <a:latin typeface="Arial MT"/>
              <a:cs typeface="Arial MT"/>
            </a:endParaRPr>
          </a:p>
        </p:txBody>
      </p:sp>
      <p:sp>
        <p:nvSpPr>
          <p:cNvPr id="14" name="object 14"/>
          <p:cNvSpPr txBox="1"/>
          <p:nvPr/>
        </p:nvSpPr>
        <p:spPr>
          <a:xfrm>
            <a:off x="1173949" y="3943235"/>
            <a:ext cx="2181567"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dirty="0">
                <a:latin typeface="Arial MT"/>
                <a:cs typeface="Arial MT"/>
              </a:rPr>
              <a:t>:</a:t>
            </a:r>
            <a:r>
              <a:rPr lang="en-US" sz="1100" spc="-50" dirty="0">
                <a:latin typeface="Arial MT"/>
                <a:cs typeface="Arial MT"/>
              </a:rPr>
              <a:t> YUVARAJ K</a:t>
            </a:r>
            <a:endParaRPr sz="1100" spc="-50" dirty="0"/>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dirty="0">
                <a:latin typeface="Arial MT"/>
                <a:cs typeface="Arial MT"/>
              </a:rPr>
              <a:t>:</a:t>
            </a:r>
            <a:r>
              <a:rPr lang="en-US" sz="1100" spc="-50" dirty="0">
                <a:latin typeface="Arial MT"/>
                <a:cs typeface="Arial MT"/>
              </a:rPr>
              <a:t> </a:t>
            </a:r>
            <a:r>
              <a:rPr lang="en-US" sz="1100" spc="-50" dirty="0"/>
              <a:t>au510421104120</a:t>
            </a:r>
            <a:endParaRPr lang="en-US" sz="1100" spc="-50" dirty="0">
              <a:latin typeface="Arial MT"/>
              <a:cs typeface="Arial MT"/>
            </a:endParaRPr>
          </a:p>
        </p:txBody>
      </p:sp>
      <p:grpSp>
        <p:nvGrpSpPr>
          <p:cNvPr id="16" name="object 16"/>
          <p:cNvGrpSpPr/>
          <p:nvPr/>
        </p:nvGrpSpPr>
        <p:grpSpPr>
          <a:xfrm>
            <a:off x="1176634" y="1194403"/>
            <a:ext cx="6027420" cy="2708149"/>
            <a:chOff x="1101852" y="1213103"/>
            <a:chExt cx="6027420" cy="2708149"/>
          </a:xfrm>
        </p:grpSpPr>
        <p:sp>
          <p:nvSpPr>
            <p:cNvPr id="17" name="object 17"/>
            <p:cNvSpPr/>
            <p:nvPr/>
          </p:nvSpPr>
          <p:spPr>
            <a:xfrm>
              <a:off x="1101852" y="3921252"/>
              <a:ext cx="5953760" cy="0"/>
            </a:xfrm>
            <a:custGeom>
              <a:avLst/>
              <a:gdLst/>
              <a:ahLst/>
              <a:cxnLst/>
              <a:rect l="l" t="t" r="r" b="b"/>
              <a:pathLst>
                <a:path w="5953759">
                  <a:moveTo>
                    <a:pt x="0" y="0"/>
                  </a:moveTo>
                  <a:lnTo>
                    <a:pt x="1986661" y="0"/>
                  </a:lnTo>
                </a:path>
                <a:path w="5953759">
                  <a:moveTo>
                    <a:pt x="4593336" y="0"/>
                  </a:moveTo>
                  <a:lnTo>
                    <a:pt x="5953633" y="0"/>
                  </a:lnTo>
                </a:path>
              </a:pathLst>
            </a:custGeom>
            <a:ln w="3175">
              <a:solidFill>
                <a:srgbClr val="000000"/>
              </a:solidFill>
              <a:prstDash val="sysDashDotDot"/>
            </a:ln>
          </p:spPr>
          <p:txBody>
            <a:bodyPr wrap="square" lIns="0" tIns="0" rIns="0" bIns="0" rtlCol="0"/>
            <a:lstStyle/>
            <a:p>
              <a:endParaRPr/>
            </a:p>
          </p:txBody>
        </p:sp>
        <p:pic>
          <p:nvPicPr>
            <p:cNvPr id="18" name="object 18"/>
            <p:cNvPicPr/>
            <p:nvPr/>
          </p:nvPicPr>
          <p:blipFill>
            <a:blip r:embed="rId4" cstate="print"/>
            <a:stretch>
              <a:fillRect/>
            </a:stretch>
          </p:blipFill>
          <p:spPr>
            <a:xfrm>
              <a:off x="1834896" y="1249679"/>
              <a:ext cx="1146047" cy="664464"/>
            </a:xfrm>
            <a:prstGeom prst="rect">
              <a:avLst/>
            </a:prstGeom>
          </p:spPr>
        </p:pic>
        <p:pic>
          <p:nvPicPr>
            <p:cNvPr id="19" name="object 19"/>
            <p:cNvPicPr/>
            <p:nvPr/>
          </p:nvPicPr>
          <p:blipFill>
            <a:blip r:embed="rId5" cstate="print"/>
            <a:stretch>
              <a:fillRect/>
            </a:stretch>
          </p:blipFill>
          <p:spPr>
            <a:xfrm>
              <a:off x="6461760" y="1213103"/>
              <a:ext cx="667512" cy="664463"/>
            </a:xfrm>
            <a:prstGeom prst="rect">
              <a:avLst/>
            </a:prstGeom>
          </p:spPr>
        </p:pic>
        <p:pic>
          <p:nvPicPr>
            <p:cNvPr id="20" name="object 20"/>
            <p:cNvPicPr/>
            <p:nvPr/>
          </p:nvPicPr>
          <p:blipFill>
            <a:blip r:embed="rId6" cstate="print"/>
            <a:stretch>
              <a:fillRect/>
            </a:stretch>
          </p:blipFill>
          <p:spPr>
            <a:xfrm>
              <a:off x="3928872" y="1286255"/>
              <a:ext cx="1584960" cy="518160"/>
            </a:xfrm>
            <a:prstGeom prst="rect">
              <a:avLst/>
            </a:prstGeom>
          </p:spPr>
        </p:pic>
      </p:gr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Program</a:t>
            </a:r>
            <a:endParaRPr sz="1800" dirty="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000000"/>
                </a:solidFill>
                <a:latin typeface="Arial MT"/>
                <a:cs typeface="Arial MT"/>
              </a:rPr>
              <a:t>Homepage</a:t>
            </a:r>
            <a:endParaRPr sz="2400" dirty="0">
              <a:latin typeface="Arial MT"/>
              <a:cs typeface="Arial MT"/>
            </a:endParaRPr>
          </a:p>
        </p:txBody>
      </p:sp>
      <p:pic>
        <p:nvPicPr>
          <p:cNvPr id="5" name="Picture 4" descr="A screenshot of a computer&#10;&#10;Description automatically generated">
            <a:extLst>
              <a:ext uri="{FF2B5EF4-FFF2-40B4-BE49-F238E27FC236}">
                <a16:creationId xmlns:a16="http://schemas.microsoft.com/office/drawing/2014/main" id="{9C3BA135-6F91-986B-F151-823C76DF6740}"/>
              </a:ext>
            </a:extLst>
          </p:cNvPr>
          <p:cNvPicPr>
            <a:picLocks noChangeAspect="1"/>
          </p:cNvPicPr>
          <p:nvPr/>
        </p:nvPicPr>
        <p:blipFill>
          <a:blip r:embed="rId2"/>
          <a:stretch>
            <a:fillRect/>
          </a:stretch>
        </p:blipFill>
        <p:spPr>
          <a:xfrm>
            <a:off x="475779" y="1186650"/>
            <a:ext cx="8206424" cy="34115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Program</a:t>
            </a:r>
            <a:endParaRPr sz="1800" dirty="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000000"/>
                </a:solidFill>
                <a:latin typeface="Arial MT"/>
                <a:cs typeface="Arial MT"/>
              </a:rPr>
              <a:t>Homepage</a:t>
            </a:r>
            <a:endParaRPr sz="2400" dirty="0">
              <a:latin typeface="Arial MT"/>
              <a:cs typeface="Arial MT"/>
            </a:endParaRPr>
          </a:p>
        </p:txBody>
      </p:sp>
      <p:pic>
        <p:nvPicPr>
          <p:cNvPr id="4" name="Picture 3" descr="A screenshot of a computer&#10;&#10;Description automatically generated">
            <a:extLst>
              <a:ext uri="{FF2B5EF4-FFF2-40B4-BE49-F238E27FC236}">
                <a16:creationId xmlns:a16="http://schemas.microsoft.com/office/drawing/2014/main" id="{8B652095-BBC6-44A4-2BB9-14BBACDB698B}"/>
              </a:ext>
            </a:extLst>
          </p:cNvPr>
          <p:cNvPicPr>
            <a:picLocks noChangeAspect="1"/>
          </p:cNvPicPr>
          <p:nvPr/>
        </p:nvPicPr>
        <p:blipFill>
          <a:blip r:embed="rId2"/>
          <a:stretch>
            <a:fillRect/>
          </a:stretch>
        </p:blipFill>
        <p:spPr>
          <a:xfrm>
            <a:off x="587953" y="1146231"/>
            <a:ext cx="7984974" cy="3531578"/>
          </a:xfrm>
          <a:prstGeom prst="rect">
            <a:avLst/>
          </a:prstGeom>
        </p:spPr>
      </p:pic>
    </p:spTree>
    <p:extLst>
      <p:ext uri="{BB962C8B-B14F-4D97-AF65-F5344CB8AC3E}">
        <p14:creationId xmlns:p14="http://schemas.microsoft.com/office/powerpoint/2010/main" val="87536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Program</a:t>
            </a:r>
            <a:endParaRPr sz="1800" dirty="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000000"/>
                </a:solidFill>
                <a:latin typeface="Arial MT"/>
                <a:cs typeface="Arial MT"/>
              </a:rPr>
              <a:t>Homepage</a:t>
            </a:r>
            <a:endParaRPr sz="2400" dirty="0">
              <a:latin typeface="Arial MT"/>
              <a:cs typeface="Arial MT"/>
            </a:endParaRPr>
          </a:p>
        </p:txBody>
      </p:sp>
      <p:pic>
        <p:nvPicPr>
          <p:cNvPr id="4" name="Picture 3" descr="A screenshot of a computer&#10;&#10;Description automatically generated">
            <a:extLst>
              <a:ext uri="{FF2B5EF4-FFF2-40B4-BE49-F238E27FC236}">
                <a16:creationId xmlns:a16="http://schemas.microsoft.com/office/drawing/2014/main" id="{6E6E548D-5330-1D17-C96A-F8F359FF1E06}"/>
              </a:ext>
            </a:extLst>
          </p:cNvPr>
          <p:cNvPicPr>
            <a:picLocks noChangeAspect="1"/>
          </p:cNvPicPr>
          <p:nvPr/>
        </p:nvPicPr>
        <p:blipFill>
          <a:blip r:embed="rId2"/>
          <a:stretch>
            <a:fillRect/>
          </a:stretch>
        </p:blipFill>
        <p:spPr>
          <a:xfrm>
            <a:off x="405671" y="1212042"/>
            <a:ext cx="8344829" cy="3633099"/>
          </a:xfrm>
          <a:prstGeom prst="rect">
            <a:avLst/>
          </a:prstGeom>
        </p:spPr>
      </p:pic>
    </p:spTree>
    <p:extLst>
      <p:ext uri="{BB962C8B-B14F-4D97-AF65-F5344CB8AC3E}">
        <p14:creationId xmlns:p14="http://schemas.microsoft.com/office/powerpoint/2010/main" val="234782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969770" cy="259686"/>
          </a:xfrm>
          <a:prstGeom prst="rect">
            <a:avLst/>
          </a:prstGeom>
        </p:spPr>
        <p:txBody>
          <a:bodyPr vert="horz" wrap="square" lIns="0" tIns="13335" rIns="0" bIns="0" rtlCol="0" anchor="t">
            <a:spAutoFit/>
          </a:bodyPr>
          <a:lstStyle/>
          <a:p>
            <a:pPr marL="12700">
              <a:lnSpc>
                <a:spcPct val="100000"/>
              </a:lnSpc>
              <a:spcBef>
                <a:spcPts val="105"/>
              </a:spcBef>
            </a:pPr>
            <a:r>
              <a:rPr sz="1600" b="1" spc="-10" dirty="0">
                <a:solidFill>
                  <a:srgbClr val="203062"/>
                </a:solidFill>
                <a:latin typeface="Arial"/>
                <a:cs typeface="Arial"/>
              </a:rPr>
              <a:t>Results</a:t>
            </a:r>
            <a:endParaRPr sz="1600" dirty="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pic>
        <p:nvPicPr>
          <p:cNvPr id="8" name="Picture 7" descr="A screenshot of a computer&#10;&#10;Description automatically generated">
            <a:extLst>
              <a:ext uri="{FF2B5EF4-FFF2-40B4-BE49-F238E27FC236}">
                <a16:creationId xmlns:a16="http://schemas.microsoft.com/office/drawing/2014/main" id="{C123AB69-6386-20E4-CB33-5964BC32CEB9}"/>
              </a:ext>
            </a:extLst>
          </p:cNvPr>
          <p:cNvPicPr>
            <a:picLocks noChangeAspect="1"/>
          </p:cNvPicPr>
          <p:nvPr/>
        </p:nvPicPr>
        <p:blipFill>
          <a:blip r:embed="rId2"/>
          <a:stretch>
            <a:fillRect/>
          </a:stretch>
        </p:blipFill>
        <p:spPr>
          <a:xfrm>
            <a:off x="465948" y="1184355"/>
            <a:ext cx="8261786" cy="3245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969770" cy="259686"/>
          </a:xfrm>
          <a:prstGeom prst="rect">
            <a:avLst/>
          </a:prstGeom>
        </p:spPr>
        <p:txBody>
          <a:bodyPr vert="horz" wrap="square" lIns="0" tIns="13335" rIns="0" bIns="0" rtlCol="0" anchor="t">
            <a:spAutoFit/>
          </a:bodyPr>
          <a:lstStyle/>
          <a:p>
            <a:pPr marL="12700">
              <a:lnSpc>
                <a:spcPct val="100000"/>
              </a:lnSpc>
              <a:spcBef>
                <a:spcPts val="105"/>
              </a:spcBef>
            </a:pPr>
            <a:r>
              <a:rPr sz="1600" b="1" spc="-10" dirty="0">
                <a:solidFill>
                  <a:srgbClr val="203062"/>
                </a:solidFill>
                <a:latin typeface="Arial"/>
                <a:cs typeface="Arial"/>
              </a:rPr>
              <a:t>Results</a:t>
            </a:r>
            <a:endParaRPr sz="1600" dirty="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pic>
        <p:nvPicPr>
          <p:cNvPr id="7" name="Picture 6" descr="A screenshot of a computer&#10;&#10;Description automatically generated">
            <a:extLst>
              <a:ext uri="{FF2B5EF4-FFF2-40B4-BE49-F238E27FC236}">
                <a16:creationId xmlns:a16="http://schemas.microsoft.com/office/drawing/2014/main" id="{F13152A1-EB8C-F027-ACDF-518B2A410628}"/>
              </a:ext>
            </a:extLst>
          </p:cNvPr>
          <p:cNvPicPr>
            <a:picLocks noChangeAspect="1"/>
          </p:cNvPicPr>
          <p:nvPr/>
        </p:nvPicPr>
        <p:blipFill>
          <a:blip r:embed="rId2"/>
          <a:stretch>
            <a:fillRect/>
          </a:stretch>
        </p:blipFill>
        <p:spPr>
          <a:xfrm>
            <a:off x="550562" y="1202813"/>
            <a:ext cx="8058791" cy="3208559"/>
          </a:xfrm>
          <a:prstGeom prst="rect">
            <a:avLst/>
          </a:prstGeom>
        </p:spPr>
      </p:pic>
    </p:spTree>
    <p:extLst>
      <p:ext uri="{BB962C8B-B14F-4D97-AF65-F5344CB8AC3E}">
        <p14:creationId xmlns:p14="http://schemas.microsoft.com/office/powerpoint/2010/main" val="374866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1. </a:t>
            </a:r>
            <a:r>
              <a:rPr lang="en-US" sz="1400" b="1">
                <a:latin typeface="Times New Roman"/>
                <a:cs typeface="Times New Roman"/>
              </a:rPr>
              <a:t>Template Customization</a:t>
            </a:r>
            <a:r>
              <a:rPr lang="en-US" sz="1400">
                <a:latin typeface="Times New Roman"/>
                <a:cs typeface="Times New Roman"/>
              </a:rPr>
              <a:t>: Allow users to choose from various pre-designed templates and customize colors, fonts, and layouts to match their preferences and branding. </a:t>
            </a:r>
            <a:endParaRPr lang="en-US" sz="1400">
              <a:solidFill>
                <a:srgbClr val="000000"/>
              </a:solidFill>
              <a:latin typeface="Times New Roman"/>
              <a:cs typeface="Times New Roman"/>
            </a:endParaRPr>
          </a:p>
          <a:p>
            <a:pPr algn="just"/>
            <a:r>
              <a:rPr lang="en-US" sz="1400">
                <a:latin typeface="Times New Roman"/>
                <a:cs typeface="Times New Roman"/>
              </a:rPr>
              <a:t>2. </a:t>
            </a:r>
            <a:r>
              <a:rPr lang="en-US" sz="1400" b="1">
                <a:latin typeface="Times New Roman"/>
                <a:cs typeface="Times New Roman"/>
              </a:rPr>
              <a:t>Integration with Social Media</a:t>
            </a:r>
            <a:r>
              <a:rPr lang="en-US" sz="1400">
                <a:latin typeface="Times New Roman"/>
                <a:cs typeface="Times New Roman"/>
              </a:rPr>
              <a:t>: Enable easy sharing of portfolios on platforms like LinkedIn, Twitter, and Facebook to enhance visibility and networking. </a:t>
            </a:r>
          </a:p>
          <a:p>
            <a:pPr algn="just"/>
            <a:r>
              <a:rPr lang="en-US" sz="1400">
                <a:latin typeface="Times New Roman"/>
                <a:cs typeface="Times New Roman"/>
              </a:rPr>
              <a:t>3. </a:t>
            </a:r>
            <a:r>
              <a:rPr lang="en-US" sz="1400" b="1">
                <a:latin typeface="Times New Roman"/>
                <a:cs typeface="Times New Roman"/>
              </a:rPr>
              <a:t>Collaborative Editing</a:t>
            </a:r>
            <a:r>
              <a:rPr lang="en-US" sz="1400">
                <a:latin typeface="Times New Roman"/>
                <a:cs typeface="Times New Roman"/>
              </a:rPr>
              <a:t>: Implement features for multiple users to work on portfolios simultaneously, beneficial for team projects.</a:t>
            </a:r>
          </a:p>
          <a:p>
            <a:pPr algn="just"/>
            <a:r>
              <a:rPr lang="en-US" sz="1400">
                <a:latin typeface="Times New Roman"/>
                <a:cs typeface="Times New Roman"/>
              </a:rPr>
              <a:t>4.</a:t>
            </a:r>
            <a:r>
              <a:rPr lang="en-US" sz="1400" b="1">
                <a:latin typeface="Times New Roman"/>
                <a:cs typeface="Times New Roman"/>
              </a:rPr>
              <a:t> Interactive Elements:</a:t>
            </a:r>
            <a:r>
              <a:rPr lang="en-US" sz="1400">
                <a:latin typeface="Times New Roman"/>
                <a:cs typeface="Times New Roman"/>
              </a:rPr>
              <a:t> Incorporate sliders, charts, and graphs to visually represent skills and achievements, making portfolios more engaging. </a:t>
            </a:r>
          </a:p>
          <a:p>
            <a:pPr algn="just"/>
            <a:r>
              <a:rPr lang="en-US" sz="1400">
                <a:latin typeface="Times New Roman"/>
                <a:cs typeface="Times New Roman"/>
              </a:rPr>
              <a:t>5. </a:t>
            </a:r>
            <a:r>
              <a:rPr lang="en-US" sz="1400" b="1">
                <a:latin typeface="Times New Roman"/>
                <a:cs typeface="Times New Roman"/>
              </a:rPr>
              <a:t>Feedback System: </a:t>
            </a:r>
            <a:r>
              <a:rPr lang="en-US" sz="1400">
                <a:latin typeface="Times New Roman"/>
                <a:cs typeface="Times New Roman"/>
              </a:rPr>
              <a:t>Introduce a feedback mechanism for users to request and receive critiques on their portfolios, aiding improvement. </a:t>
            </a:r>
          </a:p>
          <a:p>
            <a:pPr algn="just"/>
            <a:r>
              <a:rPr lang="en-US" sz="1400">
                <a:latin typeface="Times New Roman"/>
                <a:cs typeface="Times New Roman"/>
              </a:rPr>
              <a:t>6. </a:t>
            </a:r>
            <a:r>
              <a:rPr lang="en-US" sz="1400" b="1">
                <a:latin typeface="Times New Roman"/>
                <a:cs typeface="Times New Roman"/>
              </a:rPr>
              <a:t>Export Options:</a:t>
            </a:r>
            <a:r>
              <a:rPr lang="en-US" sz="1400">
                <a:latin typeface="Times New Roman"/>
                <a:cs typeface="Times New Roman"/>
              </a:rPr>
              <a:t> Offer export formats beyond PDF, such as HTML or dedicated portfolio websites for dynamic online showcases. </a:t>
            </a:r>
            <a:endParaRPr lang="en-US" sz="1400">
              <a:latin typeface="Times New Roman"/>
              <a:ea typeface="Calibri"/>
              <a:cs typeface="Times New Roman"/>
            </a:endParaRPr>
          </a:p>
          <a:p>
            <a:pPr algn="just"/>
            <a:r>
              <a:rPr lang="en-US" sz="1400">
                <a:latin typeface="Times New Roman"/>
                <a:ea typeface="Calibri"/>
                <a:cs typeface="Calibri"/>
              </a:rPr>
              <a:t>7. </a:t>
            </a:r>
            <a:r>
              <a:rPr lang="en-US" sz="1400" b="1">
                <a:latin typeface="Times New Roman"/>
                <a:ea typeface="Calibri"/>
                <a:cs typeface="Calibri"/>
              </a:rPr>
              <a:t>Integration with Portfolio Tools</a:t>
            </a:r>
            <a:r>
              <a:rPr lang="en-US" sz="1400">
                <a:latin typeface="Times New Roman"/>
                <a:ea typeface="Calibri"/>
                <a:cs typeface="Calibri"/>
              </a:rPr>
              <a:t>: Explore partnerships with tools like </a:t>
            </a:r>
            <a:r>
              <a:rPr lang="en-US" sz="1400" err="1">
                <a:latin typeface="Times New Roman"/>
                <a:ea typeface="Calibri"/>
                <a:cs typeface="Calibri"/>
              </a:rPr>
              <a:t>Behance</a:t>
            </a:r>
            <a:r>
              <a:rPr lang="en-US" sz="1400">
                <a:latin typeface="Times New Roman"/>
                <a:ea typeface="Calibri"/>
                <a:cs typeface="Calibri"/>
              </a:rPr>
              <a:t> or Adobe Portfolio for additional resources and features.</a:t>
            </a:r>
            <a:endParaRPr lang="en-US" sz="1400">
              <a:latin typeface="Times New Roman"/>
              <a:cs typeface="Times New Roman"/>
            </a:endParaRPr>
          </a:p>
          <a:p>
            <a:pPr algn="just"/>
            <a:r>
              <a:rPr lang="en-US" sz="1400">
                <a:latin typeface="Times New Roman"/>
                <a:ea typeface="Calibri"/>
                <a:cs typeface="Calibri"/>
              </a:rPr>
              <a:t>8.</a:t>
            </a:r>
            <a:r>
              <a:rPr lang="en-US" sz="1400" b="1">
                <a:latin typeface="Times New Roman"/>
                <a:ea typeface="Calibri"/>
                <a:cs typeface="Calibri"/>
              </a:rPr>
              <a:t> Analytics:</a:t>
            </a:r>
            <a:r>
              <a:rPr lang="en-US" sz="1400">
                <a:latin typeface="Times New Roman"/>
                <a:ea typeface="Calibri"/>
                <a:cs typeface="Calibri"/>
              </a:rPr>
              <a:t> Provide analytics to track portfolio engagement, including views, time spent, and section interactions. </a:t>
            </a:r>
            <a:endParaRPr lang="en-US" sz="140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0"/>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166587" y="2505158"/>
            <a:ext cx="6663237" cy="1239442"/>
          </a:xfrm>
          <a:prstGeom prst="rect">
            <a:avLst/>
          </a:prstGeom>
        </p:spPr>
        <p:txBody>
          <a:bodyPr vert="horz" wrap="square" lIns="0" tIns="13335" rIns="0" bIns="0" rtlCol="0" anchor="t">
            <a:spAutoFit/>
          </a:bodyPr>
          <a:lstStyle/>
          <a:p>
            <a:pPr marL="165100" algn="ctr">
              <a:spcBef>
                <a:spcPts val="105"/>
              </a:spcBef>
            </a:pPr>
            <a:r>
              <a:rPr lang="en-US" sz="1400" b="1" dirty="0">
                <a:solidFill>
                  <a:srgbClr val="FFFFFF"/>
                </a:solidFill>
                <a:latin typeface="Arial"/>
                <a:cs typeface="Arial"/>
              </a:rPr>
              <a:t>Project</a:t>
            </a:r>
            <a:r>
              <a:rPr lang="en-US" sz="1400" b="1" spc="-30" dirty="0">
                <a:solidFill>
                  <a:srgbClr val="FFFFFF"/>
                </a:solidFill>
                <a:latin typeface="Arial"/>
                <a:cs typeface="Arial"/>
              </a:rPr>
              <a:t> </a:t>
            </a:r>
            <a:r>
              <a:rPr lang="en-US" sz="1400" b="1" spc="-20" dirty="0">
                <a:solidFill>
                  <a:srgbClr val="FFFFFF"/>
                </a:solidFill>
                <a:latin typeface="Arial"/>
                <a:cs typeface="Arial"/>
              </a:rPr>
              <a:t>Title</a:t>
            </a:r>
          </a:p>
          <a:p>
            <a:pPr marL="165100" algn="ctr">
              <a:spcBef>
                <a:spcPts val="105"/>
              </a:spcBef>
            </a:pPr>
            <a:endParaRPr lang="en-US" sz="1400" b="1" spc="-20" dirty="0">
              <a:solidFill>
                <a:srgbClr val="FFFFFF"/>
              </a:solidFill>
              <a:latin typeface="Arial"/>
              <a:cs typeface="Arial"/>
            </a:endParaRPr>
          </a:p>
          <a:p>
            <a:pPr marL="165100" algn="ctr">
              <a:spcBef>
                <a:spcPts val="105"/>
              </a:spcBef>
            </a:pPr>
            <a:endParaRPr lang="en-US" sz="1400" b="1" spc="-20" dirty="0">
              <a:solidFill>
                <a:srgbClr val="FFFFFF"/>
              </a:solidFill>
              <a:latin typeface="Arial"/>
              <a:cs typeface="Arial"/>
            </a:endParaRPr>
          </a:p>
          <a:p>
            <a:pPr>
              <a:spcBef>
                <a:spcPts val="15"/>
              </a:spcBef>
            </a:pPr>
            <a:r>
              <a:rPr lang="en-US" b="1" spc="-10" dirty="0"/>
              <a:t>"RESUME GENERATOR: EMPOWERING YOUR PROFESSIONAL JOURNEY</a:t>
            </a:r>
            <a:r>
              <a:rPr lang="en-US" b="1" spc="-10" dirty="0">
                <a:latin typeface="Times New Roman"/>
                <a:cs typeface="Times New Roman"/>
              </a:rPr>
              <a:t>"</a:t>
            </a:r>
            <a:endParaRPr lang="en-US" b="1">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Segoe UI"/>
              </a:rPr>
              <a:t>3. Portfolio Page:​</a:t>
            </a:r>
            <a:endParaRPr lang="en-US" sz="1400" b="1">
              <a:solidFill>
                <a:srgbClr val="000000"/>
              </a:solidFill>
              <a:latin typeface="Times New Roman"/>
              <a:cs typeface="Segoe UI"/>
            </a:endParaRPr>
          </a:p>
          <a:p>
            <a:pPr algn="just" rtl="0"/>
            <a:r>
              <a:rPr lang="en-US" sz="140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a:latin typeface="Times New Roman"/>
                <a:cs typeface="Segoe UI"/>
              </a:rPr>
              <a:t>   - Additionally, users will have the option to upload a professional photo to include in their portfolio, enhancing its visual appeal and personalization.​</a:t>
            </a:r>
          </a:p>
          <a:p>
            <a:pPr algn="just"/>
            <a:endParaRPr lang="en-US" sz="1400">
              <a:latin typeface="Times New Roman"/>
              <a:cs typeface="Segoe UI"/>
            </a:endParaRPr>
          </a:p>
          <a:p>
            <a:pPr algn="just"/>
            <a:r>
              <a:rPr lang="en-US" sz="1400" b="1">
                <a:latin typeface="Times New Roman"/>
                <a:cs typeface="Calibri"/>
              </a:rPr>
              <a:t>4. Automated Resume Generation:</a:t>
            </a:r>
          </a:p>
          <a:p>
            <a:pPr algn="just"/>
            <a:r>
              <a:rPr lang="en-US" sz="1400">
                <a:latin typeface="Times New Roman"/>
                <a:cs typeface="Calibri"/>
              </a:rPr>
              <a:t>   - Once users have filled out the form with their information, they can click the "Generate Resume" button.</a:t>
            </a:r>
          </a:p>
          <a:p>
            <a:pPr algn="just"/>
            <a:r>
              <a:rPr lang="en-US" sz="1400">
                <a:latin typeface="Times New Roman"/>
                <a:cs typeface="Calibri"/>
              </a:rPr>
              <a:t>   - The application will then process the provided information and automatically generate a professional A4-sized resume document.</a:t>
            </a:r>
          </a:p>
          <a:p>
            <a:pPr algn="just"/>
            <a:r>
              <a:rPr lang="en-US" sz="1400">
                <a:latin typeface="Times New Roman"/>
                <a:cs typeface="Calibri"/>
              </a:rPr>
              <a:t>   - The generated resume will be formatted in a visually appealing and structured manner, incorporating all the details provided by the user in the Portfolio Page.</a:t>
            </a:r>
          </a:p>
          <a:p>
            <a:pPr algn="just"/>
            <a:r>
              <a:rPr lang="en-US">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NEXT GEN EMPLOYABILITY PROGRAM</vt:lpstr>
      <vt:lpstr>CAPSTONE PROJECT SHOWCASE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cp:revision>82</cp:revision>
  <dcterms:created xsi:type="dcterms:W3CDTF">2024-04-08T14:14:54Z</dcterms:created>
  <dcterms:modified xsi:type="dcterms:W3CDTF">2024-04-09T16:36:22Z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