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'[RETHICK S ( NM EXCEL)-1.xlsx]Sheet1'!$B$1</c:f>
              <c:strCache>
                <c:ptCount val="1"/>
                <c:pt idx="0">
                  <c:v>FTE</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'[RETHICK S ( NM EXCEL)-1.xlsx]Sheet1'!$A$2:$A$22</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'[RETHICK S ( NM EXCEL)-1.xlsx]Sheet1'!$B$2:$B$22</c:f>
              <c:numCache>
                <c:formatCode>General</c:formatCode>
                <c:ptCount val="21"/>
                <c:pt idx="0">
                  <c:v>1</c:v>
                </c:pt>
                <c:pt idx="1">
                  <c:v>1</c:v>
                </c:pt>
                <c:pt idx="2">
                  <c:v>0.9</c:v>
                </c:pt>
                <c:pt idx="3">
                  <c:v>1</c:v>
                </c:pt>
                <c:pt idx="4">
                  <c:v>0.7</c:v>
                </c:pt>
                <c:pt idx="5">
                  <c:v>1</c:v>
                </c:pt>
                <c:pt idx="6">
                  <c:v>1</c:v>
                </c:pt>
                <c:pt idx="7">
                  <c:v>0.9</c:v>
                </c:pt>
                <c:pt idx="8">
                  <c:v>1</c:v>
                </c:pt>
                <c:pt idx="9">
                  <c:v>0.8</c:v>
                </c:pt>
                <c:pt idx="10">
                  <c:v>1</c:v>
                </c:pt>
                <c:pt idx="11">
                  <c:v>1</c:v>
                </c:pt>
                <c:pt idx="12">
                  <c:v>1</c:v>
                </c:pt>
                <c:pt idx="13">
                  <c:v>0.5</c:v>
                </c:pt>
                <c:pt idx="14">
                  <c:v>1</c:v>
                </c:pt>
                <c:pt idx="15">
                  <c:v>1</c:v>
                </c:pt>
                <c:pt idx="16">
                  <c:v>1</c:v>
                </c:pt>
                <c:pt idx="17">
                  <c:v>0.4</c:v>
                </c:pt>
                <c:pt idx="18">
                  <c:v>1</c:v>
                </c:pt>
                <c:pt idx="19">
                  <c:v>0.4</c:v>
                </c:pt>
              </c:numCache>
            </c:numRef>
          </c:val>
          <c:extLst>
            <c:ext xmlns:c16="http://schemas.microsoft.com/office/drawing/2014/chart" uri="{C3380CC4-5D6E-409C-BE32-E72D297353CC}">
              <c16:uniqueId val="{00000000-2458-2A41-9BB2-114C3B1AC2DF}"/>
            </c:ext>
          </c:extLst>
        </c:ser>
        <c:dLbls>
          <c:showLegendKey val="0"/>
          <c:showVal val="1"/>
          <c:showCatName val="0"/>
          <c:showSerName val="0"/>
          <c:showPercent val="0"/>
          <c:showBubbleSize val="0"/>
        </c:dLbls>
        <c:axId val="1085172351"/>
        <c:axId val="1085174143"/>
      </c:areaChart>
      <c:catAx>
        <c:axId val="108517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085174143"/>
        <c:crosses val="autoZero"/>
        <c:auto val="1"/>
        <c:lblAlgn val="ctr"/>
        <c:lblOffset val="100"/>
        <c:noMultiLvlLbl val="0"/>
      </c:catAx>
      <c:valAx>
        <c:axId val="1085174143"/>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085172351"/>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'[RETHICK S ( NM EXCEL)-1.xlsx]Sheet1'!$B$1</c:f>
              <c:strCache>
                <c:ptCount val="1"/>
                <c:pt idx="0">
                  <c:v>FTE</c:v>
                </c:pt>
              </c:strCache>
            </c:strRef>
          </c:tx>
          <c:spPr>
            <a:ln w="28575" cap="rnd">
              <a:solidFill>
                <a:schemeClr val="accent1"/>
              </a:solidFill>
              <a:round/>
            </a:ln>
            <a:effectLst/>
          </c:spPr>
          <c:marker>
            <c:symbol val="none"/>
          </c:marker>
          <c:cat>
            <c:strRef>
              <c:f>'[RETHICK S ( NM EXCEL)-1.xlsx]Sheet1'!$A$2:$A$21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'[RETHICK S ( NM EXCEL)-1.xlsx]Sheet1'!$B$2:$B$21</c:f>
              <c:numCache>
                <c:formatCode>General</c:formatCode>
                <c:ptCount val="20"/>
                <c:pt idx="0">
                  <c:v>1</c:v>
                </c:pt>
                <c:pt idx="1">
                  <c:v>1</c:v>
                </c:pt>
                <c:pt idx="2">
                  <c:v>0.9</c:v>
                </c:pt>
                <c:pt idx="3">
                  <c:v>1</c:v>
                </c:pt>
                <c:pt idx="4">
                  <c:v>0.7</c:v>
                </c:pt>
                <c:pt idx="5">
                  <c:v>1</c:v>
                </c:pt>
                <c:pt idx="6">
                  <c:v>1</c:v>
                </c:pt>
                <c:pt idx="7">
                  <c:v>0.9</c:v>
                </c:pt>
                <c:pt idx="8">
                  <c:v>1</c:v>
                </c:pt>
                <c:pt idx="9">
                  <c:v>0.8</c:v>
                </c:pt>
                <c:pt idx="10">
                  <c:v>1</c:v>
                </c:pt>
                <c:pt idx="11">
                  <c:v>1</c:v>
                </c:pt>
                <c:pt idx="12">
                  <c:v>1</c:v>
                </c:pt>
                <c:pt idx="13">
                  <c:v>0.5</c:v>
                </c:pt>
                <c:pt idx="14">
                  <c:v>1</c:v>
                </c:pt>
                <c:pt idx="15">
                  <c:v>1</c:v>
                </c:pt>
                <c:pt idx="16">
                  <c:v>1</c:v>
                </c:pt>
                <c:pt idx="17">
                  <c:v>0.4</c:v>
                </c:pt>
                <c:pt idx="18">
                  <c:v>1</c:v>
                </c:pt>
                <c:pt idx="19">
                  <c:v>0.4</c:v>
                </c:pt>
              </c:numCache>
            </c:numRef>
          </c:val>
          <c:smooth val="0"/>
          <c:extLst>
            <c:ext xmlns:c16="http://schemas.microsoft.com/office/drawing/2014/chart" uri="{C3380CC4-5D6E-409C-BE32-E72D297353CC}">
              <c16:uniqueId val="{00000000-3E43-F349-8AD0-57D2CF3A0167}"/>
            </c:ext>
          </c:extLst>
        </c:ser>
        <c:dLbls>
          <c:showLegendKey val="0"/>
          <c:showVal val="0"/>
          <c:showCatName val="0"/>
          <c:showSerName val="0"/>
          <c:showPercent val="0"/>
          <c:showBubbleSize val="0"/>
        </c:dLbls>
        <c:smooth val="0"/>
        <c:axId val="63094207"/>
        <c:axId val="63351039"/>
      </c:lineChart>
      <c:catAx>
        <c:axId val="63094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63351039"/>
        <c:crosses val="autoZero"/>
        <c:auto val="1"/>
        <c:lblAlgn val="ctr"/>
        <c:lblOffset val="100"/>
        <c:noMultiLvlLbl val="0"/>
      </c:catAx>
      <c:valAx>
        <c:axId val="63351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63094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'[RETHICK S ( NM EXCEL)-1.xlsx]Sheet1'!$A$2:$A$21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'[RETHICK S ( NM EXCEL)-1.xlsx]Sheet1'!$B$2:$B$21</c:f>
              <c:numCache>
                <c:formatCode>General</c:formatCode>
                <c:ptCount val="20"/>
                <c:pt idx="0">
                  <c:v>1</c:v>
                </c:pt>
                <c:pt idx="1">
                  <c:v>1</c:v>
                </c:pt>
                <c:pt idx="2">
                  <c:v>0.9</c:v>
                </c:pt>
                <c:pt idx="3">
                  <c:v>1</c:v>
                </c:pt>
                <c:pt idx="4">
                  <c:v>0.7</c:v>
                </c:pt>
                <c:pt idx="5">
                  <c:v>1</c:v>
                </c:pt>
                <c:pt idx="6">
                  <c:v>1</c:v>
                </c:pt>
                <c:pt idx="7">
                  <c:v>0.9</c:v>
                </c:pt>
                <c:pt idx="8">
                  <c:v>1</c:v>
                </c:pt>
                <c:pt idx="9">
                  <c:v>0.8</c:v>
                </c:pt>
                <c:pt idx="10">
                  <c:v>1</c:v>
                </c:pt>
                <c:pt idx="11">
                  <c:v>1</c:v>
                </c:pt>
                <c:pt idx="12">
                  <c:v>1</c:v>
                </c:pt>
                <c:pt idx="13">
                  <c:v>0.5</c:v>
                </c:pt>
                <c:pt idx="14">
                  <c:v>1</c:v>
                </c:pt>
                <c:pt idx="15">
                  <c:v>1</c:v>
                </c:pt>
                <c:pt idx="16">
                  <c:v>1</c:v>
                </c:pt>
                <c:pt idx="17">
                  <c:v>0.4</c:v>
                </c:pt>
                <c:pt idx="18">
                  <c:v>1</c:v>
                </c:pt>
                <c:pt idx="19">
                  <c:v>0.4</c:v>
                </c:pt>
              </c:numCache>
            </c:numRef>
          </c:val>
          <c:extLst>
            <c:ext xmlns:c16="http://schemas.microsoft.com/office/drawing/2014/chart" uri="{C3380CC4-5D6E-409C-BE32-E72D297353CC}">
              <c16:uniqueId val="{00000000-59BE-D34D-B3D5-7A785A6BEDB3}"/>
            </c:ext>
          </c:extLst>
        </c:ser>
        <c:dLbls>
          <c:showLegendKey val="0"/>
          <c:showVal val="0"/>
          <c:showCatName val="0"/>
          <c:showSerName val="0"/>
          <c:showPercent val="0"/>
          <c:showBubbleSize val="0"/>
          <c:showLeaderLines val="1"/>
        </c:dLbls>
        <c:gapWidth val="15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 </a:t>
            </a:r>
            <a:r>
              <a:rPr lang="en-IN" sz="2400" dirty="0"/>
              <a:t>A.YUVARAJ </a:t>
            </a:r>
            <a:endParaRPr lang="en-IN" sz="2400" b="1" dirty="0"/>
          </a:p>
          <a:p>
            <a:pPr algn="ctr"/>
            <a:r>
              <a:rPr lang="en-IN" sz="2400" b="1" dirty="0"/>
              <a:t>User ID </a:t>
            </a:r>
            <a:r>
              <a:rPr lang="en-IN" sz="2400" b="1"/>
              <a:t>: asunm110312201079</a:t>
            </a:r>
            <a:endParaRPr lang="en-IN" sz="2400" b="1" dirty="0"/>
          </a:p>
          <a:p>
            <a:pPr algn="ctr"/>
            <a:r>
              <a:rPr lang="en-IN" sz="2400" b="1" dirty="0"/>
              <a:t>Department :B.COM A/F</a:t>
            </a:r>
          </a:p>
          <a:p>
            <a:pPr algn="ctr"/>
            <a:r>
              <a:rPr lang="en-IN" sz="2400" b="1" dirty="0"/>
              <a:t>College : DRBCCC HINDU COLLEGE </a:t>
            </a:r>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7" name="Chart 6">
            <a:extLst>
              <a:ext uri="{FF2B5EF4-FFF2-40B4-BE49-F238E27FC236}">
                <a16:creationId xmlns:a16="http://schemas.microsoft.com/office/drawing/2014/main" id="{49870C9C-7170-A330-5B6C-D1650721C4B8}"/>
              </a:ext>
            </a:extLst>
          </p:cNvPr>
          <p:cNvGraphicFramePr>
            <a:graphicFrameLocks/>
          </p:cNvGraphicFramePr>
          <p:nvPr>
            <p:extLst>
              <p:ext uri="{D42A27DB-BD31-4B8C-83A1-F6EECF244321}">
                <p14:modId xmlns:p14="http://schemas.microsoft.com/office/powerpoint/2010/main" val="731633039"/>
              </p:ext>
            </p:extLst>
          </p:nvPr>
        </p:nvGraphicFramePr>
        <p:xfrm>
          <a:off x="3031079" y="2902196"/>
          <a:ext cx="5885091" cy="298213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7" name="Content Placeholder 6">
            <a:extLst>
              <a:ext uri="{FF2B5EF4-FFF2-40B4-BE49-F238E27FC236}">
                <a16:creationId xmlns:a16="http://schemas.microsoft.com/office/drawing/2014/main" id="{DDBA2C5D-B4F6-1D1A-78E3-6C59D0ABF104}"/>
              </a:ext>
            </a:extLst>
          </p:cNvPr>
          <p:cNvGraphicFramePr>
            <a:graphicFrameLocks noGrp="1"/>
          </p:cNvGraphicFramePr>
          <p:nvPr>
            <p:ph idx="1"/>
            <p:extLst>
              <p:ext uri="{D42A27DB-BD31-4B8C-83A1-F6EECF244321}">
                <p14:modId xmlns:p14="http://schemas.microsoft.com/office/powerpoint/2010/main" val="1209645429"/>
              </p:ext>
            </p:extLst>
          </p:nvPr>
        </p:nvGraphicFramePr>
        <p:xfrm>
          <a:off x="3076864" y="2468032"/>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7" name="Content Placeholder 6">
            <a:extLst>
              <a:ext uri="{FF2B5EF4-FFF2-40B4-BE49-F238E27FC236}">
                <a16:creationId xmlns:a16="http://schemas.microsoft.com/office/drawing/2014/main" id="{BC302E9B-1BCF-7ED7-40F1-C21EC3BF78E1}"/>
              </a:ext>
            </a:extLst>
          </p:cNvPr>
          <p:cNvGraphicFramePr>
            <a:graphicFrameLocks noGrp="1"/>
          </p:cNvGraphicFramePr>
          <p:nvPr>
            <p:ph idx="1"/>
            <p:extLst>
              <p:ext uri="{D42A27DB-BD31-4B8C-83A1-F6EECF244321}">
                <p14:modId xmlns:p14="http://schemas.microsoft.com/office/powerpoint/2010/main" val="4188991548"/>
              </p:ext>
            </p:extLst>
          </p:nvPr>
        </p:nvGraphicFramePr>
        <p:xfrm>
          <a:off x="1091454" y="2468032"/>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jayaprakash211004@gmail.com</cp:lastModifiedBy>
  <cp:revision>38</cp:revision>
  <dcterms:created xsi:type="dcterms:W3CDTF">2024-08-30T07:37:20Z</dcterms:created>
  <dcterms:modified xsi:type="dcterms:W3CDTF">2024-09-12T07:32:46Z</dcterms:modified>
</cp:coreProperties>
</file>