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424" y="1414982"/>
            <a:ext cx="7315200" cy="3255264"/>
          </a:xfrm>
        </p:spPr>
        <p:txBody>
          <a:bodyPr>
            <a:normAutofit/>
          </a:bodyPr>
          <a:lstStyle/>
          <a:p>
            <a:r>
              <a:rPr lang="en-US" b="1" dirty="0" err="1" smtClean="0">
                <a:effectLst>
                  <a:outerShdw blurRad="38100" dist="38100" dir="2700000" algn="tl">
                    <a:srgbClr val="000000">
                      <a:alpha val="43137"/>
                    </a:srgbClr>
                  </a:outerShdw>
                </a:effectLst>
              </a:rPr>
              <a:t>ChefMate</a:t>
            </a:r>
            <a:r>
              <a:rPr lang="en-US" b="1" dirty="0" smtClean="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Restaurant Clustering &amp; Cooking Guide Application</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IN" dirty="0" smtClean="0"/>
              <a:t>YUVARAJ.R</a:t>
            </a:r>
            <a:endParaRPr lang="en-IN" dirty="0"/>
          </a:p>
        </p:txBody>
      </p:sp>
      <p:pic>
        <p:nvPicPr>
          <p:cNvPr id="4" name="Picture 3" descr="GeekSVG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169" y="2217192"/>
            <a:ext cx="2453054" cy="2453054"/>
          </a:xfrm>
          <a:prstGeom prst="rect">
            <a:avLst/>
          </a:prstGeom>
        </p:spPr>
      </p:pic>
      <p:sp>
        <p:nvSpPr>
          <p:cNvPr id="5" name="TextBox 4"/>
          <p:cNvSpPr txBox="1"/>
          <p:nvPr/>
        </p:nvSpPr>
        <p:spPr>
          <a:xfrm>
            <a:off x="9560170" y="4670246"/>
            <a:ext cx="2453054" cy="584775"/>
          </a:xfrm>
          <a:prstGeom prst="rect">
            <a:avLst/>
          </a:prstGeom>
          <a:noFill/>
        </p:spPr>
        <p:txBody>
          <a:bodyPr wrap="square" rtlCol="0">
            <a:spAutoFit/>
          </a:bodyPr>
          <a:lstStyle/>
          <a:p>
            <a:r>
              <a:rPr lang="en-IN" sz="3200" dirty="0" err="1" smtClean="0">
                <a:effectLst>
                  <a:outerShdw blurRad="38100" dist="38100" dir="2700000" algn="tl">
                    <a:srgbClr val="000000">
                      <a:alpha val="43137"/>
                    </a:srgbClr>
                  </a:outerShdw>
                </a:effectLst>
                <a:latin typeface="Broadway" panose="04040905080B02020502" pitchFamily="82" charset="0"/>
              </a:rPr>
              <a:t>ChefMate</a:t>
            </a:r>
            <a:endParaRPr lang="en-IN" sz="3200" dirty="0">
              <a:effectLst>
                <a:outerShdw blurRad="38100" dist="38100" dir="2700000" algn="tl">
                  <a:srgbClr val="000000">
                    <a:alpha val="43137"/>
                  </a:srgbClr>
                </a:outerShdw>
              </a:effectLst>
              <a:latin typeface="Broadway" panose="04040905080B02020502" pitchFamily="82" charset="0"/>
            </a:endParaRPr>
          </a:p>
        </p:txBody>
      </p:sp>
    </p:spTree>
    <p:extLst>
      <p:ext uri="{BB962C8B-B14F-4D97-AF65-F5344CB8AC3E}">
        <p14:creationId xmlns:p14="http://schemas.microsoft.com/office/powerpoint/2010/main" val="56260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err="1" smtClean="0">
                <a:effectLst>
                  <a:outerShdw blurRad="38100" dist="38100" dir="2700000" algn="tl">
                    <a:srgbClr val="000000">
                      <a:alpha val="43137"/>
                    </a:srgbClr>
                  </a:outerShdw>
                </a:effectLst>
              </a:rPr>
              <a:t>ChefMate</a:t>
            </a:r>
            <a:endParaRPr lang="en-IN" sz="4000" dirty="0">
              <a:solidFill>
                <a:schemeClr val="tx1"/>
              </a:solidFill>
              <a:effectLst>
                <a:outerShdw blurRad="38100" dist="38100" dir="2700000" algn="tl">
                  <a:srgbClr val="000000">
                    <a:alpha val="43137"/>
                  </a:srgbClr>
                </a:outerShdw>
              </a:effectLst>
              <a:latin typeface="Broadway" panose="04040905080B02020502" pitchFamily="82" charset="0"/>
            </a:endParaRPr>
          </a:p>
        </p:txBody>
      </p:sp>
      <p:sp>
        <p:nvSpPr>
          <p:cNvPr id="3" name="Content Placeholder 2"/>
          <p:cNvSpPr>
            <a:spLocks noGrp="1"/>
          </p:cNvSpPr>
          <p:nvPr>
            <p:ph idx="1"/>
          </p:nvPr>
        </p:nvSpPr>
        <p:spPr/>
        <p:txBody>
          <a:bodyPr>
            <a:normAutofit/>
          </a:bodyPr>
          <a:lstStyle/>
          <a:p>
            <a:pPr marL="0" indent="0">
              <a:buNone/>
            </a:pPr>
            <a:r>
              <a:rPr lang="en-US" dirty="0"/>
              <a:t>A</a:t>
            </a:r>
            <a:r>
              <a:rPr lang="en-US" dirty="0" smtClean="0"/>
              <a:t> </a:t>
            </a:r>
            <a:r>
              <a:rPr lang="en-US" dirty="0"/>
              <a:t>intelligent application that clusters and recommends restaurants based on user input, such as </a:t>
            </a:r>
            <a:r>
              <a:rPr lang="en-US" dirty="0" smtClean="0"/>
              <a:t>cuisine </a:t>
            </a:r>
            <a:r>
              <a:rPr lang="en-US" dirty="0"/>
              <a:t>and integrates a chef-like </a:t>
            </a:r>
            <a:r>
              <a:rPr lang="en-US" dirty="0" smtClean="0"/>
              <a:t>‘</a:t>
            </a:r>
            <a:r>
              <a:rPr lang="en-US" dirty="0" err="1" smtClean="0"/>
              <a:t>chatbot</a:t>
            </a:r>
            <a:r>
              <a:rPr lang="en-US" dirty="0" smtClean="0"/>
              <a:t> assistant’ </a:t>
            </a:r>
            <a:r>
              <a:rPr lang="en-US" dirty="0"/>
              <a:t>for guiding users in preparing recipes.</a:t>
            </a:r>
            <a:endParaRPr lang="en-IN" dirty="0"/>
          </a:p>
        </p:txBody>
      </p:sp>
    </p:spTree>
    <p:extLst>
      <p:ext uri="{BB962C8B-B14F-4D97-AF65-F5344CB8AC3E}">
        <p14:creationId xmlns:p14="http://schemas.microsoft.com/office/powerpoint/2010/main" val="343856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Problem Statement</a:t>
            </a:r>
          </a:p>
        </p:txBody>
      </p:sp>
      <p:sp>
        <p:nvSpPr>
          <p:cNvPr id="3" name="Content Placeholder 2"/>
          <p:cNvSpPr>
            <a:spLocks noGrp="1"/>
          </p:cNvSpPr>
          <p:nvPr>
            <p:ph idx="1"/>
          </p:nvPr>
        </p:nvSpPr>
        <p:spPr/>
        <p:txBody>
          <a:bodyPr/>
          <a:lstStyle/>
          <a:p>
            <a:pPr marL="0" indent="0">
              <a:buNone/>
            </a:pPr>
            <a:r>
              <a:rPr lang="en-US" dirty="0"/>
              <a:t>In a fast-paced world, finding the right restaurant based on individual preferences (such as cuisine type or specific dishes) can be overwhelming. Traditional recommendation systems often lack personalized suggestions, making it difficult for users to explore diverse dining options. Additionally, many users are interested in preparing meals at home but struggle with finding reliable, step-by-step cooking guidance.</a:t>
            </a:r>
            <a:endParaRPr lang="en-IN" dirty="0"/>
          </a:p>
        </p:txBody>
      </p:sp>
    </p:spTree>
    <p:extLst>
      <p:ext uri="{BB962C8B-B14F-4D97-AF65-F5344CB8AC3E}">
        <p14:creationId xmlns:p14="http://schemas.microsoft.com/office/powerpoint/2010/main" val="357343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Business Use </a:t>
            </a:r>
            <a:r>
              <a:rPr lang="en-IN" b="1" dirty="0" smtClean="0">
                <a:effectLst>
                  <a:outerShdw blurRad="38100" dist="38100" dir="2700000" algn="tl">
                    <a:srgbClr val="000000">
                      <a:alpha val="43137"/>
                    </a:srgbClr>
                  </a:outerShdw>
                </a:effectLst>
              </a:rPr>
              <a:t>Cases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a:t>Personalized restaurant recommendations based on user preferences.</a:t>
            </a:r>
          </a:p>
          <a:p>
            <a:pPr fontAlgn="base">
              <a:buFont typeface="Arial" panose="020B0604020202020204" pitchFamily="34" charset="0"/>
              <a:buChar char="•"/>
            </a:pPr>
            <a:r>
              <a:rPr lang="en-US" dirty="0"/>
              <a:t>Dynamic display of restaurant data with maps and ratings, enhancing user experience.</a:t>
            </a:r>
          </a:p>
          <a:p>
            <a:pPr fontAlgn="base">
              <a:buFont typeface="Arial" panose="020B0604020202020204" pitchFamily="34" charset="0"/>
              <a:buChar char="•"/>
            </a:pPr>
            <a:r>
              <a:rPr lang="en-US" dirty="0"/>
              <a:t>Assisting users with cooking instructions, improving home cooking engagement.</a:t>
            </a:r>
          </a:p>
          <a:p>
            <a:pPr fontAlgn="base">
              <a:buFont typeface="Arial" panose="020B0604020202020204" pitchFamily="34" charset="0"/>
              <a:buChar char="•"/>
            </a:pPr>
            <a:r>
              <a:rPr lang="en-US" dirty="0"/>
              <a:t>Potential integration with food delivery platforms for enhanced customer engagement.</a:t>
            </a:r>
          </a:p>
        </p:txBody>
      </p:sp>
    </p:spTree>
    <p:extLst>
      <p:ext uri="{BB962C8B-B14F-4D97-AF65-F5344CB8AC3E}">
        <p14:creationId xmlns:p14="http://schemas.microsoft.com/office/powerpoint/2010/main" val="332604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Top 10 Cuisines in Our Dataset</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3918167" y="863600"/>
            <a:ext cx="7216342" cy="5121275"/>
          </a:xfrm>
          <a:prstGeom prst="rect">
            <a:avLst/>
          </a:prstGeom>
        </p:spPr>
      </p:pic>
    </p:spTree>
    <p:extLst>
      <p:ext uri="{BB962C8B-B14F-4D97-AF65-F5344CB8AC3E}">
        <p14:creationId xmlns:p14="http://schemas.microsoft.com/office/powerpoint/2010/main" val="294548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Distribution of Rating</a:t>
            </a:r>
          </a:p>
        </p:txBody>
      </p:sp>
      <p:pic>
        <p:nvPicPr>
          <p:cNvPr id="4" name="Content Placeholder 3"/>
          <p:cNvPicPr>
            <a:picLocks noGrp="1" noChangeAspect="1"/>
          </p:cNvPicPr>
          <p:nvPr>
            <p:ph idx="1"/>
          </p:nvPr>
        </p:nvPicPr>
        <p:blipFill>
          <a:blip r:embed="rId2"/>
          <a:stretch>
            <a:fillRect/>
          </a:stretch>
        </p:blipFill>
        <p:spPr>
          <a:xfrm>
            <a:off x="3868738" y="1095126"/>
            <a:ext cx="7315200" cy="4658223"/>
          </a:xfrm>
          <a:prstGeom prst="rect">
            <a:avLst/>
          </a:prstGeom>
        </p:spPr>
      </p:pic>
    </p:spTree>
    <p:extLst>
      <p:ext uri="{BB962C8B-B14F-4D97-AF65-F5344CB8AC3E}">
        <p14:creationId xmlns:p14="http://schemas.microsoft.com/office/powerpoint/2010/main" val="342376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Top 10 Cities</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3970125" y="863600"/>
            <a:ext cx="7112426" cy="5121275"/>
          </a:xfrm>
          <a:prstGeom prst="rect">
            <a:avLst/>
          </a:prstGeom>
        </p:spPr>
      </p:pic>
    </p:spTree>
    <p:extLst>
      <p:ext uri="{BB962C8B-B14F-4D97-AF65-F5344CB8AC3E}">
        <p14:creationId xmlns:p14="http://schemas.microsoft.com/office/powerpoint/2010/main" val="22979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Top 10 Restaurants</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4201389" y="863600"/>
            <a:ext cx="6649897" cy="5121275"/>
          </a:xfrm>
          <a:prstGeom prst="rect">
            <a:avLst/>
          </a:prstGeom>
        </p:spPr>
      </p:pic>
    </p:spTree>
    <p:extLst>
      <p:ext uri="{BB962C8B-B14F-4D97-AF65-F5344CB8AC3E}">
        <p14:creationId xmlns:p14="http://schemas.microsoft.com/office/powerpoint/2010/main" val="222166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normAutofit/>
          </a:bodyPr>
          <a:lstStyle/>
          <a:p>
            <a:r>
              <a:rPr lang="en-US" dirty="0"/>
              <a:t>The "</a:t>
            </a:r>
            <a:r>
              <a:rPr lang="en-US" dirty="0" err="1"/>
              <a:t>ChefMate</a:t>
            </a:r>
            <a:r>
              <a:rPr lang="en-US" dirty="0"/>
              <a:t>: Restaurant Clustering &amp; Cooking Guide Application" successfully combines personalized restaurant recommendations with a </a:t>
            </a:r>
            <a:r>
              <a:rPr lang="en-US" dirty="0" err="1"/>
              <a:t>chatbot</a:t>
            </a:r>
            <a:r>
              <a:rPr lang="en-US" dirty="0"/>
              <a:t> for home cooking assistance. By utilizing machine learning and AI, the application enhances user experience through tailored suggestions and interactive guidance. The integration of AWS services and </a:t>
            </a:r>
            <a:r>
              <a:rPr lang="en-US" dirty="0" err="1"/>
              <a:t>Streamlit</a:t>
            </a:r>
            <a:r>
              <a:rPr lang="en-US" dirty="0"/>
              <a:t> ensures seamless performance and scalability. This project addresses key challenges in dining and cooking, offering a comprehensive solution for users. Future enhancements can expand its reach with food delivery integrations and more advanced features.</a:t>
            </a:r>
          </a:p>
        </p:txBody>
      </p:sp>
    </p:spTree>
    <p:extLst>
      <p:ext uri="{BB962C8B-B14F-4D97-AF65-F5344CB8AC3E}">
        <p14:creationId xmlns:p14="http://schemas.microsoft.com/office/powerpoint/2010/main" val="1479296973"/>
      </p:ext>
    </p:extLst>
  </p:cSld>
  <p:clrMapOvr>
    <a:masterClrMapping/>
  </p:clrMapOvr>
</p:sld>
</file>

<file path=ppt/theme/theme1.xml><?xml version="1.0" encoding="utf-8"?>
<a:theme xmlns:a="http://schemas.openxmlformats.org/drawingml/2006/main" name="Fra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Frame</Template>
  <TotalTime>41</TotalTime>
  <Words>261</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Broadway</vt:lpstr>
      <vt:lpstr>Corbel</vt:lpstr>
      <vt:lpstr>Wingdings 2</vt:lpstr>
      <vt:lpstr>Frame</vt:lpstr>
      <vt:lpstr>ChefMate: Restaurant Clustering &amp; Cooking Guide Application</vt:lpstr>
      <vt:lpstr>ChefMate</vt:lpstr>
      <vt:lpstr>Problem Statement</vt:lpstr>
      <vt:lpstr>Business Use Cases</vt:lpstr>
      <vt:lpstr>Top 10 Cuisines in Our Dataset</vt:lpstr>
      <vt:lpstr>Distribution of Rating</vt:lpstr>
      <vt:lpstr>Top 10 Cities</vt:lpstr>
      <vt:lpstr>Top 10 Restaurants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ChefMate: Restaurant Clustering &amp; Cooking Guide Application</dc:title>
  <dc:creator>Naveen Kumar</dc:creator>
  <cp:lastModifiedBy>Naveen Kumar</cp:lastModifiedBy>
  <cp:revision>5</cp:revision>
  <dcterms:created xsi:type="dcterms:W3CDTF">2024-12-17T10:51:41Z</dcterms:created>
  <dcterms:modified xsi:type="dcterms:W3CDTF">2024-12-17T11:33:12Z</dcterms:modified>
</cp:coreProperties>
</file>