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648A4-519B-4617-A0D7-C3310DF96DD9}" v="64" dt="2018-08-04T16:55:28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l Gavate" userId="0b971ff33bf2aadc" providerId="LiveId" clId="{08E648A4-519B-4617-A0D7-C3310DF96DD9}"/>
    <pc:docChg chg="custSel modSld sldOrd modMainMaster">
      <pc:chgData name="Tejal Gavate" userId="0b971ff33bf2aadc" providerId="LiveId" clId="{08E648A4-519B-4617-A0D7-C3310DF96DD9}" dt="2018-08-04T16:55:28.345" v="60" actId="14100"/>
      <pc:docMkLst>
        <pc:docMk/>
      </pc:docMkLst>
      <pc:sldChg chg="modSp">
        <pc:chgData name="Tejal Gavate" userId="0b971ff33bf2aadc" providerId="LiveId" clId="{08E648A4-519B-4617-A0D7-C3310DF96DD9}" dt="2018-08-04T16:42:15.150" v="55" actId="20577"/>
        <pc:sldMkLst>
          <pc:docMk/>
          <pc:sldMk cId="2251935351" sldId="256"/>
        </pc:sldMkLst>
        <pc:spChg chg="mod">
          <ac:chgData name="Tejal Gavate" userId="0b971ff33bf2aadc" providerId="LiveId" clId="{08E648A4-519B-4617-A0D7-C3310DF96DD9}" dt="2018-08-04T16:41:05.787" v="13" actId="14100"/>
          <ac:spMkLst>
            <pc:docMk/>
            <pc:sldMk cId="2251935351" sldId="256"/>
            <ac:spMk id="2" creationId="{3FED0F8B-FFC3-401A-8CF8-0B2A5D4CB7E2}"/>
          </ac:spMkLst>
        </pc:spChg>
        <pc:spChg chg="mod">
          <ac:chgData name="Tejal Gavate" userId="0b971ff33bf2aadc" providerId="LiveId" clId="{08E648A4-519B-4617-A0D7-C3310DF96DD9}" dt="2018-08-04T16:42:15.150" v="55" actId="20577"/>
          <ac:spMkLst>
            <pc:docMk/>
            <pc:sldMk cId="2251935351" sldId="256"/>
            <ac:spMk id="3" creationId="{87BC214D-D83C-4FB1-B53B-1241DCC301D9}"/>
          </ac:spMkLst>
        </pc:spChg>
      </pc:sldChg>
      <pc:sldChg chg="modSp">
        <pc:chgData name="Tejal Gavate" userId="0b971ff33bf2aadc" providerId="LiveId" clId="{08E648A4-519B-4617-A0D7-C3310DF96DD9}" dt="2018-08-04T16:50:01.182" v="56" actId="20577"/>
        <pc:sldMkLst>
          <pc:docMk/>
          <pc:sldMk cId="1739836421" sldId="257"/>
        </pc:sldMkLst>
        <pc:spChg chg="mod">
          <ac:chgData name="Tejal Gavate" userId="0b971ff33bf2aadc" providerId="LiveId" clId="{08E648A4-519B-4617-A0D7-C3310DF96DD9}" dt="2018-08-04T16:41:39.636" v="15" actId="27636"/>
          <ac:spMkLst>
            <pc:docMk/>
            <pc:sldMk cId="1739836421" sldId="257"/>
            <ac:spMk id="2" creationId="{21B78B4F-C91E-4244-A5BD-379E19CAF355}"/>
          </ac:spMkLst>
        </pc:spChg>
        <pc:spChg chg="mod">
          <ac:chgData name="Tejal Gavate" userId="0b971ff33bf2aadc" providerId="LiveId" clId="{08E648A4-519B-4617-A0D7-C3310DF96DD9}" dt="2018-08-04T16:50:01.182" v="56" actId="20577"/>
          <ac:spMkLst>
            <pc:docMk/>
            <pc:sldMk cId="1739836421" sldId="257"/>
            <ac:spMk id="3" creationId="{FC653069-704F-4686-AA1C-8C4DE6FE58D4}"/>
          </ac:spMkLst>
        </pc:spChg>
      </pc:sldChg>
      <pc:sldChg chg="delSp delDesignElem">
        <pc:chgData name="Tejal Gavate" userId="0b971ff33bf2aadc" providerId="LiveId" clId="{08E648A4-519B-4617-A0D7-C3310DF96DD9}" dt="2018-08-04T16:40:20.258" v="1"/>
        <pc:sldMkLst>
          <pc:docMk/>
          <pc:sldMk cId="1361829460" sldId="263"/>
        </pc:sldMkLst>
        <pc:spChg chg="del">
          <ac:chgData name="Tejal Gavate" userId="0b971ff33bf2aadc" providerId="LiveId" clId="{08E648A4-519B-4617-A0D7-C3310DF96DD9}" dt="2018-08-04T16:40:20.258" v="1"/>
          <ac:spMkLst>
            <pc:docMk/>
            <pc:sldMk cId="1361829460" sldId="263"/>
            <ac:spMk id="7" creationId="{01D0AF59-99C3-4251-AB9A-C966C6AD4400}"/>
          </ac:spMkLst>
        </pc:spChg>
        <pc:spChg chg="del">
          <ac:chgData name="Tejal Gavate" userId="0b971ff33bf2aadc" providerId="LiveId" clId="{08E648A4-519B-4617-A0D7-C3310DF96DD9}" dt="2018-08-04T16:40:20.258" v="1"/>
          <ac:spMkLst>
            <pc:docMk/>
            <pc:sldMk cId="1361829460" sldId="263"/>
            <ac:spMk id="9" creationId="{1855405F-37A2-4869-9154-F8BE3BECE6C3}"/>
          </ac:spMkLst>
        </pc:spChg>
      </pc:sldChg>
      <pc:sldChg chg="modSp">
        <pc:chgData name="Tejal Gavate" userId="0b971ff33bf2aadc" providerId="LiveId" clId="{08E648A4-519B-4617-A0D7-C3310DF96DD9}" dt="2018-08-04T16:41:39.668" v="17" actId="27636"/>
        <pc:sldMkLst>
          <pc:docMk/>
          <pc:sldMk cId="4010293415" sldId="264"/>
        </pc:sldMkLst>
        <pc:spChg chg="mod">
          <ac:chgData name="Tejal Gavate" userId="0b971ff33bf2aadc" providerId="LiveId" clId="{08E648A4-519B-4617-A0D7-C3310DF96DD9}" dt="2018-08-04T16:41:39.668" v="17" actId="27636"/>
          <ac:spMkLst>
            <pc:docMk/>
            <pc:sldMk cId="4010293415" sldId="264"/>
            <ac:spMk id="2" creationId="{4293F620-28DE-44E1-B803-FD53A22020F9}"/>
          </ac:spMkLst>
        </pc:spChg>
      </pc:sldChg>
      <pc:sldChg chg="modSp ord">
        <pc:chgData name="Tejal Gavate" userId="0b971ff33bf2aadc" providerId="LiveId" clId="{08E648A4-519B-4617-A0D7-C3310DF96DD9}" dt="2018-08-04T16:55:28.345" v="60" actId="14100"/>
        <pc:sldMkLst>
          <pc:docMk/>
          <pc:sldMk cId="362474269" sldId="265"/>
        </pc:sldMkLst>
        <pc:spChg chg="mod">
          <ac:chgData name="Tejal Gavate" userId="0b971ff33bf2aadc" providerId="LiveId" clId="{08E648A4-519B-4617-A0D7-C3310DF96DD9}" dt="2018-08-04T16:41:39.683" v="18" actId="27636"/>
          <ac:spMkLst>
            <pc:docMk/>
            <pc:sldMk cId="362474269" sldId="265"/>
            <ac:spMk id="2" creationId="{9E5A2D64-DBF7-4C51-9859-D10318513790}"/>
          </ac:spMkLst>
        </pc:spChg>
        <pc:picChg chg="mod">
          <ac:chgData name="Tejal Gavate" userId="0b971ff33bf2aadc" providerId="LiveId" clId="{08E648A4-519B-4617-A0D7-C3310DF96DD9}" dt="2018-08-04T16:55:28.345" v="60" actId="14100"/>
          <ac:picMkLst>
            <pc:docMk/>
            <pc:sldMk cId="362474269" sldId="265"/>
            <ac:picMk id="4" creationId="{A4436199-49B3-439B-81FB-1683D92BE3BA}"/>
          </ac:picMkLst>
        </pc:picChg>
      </pc:sldChg>
      <pc:sldChg chg="modSp">
        <pc:chgData name="Tejal Gavate" userId="0b971ff33bf2aadc" providerId="LiveId" clId="{08E648A4-519B-4617-A0D7-C3310DF96DD9}" dt="2018-08-04T16:41:39.700" v="19" actId="27636"/>
        <pc:sldMkLst>
          <pc:docMk/>
          <pc:sldMk cId="845549438" sldId="266"/>
        </pc:sldMkLst>
        <pc:spChg chg="mod">
          <ac:chgData name="Tejal Gavate" userId="0b971ff33bf2aadc" providerId="LiveId" clId="{08E648A4-519B-4617-A0D7-C3310DF96DD9}" dt="2018-08-04T16:41:39.700" v="19" actId="27636"/>
          <ac:spMkLst>
            <pc:docMk/>
            <pc:sldMk cId="845549438" sldId="266"/>
            <ac:spMk id="2" creationId="{8BB4FD83-7E95-4DA9-9142-880E2605D51B}"/>
          </ac:spMkLst>
        </pc:spChg>
      </pc:sldChg>
      <pc:sldMasterChg chg="modSldLayout">
        <pc:chgData name="Tejal Gavate" userId="0b971ff33bf2aadc" providerId="LiveId" clId="{08E648A4-519B-4617-A0D7-C3310DF96DD9}" dt="2018-08-04T16:40:51.681" v="4"/>
        <pc:sldMasterMkLst>
          <pc:docMk/>
          <pc:sldMasterMk cId="3222997169" sldId="2147483719"/>
        </pc:sldMasterMkLst>
        <pc:sldLayoutChg chg="delSp">
          <pc:chgData name="Tejal Gavate" userId="0b971ff33bf2aadc" providerId="LiveId" clId="{08E648A4-519B-4617-A0D7-C3310DF96DD9}" dt="2018-08-04T16:40:51.681" v="4"/>
          <pc:sldLayoutMkLst>
            <pc:docMk/>
            <pc:sldMasterMk cId="3222997169" sldId="2147483719"/>
            <pc:sldLayoutMk cId="3253469406" sldId="2147483737"/>
          </pc:sldLayoutMkLst>
          <pc:spChg chg="del">
            <ac:chgData name="Tejal Gavate" userId="0b971ff33bf2aadc" providerId="LiveId" clId="{08E648A4-519B-4617-A0D7-C3310DF96DD9}" dt="2018-08-04T16:40:51.681" v="4"/>
            <ac:spMkLst>
              <pc:docMk/>
              <pc:sldMasterMk cId="3222997169" sldId="2147483719"/>
              <pc:sldLayoutMk cId="3253469406" sldId="2147483737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7EE4-04B2-410C-82AB-ECF9D00A1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B63E-A58A-4C59-A7CB-03586F89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C580-DFBF-4E31-BD6C-DBE92ACA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6A75-F123-4DD5-9C15-D8093BA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17AB-DD05-4BCE-B083-D107A24C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4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A87-319A-459E-91EA-954AF699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F1BA2-9B42-4267-A159-35E4BEBF5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F664-35AF-48BD-BB5B-F6341C77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26D8-4422-499A-A5E7-2F595BB5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44F9-4632-43D3-AB4B-B22D260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1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8C13-F4F8-440E-8F07-F4F2D362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05EAD-EB2F-436E-AD9C-CDA27F4F3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9184-8C4B-4C1E-8004-66457356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CD73-6283-4801-A4C4-FBDF308B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18D4-513F-4B23-9D00-69A9EC9B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3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F5EB-9A48-4708-9CCC-A3D9B719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5834-E85D-412B-99B1-71D64983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B01A-B198-4F98-B7E1-227FFF4E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6D3-A42D-4066-92DE-07F09535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A66-1100-4D1C-A2BC-CDC567BD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9814-6B72-4E2F-A78D-7E96CA2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B6D8-7F5B-4B9A-B294-C0B8ECC3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8719-2B76-4482-9CDE-EB66EC2F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8EFA-8A4B-429F-A978-80580A3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D379-4A8D-4E08-A607-851930E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E161-7799-4442-A24C-F92D1392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2D46-D50F-455C-AF47-D8575C7F3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67369-29A6-4C62-B208-1C716FAE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4010-2FE3-409F-8062-C3A0C03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4019-56E2-4CF7-834B-703B79AE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E3BE-38BD-479E-AC2A-AE892693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8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D9B2-C94C-43F8-8AF1-14F2AEE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65E2-EF42-4AC2-8FAD-FB06CDFC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C0BA5-41D6-419D-9CE6-8149C726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53196-D6CE-4D9C-9FEF-08175D6F3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D1F2-8223-4FEC-A956-35B8E5D25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76156-42C2-4DBE-A402-FCA6A2A4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6AE61-A8D7-4282-8C63-8BFDF7E2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5C8F-CD48-43C7-8E01-00FA9E59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60FB-3773-449E-9C7B-F814D1ED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B62D4-1E0F-4ACA-B3BF-C13EA78C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565A7-8715-4771-B166-2E5FB8F5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A3F3A-5C41-4E42-85DB-C74C1CE0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3B517-E0AB-4ED4-882D-6E1BB239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1A083-0E02-4E93-9C4C-9B7C2024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3BFF-4ABF-431E-9BE1-C6CBC3BC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5806-372B-4922-83A4-7CB6A6EE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64CC-9592-443E-AE36-F7B00E3C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82DE-DE34-4340-9E41-DCF8D4BB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9C2CD-C473-494C-B937-E261553E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1FB4-82EB-41A1-970C-4A216018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683AC-7EB7-4536-9A9B-36ED4CA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DA0B-A320-46B1-B1C4-ABEE4756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AD95-E0C7-464B-BA61-77141F6EB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64EC-FD68-4EF8-81C9-B7322B10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0AAE-B822-4DF0-B149-25CB8B04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A206-90AC-4E1D-8D6D-FC9B6305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586C-C086-4252-BBC5-EC55500A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14CC3-B926-42A2-874E-43B14075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27A8-7C93-4B66-8D8A-6160C373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932F-82D8-4678-8D4D-0A405A9FF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32D9-C4F1-40E9-AF1E-0CA88A9D64DC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1FC8-DB21-4875-B88A-725CBBE5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A6-BACA-4ACF-BCF5-861E3EEE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85B7-1CD2-4D47-AF53-5DD214EA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0F8B-FFC3-401A-8CF8-0B2A5D4C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7" y="237392"/>
            <a:ext cx="11386037" cy="2505807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latin typeface="Stencil" panose="040409050D0802020404" pitchFamily="82" charset="0"/>
              </a:rPr>
            </a:br>
            <a:br>
              <a:rPr lang="en-IN" sz="3600" dirty="0">
                <a:latin typeface="Stencil" panose="040409050D0802020404" pitchFamily="82" charset="0"/>
              </a:rPr>
            </a:br>
            <a:br>
              <a:rPr lang="en-IN" sz="3600" dirty="0">
                <a:latin typeface="Stencil" panose="040409050D0802020404" pitchFamily="82" charset="0"/>
              </a:rPr>
            </a:br>
            <a:r>
              <a:rPr lang="en-IN" sz="3600" dirty="0">
                <a:latin typeface="Stencil" panose="040409050D0802020404" pitchFamily="82" charset="0"/>
              </a:rPr>
              <a:t>A PRESENTATION ON</a:t>
            </a:r>
            <a:br>
              <a:rPr lang="en-IN" sz="3600" dirty="0">
                <a:latin typeface="Stencil" panose="040409050D0802020404" pitchFamily="82" charset="0"/>
              </a:rPr>
            </a:br>
            <a:br>
              <a:rPr lang="en-IN" sz="3600" dirty="0">
                <a:latin typeface="Stencil" panose="040409050D0802020404" pitchFamily="82" charset="0"/>
              </a:rPr>
            </a:br>
            <a:br>
              <a:rPr lang="en-IN" sz="3600" dirty="0">
                <a:latin typeface="Stencil" panose="040409050D0802020404" pitchFamily="82" charset="0"/>
              </a:rPr>
            </a:br>
            <a:r>
              <a:rPr lang="en-IN" sz="3600" dirty="0">
                <a:latin typeface="Stencil" panose="040409050D0802020404" pitchFamily="82" charset="0"/>
              </a:rPr>
              <a:t>DETECTION OF SKIN CANCER ABNORMALITY BY IDENTIFICATION OF SKIN TEXTURE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214D-D83C-4FB1-B53B-1241DCC30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77" y="2883877"/>
            <a:ext cx="11614637" cy="3798277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By-</a:t>
            </a:r>
          </a:p>
          <a:p>
            <a:pPr algn="r"/>
            <a:r>
              <a:rPr lang="en-IN" dirty="0"/>
              <a:t>Group-M</a:t>
            </a:r>
          </a:p>
          <a:p>
            <a:pPr algn="r"/>
            <a:endParaRPr lang="en-IN" dirty="0"/>
          </a:p>
          <a:p>
            <a:pPr algn="r"/>
            <a:r>
              <a:rPr lang="en-IN" dirty="0"/>
              <a:t>Members:</a:t>
            </a:r>
          </a:p>
          <a:p>
            <a:pPr algn="r"/>
            <a:r>
              <a:rPr lang="en-IN" dirty="0"/>
              <a:t>Yuvaraja Panneerselvam (x17150663)</a:t>
            </a:r>
          </a:p>
          <a:p>
            <a:pPr algn="r"/>
            <a:r>
              <a:rPr lang="en-IN" dirty="0"/>
              <a:t>Yash Deorukhkar (x17165946)</a:t>
            </a:r>
          </a:p>
          <a:p>
            <a:pPr algn="r"/>
            <a:r>
              <a:rPr lang="en-IN" dirty="0"/>
              <a:t>Tejal Gavate (x17146895)</a:t>
            </a:r>
          </a:p>
          <a:p>
            <a:pPr algn="r"/>
            <a:r>
              <a:rPr lang="en-IN" dirty="0"/>
              <a:t>Sneha Vishwakarma (x17154251)</a:t>
            </a:r>
          </a:p>
        </p:txBody>
      </p:sp>
    </p:spTree>
    <p:extLst>
      <p:ext uri="{BB962C8B-B14F-4D97-AF65-F5344CB8AC3E}">
        <p14:creationId xmlns:p14="http://schemas.microsoft.com/office/powerpoint/2010/main" val="225193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1ED1-5A58-4FE1-B29F-94665C62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0532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577E-03C6-4602-AC14-65719B9C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42999"/>
            <a:ext cx="10693400" cy="5033963"/>
          </a:xfrm>
        </p:spPr>
        <p:txBody>
          <a:bodyPr/>
          <a:lstStyle/>
          <a:p>
            <a:r>
              <a:rPr lang="en-IN" sz="2400" dirty="0"/>
              <a:t>The validation accuracy of the testing dataset is 81.47%.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 Hence, we can say that this model performs considerably well.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In future, the implemented model can work well for doctors to give an appropriate medical treatment of skin cancer to patients if a bigger dataset is considered</a:t>
            </a:r>
            <a:r>
              <a:rPr lang="en-IN" dirty="0"/>
              <a:t>. 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8B4F-C91E-4244-A5BD-379E19CAF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077" y="278546"/>
            <a:ext cx="9144000" cy="811945"/>
          </a:xfrm>
        </p:spPr>
        <p:txBody>
          <a:bodyPr>
            <a:normAutofit fontScale="90000"/>
          </a:bodyPr>
          <a:lstStyle/>
          <a:p>
            <a:r>
              <a:rPr lang="en-IN" dirty="0"/>
              <a:t>AIM AND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3069-704F-4686-AA1C-8C4DE6FE5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631" y="1239715"/>
            <a:ext cx="10928838" cy="533973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Aim:</a:t>
            </a:r>
          </a:p>
          <a:p>
            <a:pPr algn="l"/>
            <a:r>
              <a:rPr lang="en-IN" dirty="0"/>
              <a:t>To test a tumour for being malignant or benign in nature, based on abnormality, texture and colour of skin lesion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Approach:</a:t>
            </a:r>
          </a:p>
          <a:p>
            <a:pPr algn="l"/>
            <a:r>
              <a:rPr lang="en-IN" dirty="0"/>
              <a:t>Convolutional Neural Networks (CNN)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Outcome:</a:t>
            </a:r>
          </a:p>
          <a:p>
            <a:pPr algn="l"/>
            <a:r>
              <a:rPr lang="en-IN" dirty="0"/>
              <a:t>Type of skin cancer (malignant or benign)</a:t>
            </a:r>
          </a:p>
          <a:p>
            <a:pPr algn="l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83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ED3B-C962-480C-951C-EDCE3F5C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31"/>
            <a:ext cx="10515600" cy="75613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D630-0C4F-404F-B18F-03FA1860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85" y="1310054"/>
            <a:ext cx="10879015" cy="5354515"/>
          </a:xfrm>
        </p:spPr>
        <p:txBody>
          <a:bodyPr/>
          <a:lstStyle/>
          <a:p>
            <a:r>
              <a:rPr lang="en-IN" dirty="0"/>
              <a:t>Most common and widely spread forms of cancer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early detection can reduce the risks of it becoming fatal and precautions can be taken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major problem as melanoma and non-melanoma, both cases are widely increasing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Studied using various approaches: clinical, biological, data mining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99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F9B5-6001-40CE-9E67-67434F1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MINING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57F5-2503-444E-AD3E-BFCAC9D7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Convolutional Neural Network (CNN)</a:t>
            </a:r>
          </a:p>
          <a:p>
            <a:r>
              <a:rPr lang="en-IN" dirty="0"/>
              <a:t>Convolutional layers used-2</a:t>
            </a:r>
          </a:p>
          <a:p>
            <a:r>
              <a:rPr lang="en-IN" dirty="0"/>
              <a:t>Feature maps in first convolution layer-32 </a:t>
            </a:r>
          </a:p>
          <a:p>
            <a:r>
              <a:rPr lang="en-IN" dirty="0"/>
              <a:t>Second convolution layer-64</a:t>
            </a:r>
          </a:p>
          <a:p>
            <a:r>
              <a:rPr lang="en-IN" dirty="0"/>
              <a:t>Colour images are used</a:t>
            </a:r>
          </a:p>
          <a:p>
            <a:r>
              <a:rPr lang="en-IN" dirty="0"/>
              <a:t>Hidden layers-2</a:t>
            </a:r>
          </a:p>
          <a:p>
            <a:r>
              <a:rPr lang="en-IN" dirty="0"/>
              <a:t>Each layer with 128 neurons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6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EA1EA-1AD6-436E-A6D1-D42FF4096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872068"/>
            <a:ext cx="10964333" cy="50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F620-28DE-44E1-B803-FD53A220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5919-50C3-4D97-92BF-84083622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IN" dirty="0"/>
              <a:t>Python 3.6 (jupyter notebooks for code development)</a:t>
            </a:r>
          </a:p>
          <a:p>
            <a:endParaRPr lang="en-IN" dirty="0"/>
          </a:p>
          <a:p>
            <a:r>
              <a:rPr lang="en-IN" dirty="0"/>
              <a:t>Backend: tensor flow</a:t>
            </a:r>
          </a:p>
          <a:p>
            <a:endParaRPr lang="en-IN" dirty="0"/>
          </a:p>
          <a:p>
            <a:r>
              <a:rPr lang="en-IN" dirty="0"/>
              <a:t>Keras package</a:t>
            </a:r>
          </a:p>
          <a:p>
            <a:endParaRPr lang="en-IN" dirty="0"/>
          </a:p>
          <a:p>
            <a:r>
              <a:rPr lang="en-IN" dirty="0"/>
              <a:t>CUDA 9.0, libraries were installed for running GPU</a:t>
            </a:r>
          </a:p>
        </p:txBody>
      </p:sp>
    </p:spTree>
    <p:extLst>
      <p:ext uri="{BB962C8B-B14F-4D97-AF65-F5344CB8AC3E}">
        <p14:creationId xmlns:p14="http://schemas.microsoft.com/office/powerpoint/2010/main" val="40102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2D64-DBF7-4C51-9859-D1031851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9320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36199-49B3-439B-81FB-1683D92BE3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11200"/>
            <a:ext cx="7425267" cy="59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FD83-7E95-4DA9-9142-880E2605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EVALUATION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6EEF-5322-40B8-92D2-22A4F659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781675"/>
          </a:xfrm>
        </p:spPr>
        <p:txBody>
          <a:bodyPr/>
          <a:lstStyle/>
          <a:p>
            <a:r>
              <a:rPr lang="en-IN" sz="2400" dirty="0"/>
              <a:t>Results of evaluation and implications of design:</a:t>
            </a:r>
          </a:p>
          <a:p>
            <a:r>
              <a:rPr lang="en-IN" sz="2400" dirty="0"/>
              <a:t>Training model accuracy is 98%.</a:t>
            </a:r>
          </a:p>
          <a:p>
            <a:r>
              <a:rPr lang="en-IN" sz="2400" dirty="0"/>
              <a:t>Average Validation accuracy from testing set is 81.47%. </a:t>
            </a:r>
          </a:p>
          <a:p>
            <a:r>
              <a:rPr lang="en-IN" sz="2400" dirty="0"/>
              <a:t>Average Validation loss of the testing dataset is 1.6% </a:t>
            </a:r>
          </a:p>
          <a:p>
            <a:r>
              <a:rPr lang="en-IN" sz="2400" dirty="0"/>
              <a:t>Training loss is 0.006%.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3ED24-2D95-44E9-89C4-D52303A7D3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8" y="2607733"/>
            <a:ext cx="7679266" cy="40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DF5-3DAC-413C-8755-8EFC1209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>
            <a:normAutofit/>
          </a:bodyPr>
          <a:lstStyle/>
          <a:p>
            <a:r>
              <a:rPr lang="en-IN" sz="2400" dirty="0"/>
              <a:t>After that only 10 images were taken as an input in the </a:t>
            </a:r>
            <a:r>
              <a:rPr lang="en-IN" sz="2400" dirty="0" err="1"/>
              <a:t>keras</a:t>
            </a:r>
            <a:r>
              <a:rPr lang="en-IN" sz="2400" dirty="0"/>
              <a:t> predict function to compare the accuracy of classifier. </a:t>
            </a:r>
          </a:p>
          <a:p>
            <a:r>
              <a:rPr lang="en-IN" sz="2400" dirty="0"/>
              <a:t>The results show that 8 out of 10 images were precisely classified i.e. the model is 80% accurate. </a:t>
            </a:r>
          </a:p>
          <a:p>
            <a:r>
              <a:rPr lang="en-IN" sz="2400" dirty="0"/>
              <a:t>This shows that the chosen model is working accurately.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07B91-EC1A-441A-B3AC-3FAED7394D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6" y="2582227"/>
            <a:ext cx="9364133" cy="34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330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Stencil</vt:lpstr>
      <vt:lpstr>Office Theme</vt:lpstr>
      <vt:lpstr>   A PRESENTATION ON   DETECTION OF SKIN CANCER ABNORMALITY BY IDENTIFICATION OF SKIN TEXTURE</vt:lpstr>
      <vt:lpstr>AIM AND OUTCOME</vt:lpstr>
      <vt:lpstr>INTRODUCTION</vt:lpstr>
      <vt:lpstr>DATA MINING TECHNIQUE</vt:lpstr>
      <vt:lpstr>PowerPoint Presentation</vt:lpstr>
      <vt:lpstr>TECHNICAL DETAILS</vt:lpstr>
      <vt:lpstr>PROCESS FLOW</vt:lpstr>
      <vt:lpstr>EVALUATION AND 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  DETECTION OF SKIN CANCER ABNORMALITY BY IDENTIFICATION OF SKIN TEXTURE</dc:title>
  <dc:creator>Sneha Karma</dc:creator>
  <cp:lastModifiedBy>Tejal Gavate</cp:lastModifiedBy>
  <cp:revision>11</cp:revision>
  <dcterms:created xsi:type="dcterms:W3CDTF">2018-08-04T10:16:10Z</dcterms:created>
  <dcterms:modified xsi:type="dcterms:W3CDTF">2018-08-04T16:55:29Z</dcterms:modified>
</cp:coreProperties>
</file>