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87" r:id="rId3"/>
    <p:sldMasterId id="2147483700" r:id="rId4"/>
    <p:sldMasterId id="2147483713" r:id="rId5"/>
    <p:sldMasterId id="2147483726" r:id="rId6"/>
    <p:sldMasterId id="2147483739" r:id="rId7"/>
    <p:sldMasterId id="2147483752" r:id="rId8"/>
    <p:sldMasterId id="2147483765" r:id="rId9"/>
  </p:sldMasterIdLst>
  <p:notesMasterIdLst>
    <p:notesMasterId r:id="rId54"/>
  </p:notesMasterIdLst>
  <p:sldIdLst>
    <p:sldId id="256" r:id="rId10"/>
    <p:sldId id="257" r:id="rId11"/>
    <p:sldId id="259" r:id="rId12"/>
    <p:sldId id="260" r:id="rId13"/>
    <p:sldId id="261" r:id="rId14"/>
    <p:sldId id="262" r:id="rId15"/>
    <p:sldId id="299"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300" r:id="rId30"/>
    <p:sldId id="301" r:id="rId31"/>
    <p:sldId id="302" r:id="rId32"/>
    <p:sldId id="277" r:id="rId33"/>
    <p:sldId id="278" r:id="rId34"/>
    <p:sldId id="279" r:id="rId35"/>
    <p:sldId id="280" r:id="rId36"/>
    <p:sldId id="298"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8"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419"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&lt;header&gt;</a:t>
            </a:r>
          </a:p>
        </p:txBody>
      </p:sp>
      <p:sp>
        <p:nvSpPr>
          <p:cNvPr id="420"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&lt;date/time&gt;</a:t>
            </a:r>
          </a:p>
        </p:txBody>
      </p:sp>
      <p:sp>
        <p:nvSpPr>
          <p:cNvPr id="421"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&lt;footer&gt;</a:t>
            </a:r>
          </a:p>
        </p:txBody>
      </p:sp>
      <p:sp>
        <p:nvSpPr>
          <p:cNvPr id="422" name="PlaceHolder 5"/>
          <p:cNvSpPr>
            <a:spLocks noGrp="1"/>
          </p:cNvSpPr>
          <p:nvPr>
            <p:ph type="sldNum"/>
          </p:nvPr>
        </p:nvSpPr>
        <p:spPr>
          <a:xfrm>
            <a:off x="4278960" y="10157400"/>
            <a:ext cx="3280680" cy="534240"/>
          </a:xfrm>
          <a:prstGeom prst="rect">
            <a:avLst/>
          </a:prstGeom>
        </p:spPr>
        <p:txBody>
          <a:bodyPr lIns="0" tIns="0" rIns="0" bIns="0" anchor="b"/>
          <a:lstStyle/>
          <a:p>
            <a:pPr algn="r"/>
            <a:fld id="{789FD237-7984-456E-8D62-0313F26E5474}" type="slidenum">
              <a:rPr lang="en-IN" sz="1400" b="0" strike="noStrike" spc="-1">
                <a:solidFill>
                  <a:srgbClr val="000000"/>
                </a:solidFill>
                <a:uFill>
                  <a:solidFill>
                    <a:srgbClr val="FFFFFF"/>
                  </a:solidFill>
                </a:uFill>
                <a:latin typeface="Times New Roman"/>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26142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PlaceHolder 1"/>
          <p:cNvSpPr>
            <a:spLocks noGrp="1"/>
          </p:cNvSpPr>
          <p:nvPr>
            <p:ph type="body"/>
          </p:nvPr>
        </p:nvSpPr>
        <p:spPr>
          <a:xfrm>
            <a:off x="755640" y="5078520"/>
            <a:ext cx="6048000" cy="4811400"/>
          </a:xfrm>
          <a:prstGeom prst="rect">
            <a:avLst/>
          </a:prstGeom>
        </p:spPr>
        <p:txBody>
          <a:bodyPr/>
          <a:lstStyle/>
          <a:p>
            <a:endParaRPr lang="en-IN" sz="2000" b="0" strike="noStrike" spc="-1">
              <a:solidFill>
                <a:srgbClr val="000000"/>
              </a:solidFill>
              <a:uFill>
                <a:solidFill>
                  <a:srgbClr val="FFFFFF"/>
                </a:solidFill>
              </a:uFill>
              <a:latin typeface="Arial"/>
            </a:endParaRPr>
          </a:p>
        </p:txBody>
      </p:sp>
      <p:sp>
        <p:nvSpPr>
          <p:cNvPr id="619" name="TextShape 2"/>
          <p:cNvSpPr txBox="1"/>
          <p:nvPr/>
        </p:nvSpPr>
        <p:spPr>
          <a:xfrm>
            <a:off x="4281480" y="10155240"/>
            <a:ext cx="3276360" cy="534600"/>
          </a:xfrm>
          <a:prstGeom prst="rect">
            <a:avLst/>
          </a:prstGeom>
          <a:noFill/>
          <a:ln>
            <a:noFill/>
          </a:ln>
        </p:spPr>
        <p:txBody>
          <a:bodyPr anchor="b"/>
          <a:lstStyle/>
          <a:p>
            <a:pPr algn="r">
              <a:lnSpc>
                <a:spcPct val="100000"/>
              </a:lnSpc>
            </a:pPr>
            <a:fld id="{8076AE5E-9026-40AC-B911-E8B38C1012F6}" type="slidenum">
              <a:rPr lang="en-IN" sz="1200" b="0" strike="noStrike" spc="-1">
                <a:solidFill>
                  <a:srgbClr val="000000"/>
                </a:solidFill>
                <a:uFill>
                  <a:solidFill>
                    <a:srgbClr val="FFFFFF"/>
                  </a:solidFill>
                </a:uFill>
                <a:latin typeface="+mn-lt"/>
                <a:ea typeface="+mn-ea"/>
              </a:rPr>
              <a:t>9</a:t>
            </a:fld>
            <a:endParaRPr lang="en-IN"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 name="PlaceHolder 1"/>
          <p:cNvSpPr>
            <a:spLocks noGrp="1"/>
          </p:cNvSpPr>
          <p:nvPr>
            <p:ph type="body"/>
          </p:nvPr>
        </p:nvSpPr>
        <p:spPr>
          <a:xfrm>
            <a:off x="755640" y="5078520"/>
            <a:ext cx="6048000" cy="4811400"/>
          </a:xfrm>
          <a:prstGeom prst="rect">
            <a:avLst/>
          </a:prstGeom>
        </p:spPr>
        <p:txBody>
          <a:bodyPr/>
          <a:lstStyle/>
          <a:p>
            <a:endParaRPr lang="en-IN" sz="2000" b="0" strike="noStrike" spc="-1">
              <a:solidFill>
                <a:srgbClr val="000000"/>
              </a:solidFill>
              <a:uFill>
                <a:solidFill>
                  <a:srgbClr val="FFFFFF"/>
                </a:solidFill>
              </a:uFill>
              <a:latin typeface="Arial"/>
            </a:endParaRPr>
          </a:p>
        </p:txBody>
      </p:sp>
      <p:sp>
        <p:nvSpPr>
          <p:cNvPr id="621" name="TextShape 2"/>
          <p:cNvSpPr txBox="1"/>
          <p:nvPr/>
        </p:nvSpPr>
        <p:spPr>
          <a:xfrm>
            <a:off x="0" y="0"/>
            <a:ext cx="3276360" cy="534600"/>
          </a:xfrm>
          <a:prstGeom prst="rect">
            <a:avLst/>
          </a:prstGeom>
          <a:noFill/>
          <a:ln>
            <a:noFill/>
          </a:ln>
        </p:spPr>
        <p:txBody>
          <a:bodyPr/>
          <a:lstStyle/>
          <a:p>
            <a:endParaRPr lang="en-IN" sz="2400" b="0" strike="noStrike" spc="-1">
              <a:solidFill>
                <a:srgbClr val="000000"/>
              </a:solidFill>
              <a:uFill>
                <a:solidFill>
                  <a:srgbClr val="FFFFFF"/>
                </a:solidFill>
              </a:uFill>
              <a:latin typeface="Times New Roman"/>
            </a:endParaRPr>
          </a:p>
        </p:txBody>
      </p:sp>
      <p:sp>
        <p:nvSpPr>
          <p:cNvPr id="622" name="TextShape 3"/>
          <p:cNvSpPr txBox="1"/>
          <p:nvPr/>
        </p:nvSpPr>
        <p:spPr>
          <a:xfrm>
            <a:off x="0" y="10155240"/>
            <a:ext cx="3276360" cy="534600"/>
          </a:xfrm>
          <a:prstGeom prst="rect">
            <a:avLst/>
          </a:prstGeom>
          <a:noFill/>
          <a:ln>
            <a:noFill/>
          </a:ln>
        </p:spPr>
        <p:txBody>
          <a:bodyPr anchor="b"/>
          <a:lstStyle/>
          <a:p>
            <a:pPr>
              <a:lnSpc>
                <a:spcPct val="100000"/>
              </a:lnSpc>
            </a:pPr>
            <a:r>
              <a:rPr lang="en-IN" sz="400" b="0" strike="noStrike" spc="-1">
                <a:solidFill>
                  <a:srgbClr val="000000"/>
                </a:solidFill>
                <a:uFill>
                  <a:solidFill>
                    <a:srgbClr val="FFFFFF"/>
                  </a:solidFill>
                </a:uFill>
                <a:latin typeface="Segoe UI"/>
                <a:ea typeface="Segoe UI"/>
              </a:rPr>
              <a:t>© 2014 Microsoft Corporation. All rights reserved. MICROSOFT MAKES NO WARRANTIES, EXPRESS, IMPLIED OR STATUTORY, AS TO THE INFORMATION IN THIS PRESENTATION.</a:t>
            </a:r>
            <a:endParaRPr lang="en-IN" sz="1400" b="0" strike="noStrike" spc="-1">
              <a:solidFill>
                <a:srgbClr val="000000"/>
              </a:solidFill>
              <a:uFill>
                <a:solidFill>
                  <a:srgbClr val="FFFFFF"/>
                </a:solidFill>
              </a:uFill>
              <a:latin typeface="Times New Roman"/>
            </a:endParaRPr>
          </a:p>
        </p:txBody>
      </p:sp>
      <p:sp>
        <p:nvSpPr>
          <p:cNvPr id="623" name="TextShape 4"/>
          <p:cNvSpPr txBox="1"/>
          <p:nvPr/>
        </p:nvSpPr>
        <p:spPr>
          <a:xfrm>
            <a:off x="4281480" y="0"/>
            <a:ext cx="3276360" cy="534600"/>
          </a:xfrm>
          <a:prstGeom prst="rect">
            <a:avLst/>
          </a:prstGeom>
          <a:noFill/>
          <a:ln>
            <a:noFill/>
          </a:ln>
        </p:spPr>
        <p:txBody>
          <a:bodyPr/>
          <a:lstStyle/>
          <a:p>
            <a:pPr algn="r">
              <a:lnSpc>
                <a:spcPct val="100000"/>
              </a:lnSpc>
            </a:pPr>
            <a:r>
              <a:rPr lang="en-IN" sz="1200" b="0" strike="noStrike" spc="-1">
                <a:solidFill>
                  <a:srgbClr val="000000"/>
                </a:solidFill>
                <a:uFill>
                  <a:solidFill>
                    <a:srgbClr val="FFFFFF"/>
                  </a:solidFill>
                </a:uFill>
                <a:latin typeface="+mn-lt"/>
                <a:ea typeface="+mn-ea"/>
              </a:rPr>
              <a:t>07/03/18 09:43:04</a:t>
            </a:r>
            <a:endParaRPr lang="en-IN" sz="1400" b="0" strike="noStrike" spc="-1">
              <a:solidFill>
                <a:srgbClr val="000000"/>
              </a:solidFill>
              <a:uFill>
                <a:solidFill>
                  <a:srgbClr val="FFFFFF"/>
                </a:solidFill>
              </a:uFill>
              <a:latin typeface="Times New Roman"/>
            </a:endParaRPr>
          </a:p>
        </p:txBody>
      </p:sp>
      <p:sp>
        <p:nvSpPr>
          <p:cNvPr id="624" name="TextShape 5"/>
          <p:cNvSpPr txBox="1"/>
          <p:nvPr/>
        </p:nvSpPr>
        <p:spPr>
          <a:xfrm>
            <a:off x="4281480" y="10155240"/>
            <a:ext cx="3276360" cy="534600"/>
          </a:xfrm>
          <a:prstGeom prst="rect">
            <a:avLst/>
          </a:prstGeom>
          <a:noFill/>
          <a:ln>
            <a:noFill/>
          </a:ln>
        </p:spPr>
        <p:txBody>
          <a:bodyPr anchor="b"/>
          <a:lstStyle/>
          <a:p>
            <a:pPr algn="r">
              <a:lnSpc>
                <a:spcPct val="100000"/>
              </a:lnSpc>
            </a:pPr>
            <a:fld id="{66601F9E-BA5E-4CD1-BAA3-0DA0D15488A2}" type="slidenum">
              <a:rPr lang="en-IN" sz="1200" b="0" strike="noStrike" spc="-1">
                <a:solidFill>
                  <a:srgbClr val="000000"/>
                </a:solidFill>
                <a:uFill>
                  <a:solidFill>
                    <a:srgbClr val="FFFFFF"/>
                  </a:solidFill>
                </a:uFill>
                <a:latin typeface="+mn-lt"/>
                <a:ea typeface="+mn-ea"/>
              </a:rPr>
              <a:t>34</a:t>
            </a:fld>
            <a:endParaRPr lang="en-IN"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PlaceHolder 1"/>
          <p:cNvSpPr>
            <a:spLocks noGrp="1"/>
          </p:cNvSpPr>
          <p:nvPr>
            <p:ph type="body"/>
          </p:nvPr>
        </p:nvSpPr>
        <p:spPr>
          <a:xfrm>
            <a:off x="755640" y="5078520"/>
            <a:ext cx="6048000" cy="4811400"/>
          </a:xfrm>
          <a:prstGeom prst="rect">
            <a:avLst/>
          </a:prstGeom>
        </p:spPr>
        <p:txBody>
          <a:bodyPr/>
          <a:lstStyle/>
          <a:p>
            <a:endParaRPr lang="en-IN" sz="2000" b="0" strike="noStrike" spc="-1">
              <a:solidFill>
                <a:srgbClr val="000000"/>
              </a:solidFill>
              <a:uFill>
                <a:solidFill>
                  <a:srgbClr val="FFFFFF"/>
                </a:solidFill>
              </a:uFill>
              <a:latin typeface="Arial"/>
            </a:endParaRPr>
          </a:p>
        </p:txBody>
      </p:sp>
      <p:sp>
        <p:nvSpPr>
          <p:cNvPr id="626" name="TextShape 2"/>
          <p:cNvSpPr txBox="1"/>
          <p:nvPr/>
        </p:nvSpPr>
        <p:spPr>
          <a:xfrm>
            <a:off x="0" y="10155240"/>
            <a:ext cx="3276360" cy="534600"/>
          </a:xfrm>
          <a:prstGeom prst="rect">
            <a:avLst/>
          </a:prstGeom>
          <a:noFill/>
          <a:ln>
            <a:noFill/>
          </a:ln>
        </p:spPr>
        <p:txBody>
          <a:bodyPr anchor="b"/>
          <a:lstStyle/>
          <a:p>
            <a:pPr marL="639720">
              <a:lnSpc>
                <a:spcPct val="100000"/>
              </a:lnSpc>
            </a:pPr>
            <a:r>
              <a:rPr lang="en-IN" sz="400" b="0" strike="noStrike" spc="-1">
                <a:solidFill>
                  <a:srgbClr val="000000"/>
                </a:solidFill>
                <a:uFill>
                  <a:solidFill>
                    <a:srgbClr val="FFFFFF"/>
                  </a:solidFill>
                </a:uFill>
                <a:latin typeface="Segoe UI"/>
                <a:ea typeface="Segoe UI"/>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IN" sz="1400" b="0" strike="noStrike" spc="-1">
              <a:solidFill>
                <a:srgbClr val="000000"/>
              </a:solidFill>
              <a:uFill>
                <a:solidFill>
                  <a:srgbClr val="FFFFFF"/>
                </a:solidFill>
              </a:uFill>
              <a:latin typeface="Times New Roman"/>
            </a:endParaRPr>
          </a:p>
        </p:txBody>
      </p:sp>
      <p:sp>
        <p:nvSpPr>
          <p:cNvPr id="627" name="TextShape 3"/>
          <p:cNvSpPr txBox="1"/>
          <p:nvPr/>
        </p:nvSpPr>
        <p:spPr>
          <a:xfrm>
            <a:off x="4281480" y="0"/>
            <a:ext cx="3276360" cy="534600"/>
          </a:xfrm>
          <a:prstGeom prst="rect">
            <a:avLst/>
          </a:prstGeom>
          <a:noFill/>
          <a:ln>
            <a:noFill/>
          </a:ln>
        </p:spPr>
        <p:txBody>
          <a:bodyPr/>
          <a:lstStyle/>
          <a:p>
            <a:pPr algn="r">
              <a:lnSpc>
                <a:spcPct val="100000"/>
              </a:lnSpc>
            </a:pPr>
            <a:r>
              <a:rPr lang="en-IN" sz="1300" b="0" strike="noStrike" spc="-1">
                <a:solidFill>
                  <a:srgbClr val="000000"/>
                </a:solidFill>
                <a:uFill>
                  <a:solidFill>
                    <a:srgbClr val="FFFFFF"/>
                  </a:solidFill>
                </a:uFill>
                <a:latin typeface="Segoe UI"/>
                <a:ea typeface="+mn-ea"/>
              </a:rPr>
              <a:t>07/03/18 09:43:04</a:t>
            </a:r>
            <a:endParaRPr lang="en-IN" sz="1400" b="0" strike="noStrike" spc="-1">
              <a:solidFill>
                <a:srgbClr val="000000"/>
              </a:solidFill>
              <a:uFill>
                <a:solidFill>
                  <a:srgbClr val="FFFFFF"/>
                </a:solidFill>
              </a:uFill>
              <a:latin typeface="Times New Roman"/>
            </a:endParaRPr>
          </a:p>
        </p:txBody>
      </p:sp>
      <p:sp>
        <p:nvSpPr>
          <p:cNvPr id="628" name="TextShape 4"/>
          <p:cNvSpPr txBox="1"/>
          <p:nvPr/>
        </p:nvSpPr>
        <p:spPr>
          <a:xfrm>
            <a:off x="4281480" y="10155240"/>
            <a:ext cx="3276360" cy="534600"/>
          </a:xfrm>
          <a:prstGeom prst="rect">
            <a:avLst/>
          </a:prstGeom>
          <a:noFill/>
          <a:ln>
            <a:noFill/>
          </a:ln>
        </p:spPr>
        <p:txBody>
          <a:bodyPr anchor="b"/>
          <a:lstStyle/>
          <a:p>
            <a:pPr algn="r">
              <a:lnSpc>
                <a:spcPct val="100000"/>
              </a:lnSpc>
            </a:pPr>
            <a:fld id="{B24C4D79-B333-41EC-80BD-A81B855C61C2}" type="slidenum">
              <a:rPr lang="en-IN" sz="1300" b="0" strike="noStrike" spc="-1">
                <a:solidFill>
                  <a:srgbClr val="000000"/>
                </a:solidFill>
                <a:uFill>
                  <a:solidFill>
                    <a:srgbClr val="FFFFFF"/>
                  </a:solidFill>
                </a:uFill>
                <a:latin typeface="Segoe UI"/>
                <a:ea typeface="+mn-ea"/>
              </a:rPr>
              <a:t>35</a:t>
            </a:fld>
            <a:endParaRPr lang="en-IN"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PlaceHolder 1"/>
          <p:cNvSpPr>
            <a:spLocks noGrp="1"/>
          </p:cNvSpPr>
          <p:nvPr>
            <p:ph type="body"/>
          </p:nvPr>
        </p:nvSpPr>
        <p:spPr>
          <a:xfrm>
            <a:off x="755640" y="5078520"/>
            <a:ext cx="6048000" cy="4811400"/>
          </a:xfrm>
          <a:prstGeom prst="rect">
            <a:avLst/>
          </a:prstGeom>
        </p:spPr>
        <p:txBody>
          <a:bodyPr/>
          <a:lstStyle/>
          <a:p>
            <a:endParaRPr lang="en-IN" sz="2000" b="0" strike="noStrike" spc="-1">
              <a:solidFill>
                <a:srgbClr val="000000"/>
              </a:solidFill>
              <a:uFill>
                <a:solidFill>
                  <a:srgbClr val="FFFFFF"/>
                </a:solidFill>
              </a:uFill>
              <a:latin typeface="Arial"/>
            </a:endParaRPr>
          </a:p>
        </p:txBody>
      </p:sp>
      <p:sp>
        <p:nvSpPr>
          <p:cNvPr id="630" name="TextShape 2"/>
          <p:cNvSpPr txBox="1"/>
          <p:nvPr/>
        </p:nvSpPr>
        <p:spPr>
          <a:xfrm>
            <a:off x="4281480" y="10155240"/>
            <a:ext cx="3276360" cy="534600"/>
          </a:xfrm>
          <a:prstGeom prst="rect">
            <a:avLst/>
          </a:prstGeom>
          <a:noFill/>
          <a:ln>
            <a:noFill/>
          </a:ln>
        </p:spPr>
        <p:txBody>
          <a:bodyPr anchor="b"/>
          <a:lstStyle/>
          <a:p>
            <a:pPr algn="r">
              <a:lnSpc>
                <a:spcPct val="100000"/>
              </a:lnSpc>
            </a:pPr>
            <a:fld id="{B1E5AB43-B3EF-444E-9F0A-046E8AB4DFDC}" type="slidenum">
              <a:rPr lang="en-IN" sz="1200" b="0" strike="noStrike" spc="-1">
                <a:solidFill>
                  <a:srgbClr val="000000"/>
                </a:solidFill>
                <a:uFill>
                  <a:solidFill>
                    <a:srgbClr val="FFFFFF"/>
                  </a:solidFill>
                </a:uFill>
                <a:latin typeface="+mn-lt"/>
                <a:ea typeface="+mn-ea"/>
              </a:rPr>
              <a:t>41</a:t>
            </a:fld>
            <a:endParaRPr lang="en-IN" sz="14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89"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90" name="PlaceHolder 3"/>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9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94"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95" name="PlaceHolder 3"/>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96" name="PlaceHolder 4"/>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98"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99"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400"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02"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403"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404" name="PlaceHolder 4"/>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06" name="PlaceHolder 2"/>
          <p:cNvSpPr>
            <a:spLocks noGrp="1"/>
          </p:cNvSpPr>
          <p:nvPr>
            <p:ph type="body"/>
          </p:nvPr>
        </p:nvSpPr>
        <p:spPr>
          <a:xfrm>
            <a:off x="457200" y="160452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407" name="PlaceHolder 3"/>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09"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410"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411"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412" name="PlaceHolder 5"/>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14"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415" name="PlaceHolder 3"/>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pic>
        <p:nvPicPr>
          <p:cNvPr id="416" name="Picture 415"/>
          <p:cNvPicPr/>
          <p:nvPr/>
        </p:nvPicPr>
        <p:blipFill>
          <a:blip r:embed="rId2"/>
          <a:stretch/>
        </p:blipFill>
        <p:spPr>
          <a:xfrm>
            <a:off x="2079000" y="1604520"/>
            <a:ext cx="4984920" cy="3977280"/>
          </a:xfrm>
          <a:prstGeom prst="rect">
            <a:avLst/>
          </a:prstGeom>
          <a:ln>
            <a:noFill/>
          </a:ln>
        </p:spPr>
      </p:pic>
      <p:pic>
        <p:nvPicPr>
          <p:cNvPr id="417" name="Picture 416"/>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7" name="PlaceHolder 5"/>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40" name="PlaceHolder 3"/>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pic>
        <p:nvPicPr>
          <p:cNvPr id="41" name="Picture 40"/>
          <p:cNvPicPr/>
          <p:nvPr/>
        </p:nvPicPr>
        <p:blipFill>
          <a:blip r:embed="rId2"/>
          <a:stretch/>
        </p:blipFill>
        <p:spPr>
          <a:xfrm>
            <a:off x="2079000" y="1604520"/>
            <a:ext cx="4984920" cy="3977280"/>
          </a:xfrm>
          <a:prstGeom prst="rect">
            <a:avLst/>
          </a:prstGeom>
          <a:ln>
            <a:noFill/>
          </a:ln>
        </p:spPr>
      </p:pic>
      <p:pic>
        <p:nvPicPr>
          <p:cNvPr id="42" name="Picture 41"/>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5"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58" name="PlaceHolder 3"/>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3" name="PlaceHolder 3"/>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4" name="PlaceHolder 4"/>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6"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8"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72" name="PlaceHolder 4"/>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4" name="PlaceHolder 2"/>
          <p:cNvSpPr>
            <a:spLocks noGrp="1"/>
          </p:cNvSpPr>
          <p:nvPr>
            <p:ph type="body"/>
          </p:nvPr>
        </p:nvSpPr>
        <p:spPr>
          <a:xfrm>
            <a:off x="457200" y="160452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75" name="PlaceHolder 3"/>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7"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78"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79"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80" name="PlaceHolder 5"/>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2"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83" name="PlaceHolder 3"/>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pic>
        <p:nvPicPr>
          <p:cNvPr id="84" name="Picture 83"/>
          <p:cNvPicPr/>
          <p:nvPr/>
        </p:nvPicPr>
        <p:blipFill>
          <a:blip r:embed="rId2"/>
          <a:stretch/>
        </p:blipFill>
        <p:spPr>
          <a:xfrm>
            <a:off x="2079000" y="1604520"/>
            <a:ext cx="4984920" cy="3977280"/>
          </a:xfrm>
          <a:prstGeom prst="rect">
            <a:avLst/>
          </a:prstGeom>
          <a:ln>
            <a:noFill/>
          </a:ln>
        </p:spPr>
      </p:pic>
      <p:pic>
        <p:nvPicPr>
          <p:cNvPr id="85" name="Picture 84"/>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4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43"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45"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46" name="PlaceHolder 3"/>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50"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51" name="PlaceHolder 3"/>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52" name="PlaceHolder 4"/>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54"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55"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56"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58"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59"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60" name="PlaceHolder 4"/>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62" name="PlaceHolder 2"/>
          <p:cNvSpPr>
            <a:spLocks noGrp="1"/>
          </p:cNvSpPr>
          <p:nvPr>
            <p:ph type="body"/>
          </p:nvPr>
        </p:nvSpPr>
        <p:spPr>
          <a:xfrm>
            <a:off x="457200" y="160452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63" name="PlaceHolder 3"/>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65"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66"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67"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68" name="PlaceHolder 5"/>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70"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71" name="PlaceHolder 3"/>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pic>
        <p:nvPicPr>
          <p:cNvPr id="172" name="Picture 171"/>
          <p:cNvPicPr/>
          <p:nvPr/>
        </p:nvPicPr>
        <p:blipFill>
          <a:blip r:embed="rId2"/>
          <a:stretch/>
        </p:blipFill>
        <p:spPr>
          <a:xfrm>
            <a:off x="2079000" y="1604520"/>
            <a:ext cx="4984920" cy="3977280"/>
          </a:xfrm>
          <a:prstGeom prst="rect">
            <a:avLst/>
          </a:prstGeom>
          <a:ln>
            <a:noFill/>
          </a:ln>
        </p:spPr>
      </p:pic>
      <p:pic>
        <p:nvPicPr>
          <p:cNvPr id="173" name="Picture 172"/>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8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83"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85"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86" name="PlaceHolder 3"/>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90"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91" name="PlaceHolder 3"/>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92" name="PlaceHolder 4"/>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94"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95"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96"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98"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99"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00" name="PlaceHolder 4"/>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02" name="PlaceHolder 2"/>
          <p:cNvSpPr>
            <a:spLocks noGrp="1"/>
          </p:cNvSpPr>
          <p:nvPr>
            <p:ph type="body"/>
          </p:nvPr>
        </p:nvSpPr>
        <p:spPr>
          <a:xfrm>
            <a:off x="457200" y="160452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03" name="PlaceHolder 3"/>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05"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06"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07"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08" name="PlaceHolder 5"/>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10"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11" name="PlaceHolder 3"/>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pic>
        <p:nvPicPr>
          <p:cNvPr id="212" name="Picture 211"/>
          <p:cNvPicPr/>
          <p:nvPr/>
        </p:nvPicPr>
        <p:blipFill>
          <a:blip r:embed="rId2"/>
          <a:stretch/>
        </p:blipFill>
        <p:spPr>
          <a:xfrm>
            <a:off x="2079000" y="1604520"/>
            <a:ext cx="4984920" cy="3977280"/>
          </a:xfrm>
          <a:prstGeom prst="rect">
            <a:avLst/>
          </a:prstGeom>
          <a:ln>
            <a:noFill/>
          </a:ln>
        </p:spPr>
      </p:pic>
      <p:pic>
        <p:nvPicPr>
          <p:cNvPr id="213" name="Picture 212"/>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2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27"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29"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30" name="PlaceHolder 3"/>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34"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35" name="PlaceHolder 3"/>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36" name="PlaceHolder 4"/>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38"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39"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40"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42"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43"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44" name="PlaceHolder 4"/>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46" name="PlaceHolder 2"/>
          <p:cNvSpPr>
            <a:spLocks noGrp="1"/>
          </p:cNvSpPr>
          <p:nvPr>
            <p:ph type="body"/>
          </p:nvPr>
        </p:nvSpPr>
        <p:spPr>
          <a:xfrm>
            <a:off x="457200" y="160452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47" name="PlaceHolder 3"/>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49"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50"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51"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52" name="PlaceHolder 5"/>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54"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55" name="PlaceHolder 3"/>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pic>
        <p:nvPicPr>
          <p:cNvPr id="256" name="Picture 255"/>
          <p:cNvPicPr/>
          <p:nvPr/>
        </p:nvPicPr>
        <p:blipFill>
          <a:blip r:embed="rId2"/>
          <a:stretch/>
        </p:blipFill>
        <p:spPr>
          <a:xfrm>
            <a:off x="2079000" y="1604520"/>
            <a:ext cx="4984920" cy="3977280"/>
          </a:xfrm>
          <a:prstGeom prst="rect">
            <a:avLst/>
          </a:prstGeom>
          <a:ln>
            <a:noFill/>
          </a:ln>
        </p:spPr>
      </p:pic>
      <p:pic>
        <p:nvPicPr>
          <p:cNvPr id="257" name="Picture 256"/>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6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67"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69"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70" name="PlaceHolder 3"/>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74"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75" name="PlaceHolder 3"/>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76" name="PlaceHolder 4"/>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78"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79"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80"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82"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83"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84" name="PlaceHolder 4"/>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0" name="PlaceHolder 3"/>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1" name="PlaceHolder 4"/>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86" name="PlaceHolder 2"/>
          <p:cNvSpPr>
            <a:spLocks noGrp="1"/>
          </p:cNvSpPr>
          <p:nvPr>
            <p:ph type="body"/>
          </p:nvPr>
        </p:nvSpPr>
        <p:spPr>
          <a:xfrm>
            <a:off x="457200" y="160452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87" name="PlaceHolder 3"/>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89"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90"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91"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92" name="PlaceHolder 5"/>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94"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95" name="PlaceHolder 3"/>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pic>
        <p:nvPicPr>
          <p:cNvPr id="296" name="Picture 295"/>
          <p:cNvPicPr/>
          <p:nvPr/>
        </p:nvPicPr>
        <p:blipFill>
          <a:blip r:embed="rId2"/>
          <a:stretch/>
        </p:blipFill>
        <p:spPr>
          <a:xfrm>
            <a:off x="2079000" y="1604520"/>
            <a:ext cx="4984920" cy="3977280"/>
          </a:xfrm>
          <a:prstGeom prst="rect">
            <a:avLst/>
          </a:prstGeom>
          <a:ln>
            <a:noFill/>
          </a:ln>
        </p:spPr>
      </p:pic>
      <p:pic>
        <p:nvPicPr>
          <p:cNvPr id="297" name="Picture 296"/>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0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0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07"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09"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10" name="PlaceHolder 3"/>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1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1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14"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15" name="PlaceHolder 3"/>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16" name="PlaceHolder 4"/>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18"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19"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20"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22"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23"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24" name="PlaceHolder 4"/>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26" name="PlaceHolder 2"/>
          <p:cNvSpPr>
            <a:spLocks noGrp="1"/>
          </p:cNvSpPr>
          <p:nvPr>
            <p:ph type="body"/>
          </p:nvPr>
        </p:nvSpPr>
        <p:spPr>
          <a:xfrm>
            <a:off x="457200" y="160452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27" name="PlaceHolder 3"/>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29"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30"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31"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32" name="PlaceHolder 5"/>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34"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35" name="PlaceHolder 3"/>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pic>
        <p:nvPicPr>
          <p:cNvPr id="336" name="Picture 335"/>
          <p:cNvPicPr/>
          <p:nvPr/>
        </p:nvPicPr>
        <p:blipFill>
          <a:blip r:embed="rId2"/>
          <a:stretch/>
        </p:blipFill>
        <p:spPr>
          <a:xfrm>
            <a:off x="2079000" y="1604520"/>
            <a:ext cx="4984920" cy="3977280"/>
          </a:xfrm>
          <a:prstGeom prst="rect">
            <a:avLst/>
          </a:prstGeom>
          <a:ln>
            <a:noFill/>
          </a:ln>
        </p:spPr>
      </p:pic>
      <p:pic>
        <p:nvPicPr>
          <p:cNvPr id="337" name="Picture 336"/>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4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4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47"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49"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50" name="PlaceHolder 3"/>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5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5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54"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55" name="PlaceHolder 3"/>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56" name="PlaceHolder 4"/>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58"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59"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60"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62"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63"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64" name="PlaceHolder 4"/>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66" name="PlaceHolder 2"/>
          <p:cNvSpPr>
            <a:spLocks noGrp="1"/>
          </p:cNvSpPr>
          <p:nvPr>
            <p:ph type="body"/>
          </p:nvPr>
        </p:nvSpPr>
        <p:spPr>
          <a:xfrm>
            <a:off x="457200" y="160452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67" name="PlaceHolder 3"/>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69"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70"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71"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72" name="PlaceHolder 5"/>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74"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75" name="PlaceHolder 3"/>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pic>
        <p:nvPicPr>
          <p:cNvPr id="376" name="Picture 375"/>
          <p:cNvPicPr/>
          <p:nvPr/>
        </p:nvPicPr>
        <p:blipFill>
          <a:blip r:embed="rId2"/>
          <a:stretch/>
        </p:blipFill>
        <p:spPr>
          <a:xfrm>
            <a:off x="2079000" y="1604520"/>
            <a:ext cx="4984920" cy="3977280"/>
          </a:xfrm>
          <a:prstGeom prst="rect">
            <a:avLst/>
          </a:prstGeom>
          <a:ln>
            <a:noFill/>
          </a:ln>
        </p:spPr>
      </p:pic>
      <p:pic>
        <p:nvPicPr>
          <p:cNvPr id="377" name="Picture 376"/>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8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87"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jpe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CustomShape 1"/>
          <p:cNvSpPr/>
          <p:nvPr/>
        </p:nvSpPr>
        <p:spPr>
          <a:xfrm>
            <a:off x="499320" y="5945040"/>
            <a:ext cx="4940280" cy="920880"/>
          </a:xfrm>
          <a:custGeom>
            <a:avLst/>
            <a:gdLst/>
            <a:ahLst/>
            <a:cxn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360">
            <a:noFill/>
          </a:ln>
        </p:spPr>
        <p:style>
          <a:lnRef idx="0">
            <a:scrgbClr r="0" g="0" b="0"/>
          </a:lnRef>
          <a:fillRef idx="0">
            <a:scrgbClr r="0" g="0" b="0"/>
          </a:fillRef>
          <a:effectRef idx="0">
            <a:scrgbClr r="0" g="0" b="0"/>
          </a:effectRef>
          <a:fontRef idx="minor"/>
        </p:style>
      </p:sp>
      <p:sp>
        <p:nvSpPr>
          <p:cNvPr id="10" name="CustomShape 2"/>
          <p:cNvSpPr/>
          <p:nvPr/>
        </p:nvSpPr>
        <p:spPr>
          <a:xfrm>
            <a:off x="485640" y="5938920"/>
            <a:ext cx="3690000" cy="933120"/>
          </a:xfrm>
          <a:custGeom>
            <a:avLst/>
            <a:gdLst/>
            <a:ahLst/>
            <a:cxnLst/>
            <a:rect l="l" t="t" r="r" b="b"/>
            <a:pathLst>
              <a:path w="5591" h="588">
                <a:moveTo>
                  <a:pt x="0" y="0"/>
                </a:moveTo>
                <a:lnTo>
                  <a:pt x="5591" y="585"/>
                </a:lnTo>
                <a:lnTo>
                  <a:pt x="4415" y="588"/>
                </a:lnTo>
                <a:lnTo>
                  <a:pt x="12" y="4"/>
                </a:lnTo>
              </a:path>
            </a:pathLst>
          </a:custGeom>
          <a:solidFill>
            <a:srgbClr val="000000"/>
          </a:solidFill>
          <a:ln w="9360">
            <a:noFill/>
          </a:ln>
        </p:spPr>
        <p:style>
          <a:lnRef idx="0">
            <a:scrgbClr r="0" g="0" b="0"/>
          </a:lnRef>
          <a:fillRef idx="0">
            <a:scrgbClr r="0" g="0" b="0"/>
          </a:fillRef>
          <a:effectRef idx="0">
            <a:scrgbClr r="0" g="0" b="0"/>
          </a:effectRef>
          <a:fontRef idx="minor"/>
        </p:style>
      </p:sp>
      <p:sp>
        <p:nvSpPr>
          <p:cNvPr id="2" name="CustomShape 3"/>
          <p:cNvSpPr/>
          <p:nvPr/>
        </p:nvSpPr>
        <p:spPr>
          <a:xfrm>
            <a:off x="-6120" y="5791320"/>
            <a:ext cx="3402000" cy="1080360"/>
          </a:xfrm>
          <a:prstGeom prst="rtTriangle">
            <a:avLst/>
          </a:prstGeom>
          <a:blipFill>
            <a:blip r:embed="rId14"/>
            <a:tile/>
          </a:blipFill>
          <a:ln w="12600">
            <a:noFill/>
          </a:ln>
        </p:spPr>
        <p:style>
          <a:lnRef idx="3">
            <a:schemeClr val="lt1"/>
          </a:lnRef>
          <a:fillRef idx="1">
            <a:schemeClr val="accent1"/>
          </a:fillRef>
          <a:effectRef idx="1">
            <a:schemeClr val="accent1"/>
          </a:effectRef>
          <a:fontRef idx="minor"/>
        </p:style>
      </p:sp>
      <p:sp>
        <p:nvSpPr>
          <p:cNvPr id="3" name="Line 4"/>
          <p:cNvSpPr/>
          <p:nvPr/>
        </p:nvSpPr>
        <p:spPr>
          <a:xfrm>
            <a:off x="-9000" y="5787720"/>
            <a:ext cx="3405240" cy="108432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sp>
        <p:nvSpPr>
          <p:cNvPr id="4" name="PlaceHolder 5"/>
          <p:cNvSpPr>
            <a:spLocks noGrp="1"/>
          </p:cNvSpPr>
          <p:nvPr>
            <p:ph type="body"/>
          </p:nvPr>
        </p:nvSpPr>
        <p:spPr>
          <a:xfrm>
            <a:off x="457200" y="1481400"/>
            <a:ext cx="8229240" cy="4525560"/>
          </a:xfrm>
          <a:prstGeom prst="rect">
            <a:avLst/>
          </a:prstGeom>
        </p:spPr>
        <p:txBody>
          <a:bodyPr lIns="90000" tIns="45000" rIns="90000" bIns="45000"/>
          <a:lstStyle/>
          <a:p>
            <a:pPr marL="432000" indent="-324000">
              <a:buClr>
                <a:srgbClr val="000000"/>
              </a:buClr>
              <a:buSzPct val="45000"/>
              <a:buFont typeface="Wingdings" charset="2"/>
              <a:buChar char=""/>
            </a:pPr>
            <a:r>
              <a:rPr lang="en-US" sz="2700" b="0" strike="noStrike" spc="-1">
                <a:solidFill>
                  <a:srgbClr val="000000"/>
                </a:solidFill>
                <a:uFill>
                  <a:solidFill>
                    <a:srgbClr val="FFFFFF"/>
                  </a:solidFill>
                </a:uFill>
                <a:latin typeface="Lucida Sans Unicode"/>
              </a:rPr>
              <a:t>Click to edit the outline text format</a:t>
            </a:r>
          </a:p>
          <a:p>
            <a:pPr marL="864000" lvl="1" indent="-324000">
              <a:buClr>
                <a:srgbClr val="000000"/>
              </a:buClr>
              <a:buSzPct val="75000"/>
              <a:buFont typeface="Symbol" charset="2"/>
              <a:buChar char=""/>
            </a:pPr>
            <a:r>
              <a:rPr lang="en-US" sz="2700" b="0" strike="noStrike" spc="-1">
                <a:solidFill>
                  <a:srgbClr val="000000"/>
                </a:solidFill>
                <a:uFill>
                  <a:solidFill>
                    <a:srgbClr val="FFFFFF"/>
                  </a:solidFill>
                </a:uFill>
                <a:latin typeface="Lucida Sans Unicode"/>
              </a:rPr>
              <a:t>Second Outline Level</a:t>
            </a:r>
          </a:p>
          <a:p>
            <a:pPr marL="1296000" lvl="2" indent="-288000">
              <a:buClr>
                <a:srgbClr val="000000"/>
              </a:buClr>
              <a:buSzPct val="45000"/>
              <a:buFont typeface="Wingdings" charset="2"/>
              <a:buChar char=""/>
            </a:pPr>
            <a:r>
              <a:rPr lang="en-US" sz="2700" b="0" strike="noStrike" spc="-1">
                <a:solidFill>
                  <a:srgbClr val="000000"/>
                </a:solidFill>
                <a:uFill>
                  <a:solidFill>
                    <a:srgbClr val="FFFFFF"/>
                  </a:solidFill>
                </a:uFill>
                <a:latin typeface="Lucida Sans Unicode"/>
              </a:rPr>
              <a:t>Third Outline Level</a:t>
            </a:r>
          </a:p>
          <a:p>
            <a:pPr marL="1728000" lvl="3" indent="-216000">
              <a:buClr>
                <a:srgbClr val="000000"/>
              </a:buClr>
              <a:buSzPct val="75000"/>
              <a:buFont typeface="Symbol" charset="2"/>
              <a:buChar char=""/>
            </a:pPr>
            <a:r>
              <a:rPr lang="en-US" sz="2700" b="0" strike="noStrike" spc="-1">
                <a:solidFill>
                  <a:srgbClr val="000000"/>
                </a:solidFill>
                <a:uFill>
                  <a:solidFill>
                    <a:srgbClr val="FFFFFF"/>
                  </a:solidFill>
                </a:uFill>
                <a:latin typeface="Lucida Sans Unicode"/>
              </a:rPr>
              <a:t>Fourth Outline Level</a:t>
            </a:r>
          </a:p>
          <a:p>
            <a:pPr marL="2160000" lvl="4" indent="-216000">
              <a:buClr>
                <a:srgbClr val="000000"/>
              </a:buClr>
              <a:buSzPct val="45000"/>
              <a:buFont typeface="Wingdings" charset="2"/>
              <a:buChar char=""/>
            </a:pPr>
            <a:r>
              <a:rPr lang="en-US" sz="2700" b="0" strike="noStrike" spc="-1">
                <a:solidFill>
                  <a:srgbClr val="000000"/>
                </a:solidFill>
                <a:uFill>
                  <a:solidFill>
                    <a:srgbClr val="FFFFFF"/>
                  </a:solidFill>
                </a:uFill>
                <a:latin typeface="Lucida Sans Unicode"/>
              </a:rPr>
              <a:t>Fifth Outline Level</a:t>
            </a:r>
          </a:p>
          <a:p>
            <a:pPr marL="2592000" lvl="5" indent="-216000">
              <a:buClr>
                <a:srgbClr val="000000"/>
              </a:buClr>
              <a:buSzPct val="45000"/>
              <a:buFont typeface="Wingdings" charset="2"/>
              <a:buChar char=""/>
            </a:pPr>
            <a:r>
              <a:rPr lang="en-US" sz="2700" b="0" strike="noStrike" spc="-1">
                <a:solidFill>
                  <a:srgbClr val="000000"/>
                </a:solidFill>
                <a:uFill>
                  <a:solidFill>
                    <a:srgbClr val="FFFFFF"/>
                  </a:solidFill>
                </a:uFill>
                <a:latin typeface="Lucida Sans Unicode"/>
              </a:rPr>
              <a:t>Sixth Outline Level</a:t>
            </a:r>
          </a:p>
          <a:p>
            <a:pPr marL="365760" indent="-255600">
              <a:lnSpc>
                <a:spcPct val="100000"/>
              </a:lnSpc>
              <a:buClr>
                <a:srgbClr val="2DA2BF"/>
              </a:buClr>
              <a:buSzPct val="68000"/>
              <a:buFont typeface="Wingdings 3" charset="2"/>
              <a:buChar char=""/>
            </a:pPr>
            <a:r>
              <a:rPr lang="en-US" sz="2700" b="0" strike="noStrike" spc="-1">
                <a:solidFill>
                  <a:srgbClr val="000000"/>
                </a:solidFill>
                <a:uFill>
                  <a:solidFill>
                    <a:srgbClr val="FFFFFF"/>
                  </a:solidFill>
                </a:uFill>
                <a:latin typeface="Lucida Sans Unicode"/>
              </a:rPr>
              <a:t>Seventh Outline LevelClick to edit Master text styles</a:t>
            </a:r>
          </a:p>
          <a:p>
            <a:pPr marL="621720" lvl="1" indent="-228240">
              <a:lnSpc>
                <a:spcPct val="100000"/>
              </a:lnSpc>
              <a:buClr>
                <a:srgbClr val="2DA2BF"/>
              </a:buClr>
              <a:buFont typeface="Verdana"/>
              <a:buChar char="◦"/>
            </a:pPr>
            <a:r>
              <a:rPr lang="en-US" sz="2300" b="0" strike="noStrike" spc="-1">
                <a:solidFill>
                  <a:srgbClr val="000000"/>
                </a:solidFill>
                <a:uFill>
                  <a:solidFill>
                    <a:srgbClr val="FFFFFF"/>
                  </a:solidFill>
                </a:uFill>
                <a:latin typeface="Lucida Sans Unicode"/>
              </a:rPr>
              <a:t>Second level</a:t>
            </a:r>
            <a:endParaRPr lang="en-US" sz="2700" b="0" strike="noStrike" spc="-1">
              <a:solidFill>
                <a:srgbClr val="000000"/>
              </a:solidFill>
              <a:uFill>
                <a:solidFill>
                  <a:srgbClr val="FFFFFF"/>
                </a:solidFill>
              </a:uFill>
              <a:latin typeface="Lucida Sans Unicode"/>
            </a:endParaRPr>
          </a:p>
          <a:p>
            <a:pPr marL="859680" lvl="2" indent="-228240">
              <a:lnSpc>
                <a:spcPct val="100000"/>
              </a:lnSpc>
              <a:buClr>
                <a:srgbClr val="DA1F28"/>
              </a:buClr>
              <a:buFont typeface="Wingdings 2" charset="2"/>
              <a:buChar char=""/>
            </a:pPr>
            <a:r>
              <a:rPr lang="en-US" sz="2100" b="0" strike="noStrike" spc="-1">
                <a:solidFill>
                  <a:srgbClr val="000000"/>
                </a:solidFill>
                <a:uFill>
                  <a:solidFill>
                    <a:srgbClr val="FFFFFF"/>
                  </a:solidFill>
                </a:uFill>
                <a:latin typeface="Lucida Sans Unicode"/>
              </a:rPr>
              <a:t>Third level</a:t>
            </a:r>
            <a:endParaRPr lang="en-US" sz="2700" b="0" strike="noStrike" spc="-1">
              <a:solidFill>
                <a:srgbClr val="000000"/>
              </a:solidFill>
              <a:uFill>
                <a:solidFill>
                  <a:srgbClr val="FFFFFF"/>
                </a:solidFill>
              </a:uFill>
              <a:latin typeface="Lucida Sans Unicode"/>
            </a:endParaRPr>
          </a:p>
          <a:p>
            <a:pPr marL="1143000" lvl="3" indent="-228240">
              <a:lnSpc>
                <a:spcPct val="100000"/>
              </a:lnSpc>
              <a:buClr>
                <a:srgbClr val="DA1F28"/>
              </a:buClr>
              <a:buFont typeface="Wingdings 2" charset="2"/>
              <a:buChar char=""/>
            </a:pPr>
            <a:r>
              <a:rPr lang="en-US" sz="1900" b="0" strike="noStrike" spc="-1">
                <a:solidFill>
                  <a:srgbClr val="000000"/>
                </a:solidFill>
                <a:uFill>
                  <a:solidFill>
                    <a:srgbClr val="FFFFFF"/>
                  </a:solidFill>
                </a:uFill>
                <a:latin typeface="Lucida Sans Unicode"/>
              </a:rPr>
              <a:t>Fourth level</a:t>
            </a:r>
            <a:endParaRPr lang="en-US" sz="2700" b="0" strike="noStrike" spc="-1">
              <a:solidFill>
                <a:srgbClr val="000000"/>
              </a:solidFill>
              <a:uFill>
                <a:solidFill>
                  <a:srgbClr val="FFFFFF"/>
                </a:solidFill>
              </a:uFill>
              <a:latin typeface="Lucida Sans Unicode"/>
            </a:endParaRPr>
          </a:p>
          <a:p>
            <a:pPr marL="1371600" lvl="4" indent="-228240">
              <a:lnSpc>
                <a:spcPct val="100000"/>
              </a:lnSpc>
              <a:buClr>
                <a:srgbClr val="DA1F28"/>
              </a:buClr>
              <a:buFont typeface="Wingdings 2" charset="2"/>
              <a:buChar char=""/>
            </a:pPr>
            <a:r>
              <a:rPr lang="en-US" sz="1800" b="0" strike="noStrike" spc="-1">
                <a:solidFill>
                  <a:srgbClr val="000000"/>
                </a:solidFill>
                <a:uFill>
                  <a:solidFill>
                    <a:srgbClr val="FFFFFF"/>
                  </a:solidFill>
                </a:uFill>
                <a:latin typeface="Lucida Sans Unicode"/>
              </a:rPr>
              <a:t>Fifth level</a:t>
            </a:r>
            <a:endParaRPr lang="en-US" sz="2700" b="0" strike="noStrike" spc="-1">
              <a:solidFill>
                <a:srgbClr val="000000"/>
              </a:solidFill>
              <a:uFill>
                <a:solidFill>
                  <a:srgbClr val="FFFFFF"/>
                </a:solidFill>
              </a:uFill>
              <a:latin typeface="Lucida Sans Unicode"/>
            </a:endParaRPr>
          </a:p>
        </p:txBody>
      </p:sp>
      <p:sp>
        <p:nvSpPr>
          <p:cNvPr id="5" name="PlaceHolder 6"/>
          <p:cNvSpPr>
            <a:spLocks noGrp="1"/>
          </p:cNvSpPr>
          <p:nvPr>
            <p:ph type="dt"/>
          </p:nvPr>
        </p:nvSpPr>
        <p:spPr>
          <a:xfrm>
            <a:off x="6726960" y="6408000"/>
            <a:ext cx="1919880" cy="365400"/>
          </a:xfrm>
          <a:prstGeom prst="rect">
            <a:avLst/>
          </a:prstGeom>
        </p:spPr>
        <p:txBody>
          <a:bodyPr lIns="90000" tIns="45000" rIns="90000" bIns="45000" anchor="b"/>
          <a:lstStyle/>
          <a:p>
            <a:fld id="{66C4A12C-3789-427A-B2C7-9FF79F9BB964}" type="datetime1">
              <a:rPr lang="en-US" sz="2400" b="0" strike="noStrike" spc="-1" smtClean="0">
                <a:solidFill>
                  <a:srgbClr val="000000"/>
                </a:solidFill>
                <a:uFill>
                  <a:solidFill>
                    <a:srgbClr val="FFFFFF"/>
                  </a:solidFill>
                </a:uFill>
                <a:latin typeface="Times New Roman"/>
              </a:rPr>
              <a:t>3/7/2018</a:t>
            </a:fld>
            <a:endParaRPr lang="en-IN" sz="2400" b="0" strike="noStrike" spc="-1">
              <a:solidFill>
                <a:srgbClr val="000000"/>
              </a:solidFill>
              <a:uFill>
                <a:solidFill>
                  <a:srgbClr val="FFFFFF"/>
                </a:solidFill>
              </a:uFill>
              <a:latin typeface="Times New Roman"/>
            </a:endParaRPr>
          </a:p>
        </p:txBody>
      </p:sp>
      <p:sp>
        <p:nvSpPr>
          <p:cNvPr id="6" name="PlaceHolder 7"/>
          <p:cNvSpPr>
            <a:spLocks noGrp="1"/>
          </p:cNvSpPr>
          <p:nvPr>
            <p:ph type="ftr"/>
          </p:nvPr>
        </p:nvSpPr>
        <p:spPr>
          <a:xfrm>
            <a:off x="4380120" y="6408000"/>
            <a:ext cx="2350440" cy="364680"/>
          </a:xfrm>
          <a:prstGeom prst="rect">
            <a:avLst/>
          </a:prstGeom>
        </p:spPr>
        <p:txBody>
          <a:bodyPr lIns="90000" tIns="45000" rIns="90000" bIns="45000" anchor="b"/>
          <a:lstStyle/>
          <a:p>
            <a:r>
              <a:rPr lang="en-US" sz="2400" b="0" strike="noStrike" spc="-1" smtClean="0">
                <a:solidFill>
                  <a:srgbClr val="000000"/>
                </a:solidFill>
                <a:uFill>
                  <a:solidFill>
                    <a:srgbClr val="FFFFFF"/>
                  </a:solidFill>
                </a:uFill>
                <a:latin typeface="Times New Roman"/>
              </a:rPr>
              <a:t>Data Analytics and Solutions lab</a:t>
            </a:r>
            <a:endParaRPr lang="en-IN" sz="2400" b="0" strike="noStrike" spc="-1">
              <a:solidFill>
                <a:srgbClr val="000000"/>
              </a:solidFill>
              <a:uFill>
                <a:solidFill>
                  <a:srgbClr val="FFFFFF"/>
                </a:solidFill>
              </a:uFill>
              <a:latin typeface="Times New Roman"/>
            </a:endParaRPr>
          </a:p>
        </p:txBody>
      </p:sp>
      <p:sp>
        <p:nvSpPr>
          <p:cNvPr id="7" name="PlaceHolder 8"/>
          <p:cNvSpPr>
            <a:spLocks noGrp="1"/>
          </p:cNvSpPr>
          <p:nvPr>
            <p:ph type="sldNum"/>
          </p:nvPr>
        </p:nvSpPr>
        <p:spPr>
          <a:xfrm>
            <a:off x="8647200" y="6408000"/>
            <a:ext cx="365400" cy="364680"/>
          </a:xfrm>
          <a:prstGeom prst="rect">
            <a:avLst/>
          </a:prstGeom>
        </p:spPr>
        <p:txBody>
          <a:bodyPr lIns="90000" tIns="45000" rIns="90000" bIns="45000" anchor="b"/>
          <a:lstStyle/>
          <a:p>
            <a:pPr algn="r">
              <a:lnSpc>
                <a:spcPct val="100000"/>
              </a:lnSpc>
            </a:pPr>
            <a:fld id="{E41E49A7-18F0-4175-A3EC-086C78C318F6}" type="slidenum">
              <a:rPr lang="en-IN" sz="1000" b="0" strike="noStrike" spc="-1">
                <a:solidFill>
                  <a:srgbClr val="000000"/>
                </a:solidFill>
                <a:uFill>
                  <a:solidFill>
                    <a:srgbClr val="FFFFFF"/>
                  </a:solidFill>
                </a:uFill>
                <a:latin typeface="Lucida Sans Unicode"/>
              </a:rPr>
              <a:t>‹#›</a:t>
            </a:fld>
            <a:endParaRPr lang="en-IN" sz="1400" b="0" strike="noStrike" spc="-1">
              <a:solidFill>
                <a:srgbClr val="000000"/>
              </a:solidFill>
              <a:uFill>
                <a:solidFill>
                  <a:srgbClr val="FFFFFF"/>
                </a:solidFill>
              </a:uFill>
              <a:latin typeface="Times New Roman"/>
            </a:endParaRPr>
          </a:p>
        </p:txBody>
      </p:sp>
      <p:sp>
        <p:nvSpPr>
          <p:cNvPr id="8" name="PlaceHolder 9"/>
          <p:cNvSpPr>
            <a:spLocks noGrp="1"/>
          </p:cNvSpPr>
          <p:nvPr>
            <p:ph type="title"/>
          </p:nvPr>
        </p:nvSpPr>
        <p:spPr>
          <a:xfrm>
            <a:off x="457200" y="274680"/>
            <a:ext cx="8229240" cy="1142640"/>
          </a:xfrm>
          <a:prstGeom prst="rect">
            <a:avLst/>
          </a:prstGeom>
        </p:spPr>
        <p:txBody>
          <a:bodyPr lIns="90000" tIns="45000" rIns="90000" bIns="45000" anchor="ctr"/>
          <a:lstStyle/>
          <a:p>
            <a:pPr>
              <a:lnSpc>
                <a:spcPct val="100000"/>
              </a:lnSpc>
            </a:pPr>
            <a:r>
              <a:rPr lang="en-US" sz="4100" b="1" strike="noStrike" spc="-1">
                <a:solidFill>
                  <a:srgbClr val="464646"/>
                </a:solidFill>
                <a:uFill>
                  <a:solidFill>
                    <a:srgbClr val="FFFFFF"/>
                  </a:solidFill>
                </a:uFill>
                <a:latin typeface="Lucida Sans Unicode"/>
              </a:rPr>
              <a:t>Click to edit Master title style</a:t>
            </a:r>
            <a:endParaRPr lang="en-US" sz="1800" b="0" strike="noStrike" spc="-1">
              <a:solidFill>
                <a:srgbClr val="000000"/>
              </a:solidFill>
              <a:uFill>
                <a:solidFill>
                  <a:srgbClr val="FFFFFF"/>
                </a:solidFill>
              </a:uFill>
              <a:latin typeface="Lucida Sans Unicode"/>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CustomShape 1"/>
          <p:cNvSpPr/>
          <p:nvPr/>
        </p:nvSpPr>
        <p:spPr>
          <a:xfrm>
            <a:off x="499320" y="5945040"/>
            <a:ext cx="4940280" cy="920880"/>
          </a:xfrm>
          <a:custGeom>
            <a:avLst/>
            <a:gdLst/>
            <a:ahLst/>
            <a:cxn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360">
            <a:noFill/>
          </a:ln>
        </p:spPr>
        <p:style>
          <a:lnRef idx="0">
            <a:scrgbClr r="0" g="0" b="0"/>
          </a:lnRef>
          <a:fillRef idx="0">
            <a:scrgbClr r="0" g="0" b="0"/>
          </a:fillRef>
          <a:effectRef idx="0">
            <a:scrgbClr r="0" g="0" b="0"/>
          </a:effectRef>
          <a:fontRef idx="minor"/>
        </p:style>
      </p:sp>
      <p:sp>
        <p:nvSpPr>
          <p:cNvPr id="44" name="CustomShape 2"/>
          <p:cNvSpPr/>
          <p:nvPr/>
        </p:nvSpPr>
        <p:spPr>
          <a:xfrm>
            <a:off x="485640" y="5938920"/>
            <a:ext cx="3690000" cy="933120"/>
          </a:xfrm>
          <a:custGeom>
            <a:avLst/>
            <a:gdLst/>
            <a:ahLst/>
            <a:cxnLst/>
            <a:rect l="l" t="t" r="r" b="b"/>
            <a:pathLst>
              <a:path w="5591" h="588">
                <a:moveTo>
                  <a:pt x="0" y="0"/>
                </a:moveTo>
                <a:lnTo>
                  <a:pt x="5591" y="585"/>
                </a:lnTo>
                <a:lnTo>
                  <a:pt x="4415" y="588"/>
                </a:lnTo>
                <a:lnTo>
                  <a:pt x="12" y="4"/>
                </a:lnTo>
              </a:path>
            </a:pathLst>
          </a:custGeom>
          <a:solidFill>
            <a:srgbClr val="000000"/>
          </a:solidFill>
          <a:ln w="9360">
            <a:noFill/>
          </a:ln>
        </p:spPr>
        <p:style>
          <a:lnRef idx="0">
            <a:scrgbClr r="0" g="0" b="0"/>
          </a:lnRef>
          <a:fillRef idx="0">
            <a:scrgbClr r="0" g="0" b="0"/>
          </a:fillRef>
          <a:effectRef idx="0">
            <a:scrgbClr r="0" g="0" b="0"/>
          </a:effectRef>
          <a:fontRef idx="minor"/>
        </p:style>
      </p:sp>
      <p:sp>
        <p:nvSpPr>
          <p:cNvPr id="45" name="CustomShape 3"/>
          <p:cNvSpPr/>
          <p:nvPr/>
        </p:nvSpPr>
        <p:spPr>
          <a:xfrm>
            <a:off x="-6120" y="5791320"/>
            <a:ext cx="3402000" cy="1080360"/>
          </a:xfrm>
          <a:prstGeom prst="rtTriangle">
            <a:avLst/>
          </a:prstGeom>
          <a:blipFill>
            <a:blip r:embed="rId14"/>
            <a:tile/>
          </a:blipFill>
          <a:ln w="12600">
            <a:noFill/>
          </a:ln>
        </p:spPr>
        <p:style>
          <a:lnRef idx="3">
            <a:schemeClr val="lt1"/>
          </a:lnRef>
          <a:fillRef idx="1">
            <a:schemeClr val="accent1"/>
          </a:fillRef>
          <a:effectRef idx="1">
            <a:schemeClr val="accent1"/>
          </a:effectRef>
          <a:fontRef idx="minor"/>
        </p:style>
      </p:sp>
      <p:sp>
        <p:nvSpPr>
          <p:cNvPr id="46" name="Line 4"/>
          <p:cNvSpPr/>
          <p:nvPr/>
        </p:nvSpPr>
        <p:spPr>
          <a:xfrm>
            <a:off x="-9000" y="5787720"/>
            <a:ext cx="3405240" cy="108432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sp>
        <p:nvSpPr>
          <p:cNvPr id="47" name="PlaceHolder 5"/>
          <p:cNvSpPr>
            <a:spLocks noGrp="1"/>
          </p:cNvSpPr>
          <p:nvPr>
            <p:ph type="dt"/>
          </p:nvPr>
        </p:nvSpPr>
        <p:spPr>
          <a:xfrm>
            <a:off x="6726960" y="6408000"/>
            <a:ext cx="1919880" cy="365400"/>
          </a:xfrm>
          <a:prstGeom prst="rect">
            <a:avLst/>
          </a:prstGeom>
        </p:spPr>
        <p:txBody>
          <a:bodyPr lIns="90000" tIns="45000" rIns="90000" bIns="45000" anchor="b"/>
          <a:lstStyle/>
          <a:p>
            <a:fld id="{827AB98A-E0C8-481F-A449-398193961853}" type="datetime1">
              <a:rPr lang="en-US" sz="2400" b="0" strike="noStrike" spc="-1" smtClean="0">
                <a:solidFill>
                  <a:srgbClr val="000000"/>
                </a:solidFill>
                <a:uFill>
                  <a:solidFill>
                    <a:srgbClr val="FFFFFF"/>
                  </a:solidFill>
                </a:uFill>
                <a:latin typeface="Times New Roman"/>
              </a:rPr>
              <a:t>3/7/2018</a:t>
            </a:fld>
            <a:endParaRPr lang="en-IN" sz="2400" b="0" strike="noStrike" spc="-1">
              <a:solidFill>
                <a:srgbClr val="000000"/>
              </a:solidFill>
              <a:uFill>
                <a:solidFill>
                  <a:srgbClr val="FFFFFF"/>
                </a:solidFill>
              </a:uFill>
              <a:latin typeface="Times New Roman"/>
            </a:endParaRPr>
          </a:p>
        </p:txBody>
      </p:sp>
      <p:sp>
        <p:nvSpPr>
          <p:cNvPr id="48" name="PlaceHolder 6"/>
          <p:cNvSpPr>
            <a:spLocks noGrp="1"/>
          </p:cNvSpPr>
          <p:nvPr>
            <p:ph type="ftr"/>
          </p:nvPr>
        </p:nvSpPr>
        <p:spPr>
          <a:xfrm>
            <a:off x="4380120" y="6408000"/>
            <a:ext cx="2350440" cy="364680"/>
          </a:xfrm>
          <a:prstGeom prst="rect">
            <a:avLst/>
          </a:prstGeom>
        </p:spPr>
        <p:txBody>
          <a:bodyPr lIns="90000" tIns="45000" rIns="90000" bIns="45000" anchor="b"/>
          <a:lstStyle/>
          <a:p>
            <a:r>
              <a:rPr lang="en-US" sz="2400" b="0" strike="noStrike" spc="-1" smtClean="0">
                <a:solidFill>
                  <a:srgbClr val="000000"/>
                </a:solidFill>
                <a:uFill>
                  <a:solidFill>
                    <a:srgbClr val="FFFFFF"/>
                  </a:solidFill>
                </a:uFill>
                <a:latin typeface="Times New Roman"/>
              </a:rPr>
              <a:t>Data Analytics and Solutions lab</a:t>
            </a:r>
            <a:endParaRPr lang="en-IN" sz="2400" b="0" strike="noStrike" spc="-1">
              <a:solidFill>
                <a:srgbClr val="000000"/>
              </a:solidFill>
              <a:uFill>
                <a:solidFill>
                  <a:srgbClr val="FFFFFF"/>
                </a:solidFill>
              </a:uFill>
              <a:latin typeface="Times New Roman"/>
            </a:endParaRPr>
          </a:p>
        </p:txBody>
      </p:sp>
      <p:sp>
        <p:nvSpPr>
          <p:cNvPr id="49" name="PlaceHolder 7"/>
          <p:cNvSpPr>
            <a:spLocks noGrp="1"/>
          </p:cNvSpPr>
          <p:nvPr>
            <p:ph type="sldNum"/>
          </p:nvPr>
        </p:nvSpPr>
        <p:spPr>
          <a:xfrm>
            <a:off x="8647200" y="6408000"/>
            <a:ext cx="365400" cy="364680"/>
          </a:xfrm>
          <a:prstGeom prst="rect">
            <a:avLst/>
          </a:prstGeom>
        </p:spPr>
        <p:txBody>
          <a:bodyPr lIns="90000" tIns="45000" rIns="90000" bIns="45000" anchor="b"/>
          <a:lstStyle/>
          <a:p>
            <a:pPr algn="r">
              <a:lnSpc>
                <a:spcPct val="100000"/>
              </a:lnSpc>
            </a:pPr>
            <a:fld id="{D9A4353F-1B56-45DB-B1B1-6B4FE8D894BA}" type="slidenum">
              <a:rPr lang="en-IN" sz="1000" b="0" strike="noStrike" spc="-1">
                <a:solidFill>
                  <a:srgbClr val="000000"/>
                </a:solidFill>
                <a:uFill>
                  <a:solidFill>
                    <a:srgbClr val="FFFFFF"/>
                  </a:solidFill>
                </a:uFill>
                <a:latin typeface="Lucida Sans Unicode"/>
              </a:rPr>
              <a:t>‹#›</a:t>
            </a:fld>
            <a:endParaRPr lang="en-IN" sz="1400" b="0" strike="noStrike" spc="-1">
              <a:solidFill>
                <a:srgbClr val="000000"/>
              </a:solidFill>
              <a:uFill>
                <a:solidFill>
                  <a:srgbClr val="FFFFFF"/>
                </a:solidFill>
              </a:uFill>
              <a:latin typeface="Times New Roman"/>
            </a:endParaRPr>
          </a:p>
        </p:txBody>
      </p:sp>
      <p:sp>
        <p:nvSpPr>
          <p:cNvPr id="50" name="PlaceHolder 8"/>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Lucida Sans Unicode"/>
              </a:rPr>
              <a:t>Click to edit the title text format</a:t>
            </a:r>
          </a:p>
        </p:txBody>
      </p:sp>
      <p:sp>
        <p:nvSpPr>
          <p:cNvPr id="51" name="PlaceHolder 9"/>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2700" b="0" strike="noStrike" spc="-1">
                <a:solidFill>
                  <a:srgbClr val="000000"/>
                </a:solidFill>
                <a:uFill>
                  <a:solidFill>
                    <a:srgbClr val="FFFFFF"/>
                  </a:solidFill>
                </a:uFill>
                <a:latin typeface="Lucida Sans Unicode"/>
              </a:rPr>
              <a:t>Click to edit the outline text format</a:t>
            </a:r>
          </a:p>
          <a:p>
            <a:pPr marL="864000" lvl="1" indent="-324000">
              <a:buClr>
                <a:srgbClr val="000000"/>
              </a:buClr>
              <a:buSzPct val="75000"/>
              <a:buFont typeface="Symbol" charset="2"/>
              <a:buChar char=""/>
            </a:pPr>
            <a:r>
              <a:rPr lang="en-US" sz="2100" b="0" strike="noStrike" spc="-1">
                <a:solidFill>
                  <a:srgbClr val="000000"/>
                </a:solidFill>
                <a:uFill>
                  <a:solidFill>
                    <a:srgbClr val="FFFFFF"/>
                  </a:solidFill>
                </a:uFill>
                <a:latin typeface="Lucida Sans Unicode"/>
              </a:rPr>
              <a:t>Second Outline Level</a:t>
            </a:r>
          </a:p>
          <a:p>
            <a:pPr marL="1296000" lvl="2" indent="-288000">
              <a:buClr>
                <a:srgbClr val="000000"/>
              </a:buClr>
              <a:buSzPct val="45000"/>
              <a:buFont typeface="Wingdings" charset="2"/>
              <a:buChar char=""/>
            </a:pPr>
            <a:r>
              <a:rPr lang="en-US" sz="1900" b="0" strike="noStrike" spc="-1">
                <a:solidFill>
                  <a:srgbClr val="000000"/>
                </a:solidFill>
                <a:uFill>
                  <a:solidFill>
                    <a:srgbClr val="FFFFFF"/>
                  </a:solidFill>
                </a:uFill>
                <a:latin typeface="Lucida Sans Unicode"/>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Lucida Sans Unicode"/>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Lucida Sans Unicode"/>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Lucida Sans Unicode"/>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Lucida Sans Unicode"/>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 name="CustomShape 1"/>
          <p:cNvSpPr/>
          <p:nvPr/>
        </p:nvSpPr>
        <p:spPr>
          <a:xfrm>
            <a:off x="499320" y="5945040"/>
            <a:ext cx="4939560" cy="920160"/>
          </a:xfrm>
          <a:custGeom>
            <a:avLst/>
            <a:gdLst/>
            <a:ahLst/>
            <a:cxn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360">
            <a:noFill/>
          </a:ln>
        </p:spPr>
        <p:style>
          <a:lnRef idx="0">
            <a:scrgbClr r="0" g="0" b="0"/>
          </a:lnRef>
          <a:fillRef idx="0">
            <a:scrgbClr r="0" g="0" b="0"/>
          </a:fillRef>
          <a:effectRef idx="0">
            <a:scrgbClr r="0" g="0" b="0"/>
          </a:effectRef>
          <a:fontRef idx="minor"/>
        </p:style>
      </p:sp>
      <p:sp>
        <p:nvSpPr>
          <p:cNvPr id="135" name="CustomShape 2"/>
          <p:cNvSpPr/>
          <p:nvPr/>
        </p:nvSpPr>
        <p:spPr>
          <a:xfrm>
            <a:off x="485640" y="5938920"/>
            <a:ext cx="3689280" cy="932400"/>
          </a:xfrm>
          <a:custGeom>
            <a:avLst/>
            <a:gdLst/>
            <a:ahLst/>
            <a:cxnLst/>
            <a:rect l="l" t="t" r="r" b="b"/>
            <a:pathLst>
              <a:path w="5591" h="588">
                <a:moveTo>
                  <a:pt x="0" y="0"/>
                </a:moveTo>
                <a:lnTo>
                  <a:pt x="5591" y="585"/>
                </a:lnTo>
                <a:lnTo>
                  <a:pt x="4415" y="588"/>
                </a:lnTo>
                <a:lnTo>
                  <a:pt x="12" y="4"/>
                </a:lnTo>
              </a:path>
            </a:pathLst>
          </a:custGeom>
          <a:solidFill>
            <a:srgbClr val="000000"/>
          </a:solidFill>
          <a:ln w="9360">
            <a:noFill/>
          </a:ln>
        </p:spPr>
        <p:style>
          <a:lnRef idx="0">
            <a:scrgbClr r="0" g="0" b="0"/>
          </a:lnRef>
          <a:fillRef idx="0">
            <a:scrgbClr r="0" g="0" b="0"/>
          </a:fillRef>
          <a:effectRef idx="0">
            <a:scrgbClr r="0" g="0" b="0"/>
          </a:effectRef>
          <a:fontRef idx="minor"/>
        </p:style>
      </p:sp>
      <p:sp>
        <p:nvSpPr>
          <p:cNvPr id="136" name="CustomShape 3"/>
          <p:cNvSpPr/>
          <p:nvPr/>
        </p:nvSpPr>
        <p:spPr>
          <a:xfrm>
            <a:off x="-6120" y="5791320"/>
            <a:ext cx="3401280" cy="1079640"/>
          </a:xfrm>
          <a:prstGeom prst="rtTriangle">
            <a:avLst/>
          </a:prstGeom>
          <a:blipFill>
            <a:blip r:embed="rId14"/>
            <a:tile/>
          </a:blipFill>
          <a:ln w="12600">
            <a:noFill/>
          </a:ln>
          <a:effectLst>
            <a:outerShdw blurRad="50800" dist="38100" dir="5400000" rotWithShape="0">
              <a:srgbClr val="000000">
                <a:alpha val="35000"/>
              </a:srgbClr>
            </a:outerShdw>
          </a:effectLst>
        </p:spPr>
        <p:style>
          <a:lnRef idx="3">
            <a:schemeClr val="lt1"/>
          </a:lnRef>
          <a:fillRef idx="1">
            <a:schemeClr val="accent1"/>
          </a:fillRef>
          <a:effectRef idx="1">
            <a:schemeClr val="accent1"/>
          </a:effectRef>
          <a:fontRef idx="minor"/>
        </p:style>
      </p:sp>
      <p:sp>
        <p:nvSpPr>
          <p:cNvPr id="137" name="Line 4"/>
          <p:cNvSpPr/>
          <p:nvPr/>
        </p:nvSpPr>
        <p:spPr>
          <a:xfrm>
            <a:off x="-9000" y="5787720"/>
            <a:ext cx="3405240" cy="108432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sp>
        <p:nvSpPr>
          <p:cNvPr id="138" name="PlaceHolder 5"/>
          <p:cNvSpPr>
            <a:spLocks noGrp="1"/>
          </p:cNvSpPr>
          <p:nvPr>
            <p:ph type="title"/>
          </p:nvPr>
        </p:nvSpPr>
        <p:spPr>
          <a:xfrm>
            <a:off x="457200" y="273600"/>
            <a:ext cx="8228880" cy="11444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39" name="PlaceHolder 6"/>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 name="CustomShape 1"/>
          <p:cNvSpPr/>
          <p:nvPr/>
        </p:nvSpPr>
        <p:spPr>
          <a:xfrm>
            <a:off x="499320" y="5945040"/>
            <a:ext cx="4940280" cy="920880"/>
          </a:xfrm>
          <a:custGeom>
            <a:avLst/>
            <a:gdLst/>
            <a:ahLst/>
            <a:cxn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360">
            <a:noFill/>
          </a:ln>
        </p:spPr>
        <p:style>
          <a:lnRef idx="0">
            <a:scrgbClr r="0" g="0" b="0"/>
          </a:lnRef>
          <a:fillRef idx="0">
            <a:scrgbClr r="0" g="0" b="0"/>
          </a:fillRef>
          <a:effectRef idx="0">
            <a:scrgbClr r="0" g="0" b="0"/>
          </a:effectRef>
          <a:fontRef idx="minor"/>
        </p:style>
      </p:sp>
      <p:sp>
        <p:nvSpPr>
          <p:cNvPr id="175" name="CustomShape 2"/>
          <p:cNvSpPr/>
          <p:nvPr/>
        </p:nvSpPr>
        <p:spPr>
          <a:xfrm>
            <a:off x="485640" y="5938920"/>
            <a:ext cx="3690000" cy="933120"/>
          </a:xfrm>
          <a:custGeom>
            <a:avLst/>
            <a:gdLst/>
            <a:ahLst/>
            <a:cxnLst/>
            <a:rect l="l" t="t" r="r" b="b"/>
            <a:pathLst>
              <a:path w="5591" h="588">
                <a:moveTo>
                  <a:pt x="0" y="0"/>
                </a:moveTo>
                <a:lnTo>
                  <a:pt x="5591" y="585"/>
                </a:lnTo>
                <a:lnTo>
                  <a:pt x="4415" y="588"/>
                </a:lnTo>
                <a:lnTo>
                  <a:pt x="12" y="4"/>
                </a:lnTo>
              </a:path>
            </a:pathLst>
          </a:custGeom>
          <a:solidFill>
            <a:srgbClr val="000000"/>
          </a:solidFill>
          <a:ln w="9360">
            <a:noFill/>
          </a:ln>
        </p:spPr>
        <p:style>
          <a:lnRef idx="0">
            <a:scrgbClr r="0" g="0" b="0"/>
          </a:lnRef>
          <a:fillRef idx="0">
            <a:scrgbClr r="0" g="0" b="0"/>
          </a:fillRef>
          <a:effectRef idx="0">
            <a:scrgbClr r="0" g="0" b="0"/>
          </a:effectRef>
          <a:fontRef idx="minor"/>
        </p:style>
      </p:sp>
      <p:sp>
        <p:nvSpPr>
          <p:cNvPr id="176" name="CustomShape 3"/>
          <p:cNvSpPr/>
          <p:nvPr/>
        </p:nvSpPr>
        <p:spPr>
          <a:xfrm>
            <a:off x="-6120" y="5791320"/>
            <a:ext cx="3402000" cy="1080360"/>
          </a:xfrm>
          <a:prstGeom prst="rtTriangle">
            <a:avLst/>
          </a:prstGeom>
          <a:blipFill>
            <a:blip r:embed="rId14"/>
            <a:tile/>
          </a:blipFill>
          <a:ln w="12600">
            <a:noFill/>
          </a:ln>
        </p:spPr>
        <p:style>
          <a:lnRef idx="3">
            <a:schemeClr val="lt1"/>
          </a:lnRef>
          <a:fillRef idx="1">
            <a:schemeClr val="accent1"/>
          </a:fillRef>
          <a:effectRef idx="1">
            <a:schemeClr val="accent1"/>
          </a:effectRef>
          <a:fontRef idx="minor"/>
        </p:style>
      </p:sp>
      <p:sp>
        <p:nvSpPr>
          <p:cNvPr id="177" name="Line 4"/>
          <p:cNvSpPr/>
          <p:nvPr/>
        </p:nvSpPr>
        <p:spPr>
          <a:xfrm>
            <a:off x="-9000" y="5787720"/>
            <a:ext cx="3405240" cy="108432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sp>
        <p:nvSpPr>
          <p:cNvPr id="178" name="PlaceHolder 5"/>
          <p:cNvSpPr>
            <a:spLocks noGrp="1"/>
          </p:cNvSpPr>
          <p:nvPr>
            <p:ph type="body"/>
          </p:nvPr>
        </p:nvSpPr>
        <p:spPr>
          <a:xfrm>
            <a:off x="201960" y="1189080"/>
            <a:ext cx="8739720" cy="5599800"/>
          </a:xfrm>
          <a:prstGeom prst="rect">
            <a:avLst/>
          </a:prstGeom>
        </p:spPr>
        <p:txBody>
          <a:bodyPr lIns="90000" tIns="45000" rIns="90000" bIns="45000"/>
          <a:lstStyle/>
          <a:p>
            <a:pPr marL="432000" indent="-324000">
              <a:buClr>
                <a:srgbClr val="000000"/>
              </a:buClr>
              <a:buSzPct val="45000"/>
              <a:buFont typeface="Wingdings" charset="2"/>
              <a:buChar char=""/>
            </a:pPr>
            <a:r>
              <a:rPr lang="en-US" sz="3000" b="0" strike="noStrike" spc="-1">
                <a:solidFill>
                  <a:srgbClr val="000000"/>
                </a:solidFill>
                <a:uFill>
                  <a:solidFill>
                    <a:srgbClr val="FFFFFF"/>
                  </a:solidFill>
                </a:uFill>
                <a:latin typeface="Lucida Sans Unicode"/>
              </a:rPr>
              <a:t>Click to edit the outline text format</a:t>
            </a:r>
          </a:p>
          <a:p>
            <a:pPr marL="864000" lvl="1" indent="-324000">
              <a:buClr>
                <a:srgbClr val="000000"/>
              </a:buClr>
              <a:buSzPct val="75000"/>
              <a:buFont typeface="Symbol" charset="2"/>
              <a:buChar char=""/>
            </a:pPr>
            <a:r>
              <a:rPr lang="en-US" sz="3000" b="0" strike="noStrike" spc="-1">
                <a:solidFill>
                  <a:srgbClr val="000000"/>
                </a:solidFill>
                <a:uFill>
                  <a:solidFill>
                    <a:srgbClr val="FFFFFF"/>
                  </a:solidFill>
                </a:uFill>
                <a:latin typeface="Lucida Sans Unicode"/>
              </a:rPr>
              <a:t>Second Outline Level</a:t>
            </a:r>
          </a:p>
          <a:p>
            <a:pPr marL="1296000" lvl="2" indent="-288000">
              <a:buClr>
                <a:srgbClr val="000000"/>
              </a:buClr>
              <a:buSzPct val="45000"/>
              <a:buFont typeface="Wingdings" charset="2"/>
              <a:buChar char=""/>
            </a:pPr>
            <a:r>
              <a:rPr lang="en-US" sz="3000" b="0" strike="noStrike" spc="-1">
                <a:solidFill>
                  <a:srgbClr val="000000"/>
                </a:solidFill>
                <a:uFill>
                  <a:solidFill>
                    <a:srgbClr val="FFFFFF"/>
                  </a:solidFill>
                </a:uFill>
                <a:latin typeface="Lucida Sans Unicode"/>
              </a:rPr>
              <a:t>Third Outline Level</a:t>
            </a:r>
          </a:p>
          <a:p>
            <a:pPr marL="1728000" lvl="3" indent="-216000">
              <a:buClr>
                <a:srgbClr val="000000"/>
              </a:buClr>
              <a:buSzPct val="75000"/>
              <a:buFont typeface="Symbol" charset="2"/>
              <a:buChar char=""/>
            </a:pPr>
            <a:r>
              <a:rPr lang="en-US" sz="3000" b="0" strike="noStrike" spc="-1">
                <a:solidFill>
                  <a:srgbClr val="000000"/>
                </a:solidFill>
                <a:uFill>
                  <a:solidFill>
                    <a:srgbClr val="FFFFFF"/>
                  </a:solidFill>
                </a:uFill>
                <a:latin typeface="Lucida Sans Unicode"/>
              </a:rPr>
              <a:t>Fourth Outline Level</a:t>
            </a:r>
          </a:p>
          <a:p>
            <a:pPr marL="2160000" lvl="4" indent="-216000">
              <a:buClr>
                <a:srgbClr val="000000"/>
              </a:buClr>
              <a:buSzPct val="45000"/>
              <a:buFont typeface="Wingdings" charset="2"/>
              <a:buChar char=""/>
            </a:pPr>
            <a:r>
              <a:rPr lang="en-US" sz="3000" b="0" strike="noStrike" spc="-1">
                <a:solidFill>
                  <a:srgbClr val="000000"/>
                </a:solidFill>
                <a:uFill>
                  <a:solidFill>
                    <a:srgbClr val="FFFFFF"/>
                  </a:solidFill>
                </a:uFill>
                <a:latin typeface="Lucida Sans Unicode"/>
              </a:rPr>
              <a:t>Fifth Outline Level</a:t>
            </a:r>
          </a:p>
          <a:p>
            <a:pPr marL="2592000" lvl="5" indent="-216000">
              <a:buClr>
                <a:srgbClr val="000000"/>
              </a:buClr>
              <a:buSzPct val="45000"/>
              <a:buFont typeface="Wingdings" charset="2"/>
              <a:buChar char=""/>
            </a:pPr>
            <a:r>
              <a:rPr lang="en-US" sz="3000" b="0" strike="noStrike" spc="-1">
                <a:solidFill>
                  <a:srgbClr val="000000"/>
                </a:solidFill>
                <a:uFill>
                  <a:solidFill>
                    <a:srgbClr val="FFFFFF"/>
                  </a:solidFill>
                </a:uFill>
                <a:latin typeface="Lucida Sans Unicode"/>
              </a:rPr>
              <a:t>Sixth Outline Level</a:t>
            </a:r>
          </a:p>
          <a:p>
            <a:pPr marL="365760" indent="-255600">
              <a:lnSpc>
                <a:spcPct val="100000"/>
              </a:lnSpc>
              <a:buClr>
                <a:srgbClr val="2DA2BF"/>
              </a:buClr>
              <a:buSzPct val="68000"/>
              <a:buFont typeface="Wingdings 3" charset="2"/>
              <a:buChar char=""/>
            </a:pPr>
            <a:r>
              <a:rPr lang="en-US" sz="3000" b="0" strike="noStrike" spc="-1">
                <a:solidFill>
                  <a:srgbClr val="000000"/>
                </a:solidFill>
                <a:uFill>
                  <a:solidFill>
                    <a:srgbClr val="FFFFFF"/>
                  </a:solidFill>
                </a:uFill>
                <a:latin typeface="Lucida Sans Unicode"/>
              </a:rPr>
              <a:t>Seventh Outline LevelEdit Master text styles</a:t>
            </a:r>
          </a:p>
          <a:p>
            <a:pPr marL="621720" lvl="1" indent="-228240">
              <a:lnSpc>
                <a:spcPct val="100000"/>
              </a:lnSpc>
              <a:buClr>
                <a:srgbClr val="2DA2BF"/>
              </a:buClr>
              <a:buFont typeface="Verdana"/>
              <a:buChar char="◦"/>
            </a:pPr>
            <a:r>
              <a:rPr lang="en-US" sz="2300" b="0" strike="noStrike" spc="-1">
                <a:solidFill>
                  <a:srgbClr val="000000"/>
                </a:solidFill>
                <a:uFill>
                  <a:solidFill>
                    <a:srgbClr val="FFFFFF"/>
                  </a:solidFill>
                </a:uFill>
                <a:latin typeface="Lucida Sans Unicode"/>
              </a:rPr>
              <a:t>Second level</a:t>
            </a:r>
            <a:endParaRPr lang="en-US" sz="3000" b="0" strike="noStrike" spc="-1">
              <a:solidFill>
                <a:srgbClr val="000000"/>
              </a:solidFill>
              <a:uFill>
                <a:solidFill>
                  <a:srgbClr val="FFFFFF"/>
                </a:solidFill>
              </a:uFill>
              <a:latin typeface="Lucida Sans Unicode"/>
            </a:endParaRPr>
          </a:p>
          <a:p>
            <a:pPr marL="859680" lvl="2" indent="-228240">
              <a:lnSpc>
                <a:spcPct val="100000"/>
              </a:lnSpc>
              <a:buClr>
                <a:srgbClr val="DA1F28"/>
              </a:buClr>
              <a:buFont typeface="Wingdings 2" charset="2"/>
              <a:buChar char=""/>
            </a:pPr>
            <a:r>
              <a:rPr lang="en-US" sz="2100" b="0" strike="noStrike" spc="-1">
                <a:solidFill>
                  <a:srgbClr val="000000"/>
                </a:solidFill>
                <a:uFill>
                  <a:solidFill>
                    <a:srgbClr val="FFFFFF"/>
                  </a:solidFill>
                </a:uFill>
                <a:latin typeface="Lucida Sans Unicode"/>
              </a:rPr>
              <a:t>Third level</a:t>
            </a:r>
            <a:endParaRPr lang="en-US" sz="3000" b="0" strike="noStrike" spc="-1">
              <a:solidFill>
                <a:srgbClr val="000000"/>
              </a:solidFill>
              <a:uFill>
                <a:solidFill>
                  <a:srgbClr val="FFFFFF"/>
                </a:solidFill>
              </a:uFill>
              <a:latin typeface="Lucida Sans Unicode"/>
            </a:endParaRPr>
          </a:p>
          <a:p>
            <a:pPr marL="1143000" lvl="3" indent="-228240">
              <a:lnSpc>
                <a:spcPct val="100000"/>
              </a:lnSpc>
              <a:buClr>
                <a:srgbClr val="DA1F28"/>
              </a:buClr>
              <a:buFont typeface="Wingdings 2" charset="2"/>
              <a:buChar char=""/>
            </a:pPr>
            <a:r>
              <a:rPr lang="en-US" sz="1900" b="0" strike="noStrike" spc="-1">
                <a:solidFill>
                  <a:srgbClr val="000000"/>
                </a:solidFill>
                <a:uFill>
                  <a:solidFill>
                    <a:srgbClr val="FFFFFF"/>
                  </a:solidFill>
                </a:uFill>
                <a:latin typeface="Lucida Sans Unicode"/>
              </a:rPr>
              <a:t>Fourth level</a:t>
            </a:r>
            <a:endParaRPr lang="en-US" sz="3000" b="0" strike="noStrike" spc="-1">
              <a:solidFill>
                <a:srgbClr val="000000"/>
              </a:solidFill>
              <a:uFill>
                <a:solidFill>
                  <a:srgbClr val="FFFFFF"/>
                </a:solidFill>
              </a:uFill>
              <a:latin typeface="Lucida Sans Unicode"/>
            </a:endParaRPr>
          </a:p>
          <a:p>
            <a:pPr marL="1371600" lvl="4" indent="-228240">
              <a:lnSpc>
                <a:spcPct val="100000"/>
              </a:lnSpc>
              <a:buClr>
                <a:srgbClr val="DA1F28"/>
              </a:buClr>
              <a:buFont typeface="Wingdings 2" charset="2"/>
              <a:buChar char=""/>
            </a:pPr>
            <a:r>
              <a:rPr lang="en-US" sz="1800" b="0" strike="noStrike" spc="-1">
                <a:solidFill>
                  <a:srgbClr val="000000"/>
                </a:solidFill>
                <a:uFill>
                  <a:solidFill>
                    <a:srgbClr val="FFFFFF"/>
                  </a:solidFill>
                </a:uFill>
                <a:latin typeface="Lucida Sans Unicode"/>
              </a:rPr>
              <a:t>Fifth level</a:t>
            </a:r>
            <a:endParaRPr lang="en-US" sz="3000" b="0" strike="noStrike" spc="-1">
              <a:solidFill>
                <a:srgbClr val="000000"/>
              </a:solidFill>
              <a:uFill>
                <a:solidFill>
                  <a:srgbClr val="FFFFFF"/>
                </a:solidFill>
              </a:uFill>
              <a:latin typeface="Lucida Sans Unicode"/>
            </a:endParaRPr>
          </a:p>
        </p:txBody>
      </p:sp>
      <p:sp>
        <p:nvSpPr>
          <p:cNvPr id="179" name="PlaceHolder 6"/>
          <p:cNvSpPr>
            <a:spLocks noGrp="1"/>
          </p:cNvSpPr>
          <p:nvPr>
            <p:ph type="title"/>
          </p:nvPr>
        </p:nvSpPr>
        <p:spPr>
          <a:xfrm>
            <a:off x="457200" y="274680"/>
            <a:ext cx="8229240" cy="1142640"/>
          </a:xfrm>
          <a:prstGeom prst="rect">
            <a:avLst/>
          </a:prstGeom>
        </p:spPr>
        <p:txBody>
          <a:bodyPr lIns="90000" tIns="45000" rIns="90000" bIns="45000" anchor="ctr"/>
          <a:lstStyle/>
          <a:p>
            <a:pPr>
              <a:lnSpc>
                <a:spcPct val="100000"/>
              </a:lnSpc>
            </a:pPr>
            <a:r>
              <a:rPr lang="en-US" sz="4100" b="1" strike="noStrike" spc="-1">
                <a:solidFill>
                  <a:srgbClr val="464646"/>
                </a:solidFill>
                <a:uFill>
                  <a:solidFill>
                    <a:srgbClr val="FFFFFF"/>
                  </a:solidFill>
                </a:uFill>
                <a:latin typeface="Lucida Sans Unicode"/>
              </a:rPr>
              <a:t>Click to edit Master title style</a:t>
            </a:r>
            <a:endParaRPr lang="en-US" sz="1800" b="0" strike="noStrike" spc="-1">
              <a:solidFill>
                <a:srgbClr val="000000"/>
              </a:solidFill>
              <a:uFill>
                <a:solidFill>
                  <a:srgbClr val="FFFFFF"/>
                </a:solidFill>
              </a:uFill>
              <a:latin typeface="Lucida Sans Unicode"/>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CustomShape 1"/>
          <p:cNvSpPr/>
          <p:nvPr/>
        </p:nvSpPr>
        <p:spPr>
          <a:xfrm>
            <a:off x="499320" y="5945040"/>
            <a:ext cx="4940280" cy="920880"/>
          </a:xfrm>
          <a:custGeom>
            <a:avLst/>
            <a:gdLst/>
            <a:ahLst/>
            <a:cxn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360">
            <a:noFill/>
          </a:ln>
        </p:spPr>
        <p:style>
          <a:lnRef idx="0">
            <a:scrgbClr r="0" g="0" b="0"/>
          </a:lnRef>
          <a:fillRef idx="0">
            <a:scrgbClr r="0" g="0" b="0"/>
          </a:fillRef>
          <a:effectRef idx="0">
            <a:scrgbClr r="0" g="0" b="0"/>
          </a:effectRef>
          <a:fontRef idx="minor"/>
        </p:style>
      </p:sp>
      <p:sp>
        <p:nvSpPr>
          <p:cNvPr id="215" name="CustomShape 2"/>
          <p:cNvSpPr/>
          <p:nvPr/>
        </p:nvSpPr>
        <p:spPr>
          <a:xfrm>
            <a:off x="485640" y="5938920"/>
            <a:ext cx="3690000" cy="933120"/>
          </a:xfrm>
          <a:custGeom>
            <a:avLst/>
            <a:gdLst/>
            <a:ahLst/>
            <a:cxnLst/>
            <a:rect l="l" t="t" r="r" b="b"/>
            <a:pathLst>
              <a:path w="5591" h="588">
                <a:moveTo>
                  <a:pt x="0" y="0"/>
                </a:moveTo>
                <a:lnTo>
                  <a:pt x="5591" y="585"/>
                </a:lnTo>
                <a:lnTo>
                  <a:pt x="4415" y="588"/>
                </a:lnTo>
                <a:lnTo>
                  <a:pt x="12" y="4"/>
                </a:lnTo>
              </a:path>
            </a:pathLst>
          </a:custGeom>
          <a:solidFill>
            <a:srgbClr val="000000"/>
          </a:solidFill>
          <a:ln w="9360">
            <a:noFill/>
          </a:ln>
        </p:spPr>
        <p:style>
          <a:lnRef idx="0">
            <a:scrgbClr r="0" g="0" b="0"/>
          </a:lnRef>
          <a:fillRef idx="0">
            <a:scrgbClr r="0" g="0" b="0"/>
          </a:fillRef>
          <a:effectRef idx="0">
            <a:scrgbClr r="0" g="0" b="0"/>
          </a:effectRef>
          <a:fontRef idx="minor"/>
        </p:style>
      </p:sp>
      <p:sp>
        <p:nvSpPr>
          <p:cNvPr id="216" name="CustomShape 3"/>
          <p:cNvSpPr/>
          <p:nvPr/>
        </p:nvSpPr>
        <p:spPr>
          <a:xfrm>
            <a:off x="-6120" y="5791320"/>
            <a:ext cx="3402000" cy="1080360"/>
          </a:xfrm>
          <a:prstGeom prst="rtTriangle">
            <a:avLst/>
          </a:prstGeom>
          <a:blipFill>
            <a:blip r:embed="rId14"/>
            <a:tile/>
          </a:blipFill>
          <a:ln w="12600">
            <a:noFill/>
          </a:ln>
        </p:spPr>
        <p:style>
          <a:lnRef idx="3">
            <a:schemeClr val="lt1"/>
          </a:lnRef>
          <a:fillRef idx="1">
            <a:schemeClr val="accent1"/>
          </a:fillRef>
          <a:effectRef idx="1">
            <a:schemeClr val="accent1"/>
          </a:effectRef>
          <a:fontRef idx="minor"/>
        </p:style>
      </p:sp>
      <p:sp>
        <p:nvSpPr>
          <p:cNvPr id="217" name="Line 4"/>
          <p:cNvSpPr/>
          <p:nvPr/>
        </p:nvSpPr>
        <p:spPr>
          <a:xfrm>
            <a:off x="-9000" y="5787720"/>
            <a:ext cx="3405240" cy="108432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sp>
        <p:nvSpPr>
          <p:cNvPr id="218" name="PlaceHolder 5"/>
          <p:cNvSpPr>
            <a:spLocks noGrp="1"/>
          </p:cNvSpPr>
          <p:nvPr>
            <p:ph type="body"/>
          </p:nvPr>
        </p:nvSpPr>
        <p:spPr>
          <a:xfrm>
            <a:off x="457200" y="1481400"/>
            <a:ext cx="4038120" cy="4525560"/>
          </a:xfrm>
          <a:prstGeom prst="rect">
            <a:avLst/>
          </a:prstGeom>
        </p:spPr>
        <p:txBody>
          <a:bodyPr lIns="90000" tIns="45000" rIns="90000" bIns="45000"/>
          <a:lstStyle/>
          <a:p>
            <a:pPr marL="432000" indent="-324000">
              <a:buClr>
                <a:srgbClr val="000000"/>
              </a:buClr>
              <a:buSzPct val="45000"/>
              <a:buFont typeface="Wingdings" charset="2"/>
              <a:buChar char=""/>
            </a:pPr>
            <a:r>
              <a:rPr lang="en-US" sz="2800" b="0" strike="noStrike" spc="-1">
                <a:solidFill>
                  <a:srgbClr val="FFFFFF"/>
                </a:solidFill>
                <a:uFill>
                  <a:solidFill>
                    <a:srgbClr val="FFFFFF"/>
                  </a:solidFill>
                </a:uFill>
                <a:latin typeface="Lucida Sans Unicode"/>
              </a:rPr>
              <a:t>Click to edit the outline text format</a:t>
            </a:r>
          </a:p>
          <a:p>
            <a:pPr marL="864000" lvl="1" indent="-324000">
              <a:buClr>
                <a:srgbClr val="000000"/>
              </a:buClr>
              <a:buSzPct val="75000"/>
              <a:buFont typeface="Symbol" charset="2"/>
              <a:buChar char=""/>
            </a:pPr>
            <a:r>
              <a:rPr lang="en-US" sz="2800" b="0" strike="noStrike" spc="-1">
                <a:solidFill>
                  <a:srgbClr val="FFFFFF"/>
                </a:solidFill>
                <a:uFill>
                  <a:solidFill>
                    <a:srgbClr val="FFFFFF"/>
                  </a:solidFill>
                </a:uFill>
                <a:latin typeface="Lucida Sans Unicode"/>
              </a:rPr>
              <a:t>Second Outline Level</a:t>
            </a:r>
          </a:p>
          <a:p>
            <a:pPr marL="1296000" lvl="2" indent="-288000">
              <a:buClr>
                <a:srgbClr val="000000"/>
              </a:buClr>
              <a:buSzPct val="45000"/>
              <a:buFont typeface="Wingdings" charset="2"/>
              <a:buChar char=""/>
            </a:pPr>
            <a:r>
              <a:rPr lang="en-US" sz="2800" b="0" strike="noStrike" spc="-1">
                <a:solidFill>
                  <a:srgbClr val="FFFFFF"/>
                </a:solidFill>
                <a:uFill>
                  <a:solidFill>
                    <a:srgbClr val="FFFFFF"/>
                  </a:solidFill>
                </a:uFill>
                <a:latin typeface="Lucida Sans Unicode"/>
              </a:rPr>
              <a:t>Third Outline Level</a:t>
            </a:r>
          </a:p>
          <a:p>
            <a:pPr marL="1728000" lvl="3" indent="-216000">
              <a:buClr>
                <a:srgbClr val="000000"/>
              </a:buClr>
              <a:buSzPct val="75000"/>
              <a:buFont typeface="Symbol" charset="2"/>
              <a:buChar char=""/>
            </a:pPr>
            <a:r>
              <a:rPr lang="en-US" sz="2800" b="0" strike="noStrike" spc="-1">
                <a:solidFill>
                  <a:srgbClr val="FFFFFF"/>
                </a:solidFill>
                <a:uFill>
                  <a:solidFill>
                    <a:srgbClr val="FFFFFF"/>
                  </a:solidFill>
                </a:uFill>
                <a:latin typeface="Lucida Sans Unicode"/>
              </a:rPr>
              <a:t>Fourth Outline Level</a:t>
            </a:r>
          </a:p>
          <a:p>
            <a:pPr marL="2160000" lvl="4" indent="-216000">
              <a:buClr>
                <a:srgbClr val="000000"/>
              </a:buClr>
              <a:buSzPct val="45000"/>
              <a:buFont typeface="Wingdings" charset="2"/>
              <a:buChar char=""/>
            </a:pPr>
            <a:r>
              <a:rPr lang="en-US" sz="2800" b="0" strike="noStrike" spc="-1">
                <a:solidFill>
                  <a:srgbClr val="FFFFFF"/>
                </a:solidFill>
                <a:uFill>
                  <a:solidFill>
                    <a:srgbClr val="FFFFFF"/>
                  </a:solidFill>
                </a:uFill>
                <a:latin typeface="Lucida Sans Unicode"/>
              </a:rPr>
              <a:t>Fifth Outline Level</a:t>
            </a:r>
          </a:p>
          <a:p>
            <a:pPr marL="2592000" lvl="5" indent="-216000">
              <a:buClr>
                <a:srgbClr val="000000"/>
              </a:buClr>
              <a:buSzPct val="45000"/>
              <a:buFont typeface="Wingdings" charset="2"/>
              <a:buChar char=""/>
            </a:pPr>
            <a:r>
              <a:rPr lang="en-US" sz="2800" b="0" strike="noStrike" spc="-1">
                <a:solidFill>
                  <a:srgbClr val="FFFFFF"/>
                </a:solidFill>
                <a:uFill>
                  <a:solidFill>
                    <a:srgbClr val="FFFFFF"/>
                  </a:solidFill>
                </a:uFill>
                <a:latin typeface="Lucida Sans Unicode"/>
              </a:rPr>
              <a:t>Sixth Outline Level</a:t>
            </a:r>
          </a:p>
          <a:p>
            <a:pPr marL="365760" indent="-255600">
              <a:lnSpc>
                <a:spcPct val="100000"/>
              </a:lnSpc>
              <a:buClr>
                <a:srgbClr val="2DA2BF"/>
              </a:buClr>
              <a:buSzPct val="68000"/>
              <a:buFont typeface="Wingdings 3" charset="2"/>
              <a:buChar char=""/>
            </a:pPr>
            <a:r>
              <a:rPr lang="en-US" sz="2800" b="0" strike="noStrike" spc="-1">
                <a:solidFill>
                  <a:srgbClr val="FFFFFF"/>
                </a:solidFill>
                <a:uFill>
                  <a:solidFill>
                    <a:srgbClr val="FFFFFF"/>
                  </a:solidFill>
                </a:uFill>
                <a:latin typeface="Lucida Sans Unicode"/>
              </a:rPr>
              <a:t>Seventh Outline LevelClick to edit Master text styles</a:t>
            </a:r>
          </a:p>
          <a:p>
            <a:pPr marL="621720" lvl="1" indent="-228240">
              <a:lnSpc>
                <a:spcPct val="100000"/>
              </a:lnSpc>
              <a:buClr>
                <a:srgbClr val="2DA2BF"/>
              </a:buClr>
              <a:buFont typeface="Verdana"/>
              <a:buChar char="◦"/>
            </a:pPr>
            <a:r>
              <a:rPr lang="en-US" sz="2400" b="0" strike="noStrike" spc="-1">
                <a:solidFill>
                  <a:srgbClr val="FFFFFF"/>
                </a:solidFill>
                <a:uFill>
                  <a:solidFill>
                    <a:srgbClr val="FFFFFF"/>
                  </a:solidFill>
                </a:uFill>
                <a:latin typeface="Lucida Sans Unicode"/>
              </a:rPr>
              <a:t>Second level</a:t>
            </a:r>
            <a:endParaRPr lang="en-US" sz="2800" b="0" strike="noStrike" spc="-1">
              <a:solidFill>
                <a:srgbClr val="FFFFFF"/>
              </a:solidFill>
              <a:uFill>
                <a:solidFill>
                  <a:srgbClr val="FFFFFF"/>
                </a:solidFill>
              </a:uFill>
              <a:latin typeface="Lucida Sans Unicode"/>
            </a:endParaRPr>
          </a:p>
          <a:p>
            <a:pPr marL="859680" lvl="2" indent="-228240">
              <a:lnSpc>
                <a:spcPct val="100000"/>
              </a:lnSpc>
              <a:buClr>
                <a:srgbClr val="DA1F28"/>
              </a:buClr>
              <a:buFont typeface="Wingdings 2" charset="2"/>
              <a:buChar char=""/>
            </a:pPr>
            <a:r>
              <a:rPr lang="en-US" sz="2000" b="0" strike="noStrike" spc="-1">
                <a:solidFill>
                  <a:srgbClr val="FFFFFF"/>
                </a:solidFill>
                <a:uFill>
                  <a:solidFill>
                    <a:srgbClr val="FFFFFF"/>
                  </a:solidFill>
                </a:uFill>
                <a:latin typeface="Lucida Sans Unicode"/>
              </a:rPr>
              <a:t>Third level</a:t>
            </a:r>
            <a:endParaRPr lang="en-US" sz="2800" b="0" strike="noStrike" spc="-1">
              <a:solidFill>
                <a:srgbClr val="FFFFFF"/>
              </a:solidFill>
              <a:uFill>
                <a:solidFill>
                  <a:srgbClr val="FFFFFF"/>
                </a:solidFill>
              </a:uFill>
              <a:latin typeface="Lucida Sans Unicode"/>
            </a:endParaRPr>
          </a:p>
          <a:p>
            <a:pPr marL="1143000" lvl="3" indent="-228240">
              <a:lnSpc>
                <a:spcPct val="100000"/>
              </a:lnSpc>
              <a:buClr>
                <a:srgbClr val="DA1F28"/>
              </a:buClr>
              <a:buFont typeface="Wingdings 2" charset="2"/>
              <a:buChar char=""/>
            </a:pPr>
            <a:r>
              <a:rPr lang="en-US" sz="1800" b="0" strike="noStrike" spc="-1">
                <a:solidFill>
                  <a:srgbClr val="FFFFFF"/>
                </a:solidFill>
                <a:uFill>
                  <a:solidFill>
                    <a:srgbClr val="FFFFFF"/>
                  </a:solidFill>
                </a:uFill>
                <a:latin typeface="Lucida Sans Unicode"/>
              </a:rPr>
              <a:t>Fourth level</a:t>
            </a:r>
            <a:endParaRPr lang="en-US" sz="2800" b="0" strike="noStrike" spc="-1">
              <a:solidFill>
                <a:srgbClr val="FFFFFF"/>
              </a:solidFill>
              <a:uFill>
                <a:solidFill>
                  <a:srgbClr val="FFFFFF"/>
                </a:solidFill>
              </a:uFill>
              <a:latin typeface="Lucida Sans Unicode"/>
            </a:endParaRPr>
          </a:p>
          <a:p>
            <a:pPr marL="1371600" lvl="4" indent="-228240">
              <a:lnSpc>
                <a:spcPct val="100000"/>
              </a:lnSpc>
              <a:buClr>
                <a:srgbClr val="DA1F28"/>
              </a:buClr>
              <a:buFont typeface="Wingdings 2" charset="2"/>
              <a:buChar char=""/>
            </a:pPr>
            <a:r>
              <a:rPr lang="en-US" sz="1800" b="0" strike="noStrike" spc="-1">
                <a:solidFill>
                  <a:srgbClr val="FFFFFF"/>
                </a:solidFill>
                <a:uFill>
                  <a:solidFill>
                    <a:srgbClr val="FFFFFF"/>
                  </a:solidFill>
                </a:uFill>
                <a:latin typeface="Lucida Sans Unicode"/>
              </a:rPr>
              <a:t>Fifth level</a:t>
            </a:r>
            <a:endParaRPr lang="en-US" sz="2800" b="0" strike="noStrike" spc="-1">
              <a:solidFill>
                <a:srgbClr val="FFFFFF"/>
              </a:solidFill>
              <a:uFill>
                <a:solidFill>
                  <a:srgbClr val="FFFFFF"/>
                </a:solidFill>
              </a:uFill>
              <a:latin typeface="Lucida Sans Unicode"/>
            </a:endParaRPr>
          </a:p>
        </p:txBody>
      </p:sp>
      <p:sp>
        <p:nvSpPr>
          <p:cNvPr id="219" name="PlaceHolder 6"/>
          <p:cNvSpPr>
            <a:spLocks noGrp="1"/>
          </p:cNvSpPr>
          <p:nvPr>
            <p:ph type="body"/>
          </p:nvPr>
        </p:nvSpPr>
        <p:spPr>
          <a:xfrm>
            <a:off x="4648320" y="1481400"/>
            <a:ext cx="4038120" cy="4525560"/>
          </a:xfrm>
          <a:prstGeom prst="rect">
            <a:avLst/>
          </a:prstGeom>
        </p:spPr>
        <p:txBody>
          <a:bodyPr lIns="90000" tIns="45000" rIns="90000" bIns="45000"/>
          <a:lstStyle/>
          <a:p>
            <a:pPr marL="432000" indent="-324000">
              <a:buClr>
                <a:srgbClr val="000000"/>
              </a:buClr>
              <a:buSzPct val="45000"/>
              <a:buFont typeface="Wingdings" charset="2"/>
              <a:buChar char=""/>
            </a:pPr>
            <a:r>
              <a:rPr lang="en-US" sz="2800" b="0" strike="noStrike" spc="-1">
                <a:solidFill>
                  <a:srgbClr val="FFFFFF"/>
                </a:solidFill>
                <a:uFill>
                  <a:solidFill>
                    <a:srgbClr val="FFFFFF"/>
                  </a:solidFill>
                </a:uFill>
                <a:latin typeface="Lucida Sans Unicode"/>
              </a:rPr>
              <a:t>Click to edit the outline text format</a:t>
            </a:r>
          </a:p>
          <a:p>
            <a:pPr marL="864000" lvl="1" indent="-324000">
              <a:buClr>
                <a:srgbClr val="000000"/>
              </a:buClr>
              <a:buSzPct val="75000"/>
              <a:buFont typeface="Symbol" charset="2"/>
              <a:buChar char=""/>
            </a:pPr>
            <a:r>
              <a:rPr lang="en-US" sz="2800" b="0" strike="noStrike" spc="-1">
                <a:solidFill>
                  <a:srgbClr val="FFFFFF"/>
                </a:solidFill>
                <a:uFill>
                  <a:solidFill>
                    <a:srgbClr val="FFFFFF"/>
                  </a:solidFill>
                </a:uFill>
                <a:latin typeface="Lucida Sans Unicode"/>
              </a:rPr>
              <a:t>Second Outline Level</a:t>
            </a:r>
          </a:p>
          <a:p>
            <a:pPr marL="1296000" lvl="2" indent="-288000">
              <a:buClr>
                <a:srgbClr val="000000"/>
              </a:buClr>
              <a:buSzPct val="45000"/>
              <a:buFont typeface="Wingdings" charset="2"/>
              <a:buChar char=""/>
            </a:pPr>
            <a:r>
              <a:rPr lang="en-US" sz="2800" b="0" strike="noStrike" spc="-1">
                <a:solidFill>
                  <a:srgbClr val="FFFFFF"/>
                </a:solidFill>
                <a:uFill>
                  <a:solidFill>
                    <a:srgbClr val="FFFFFF"/>
                  </a:solidFill>
                </a:uFill>
                <a:latin typeface="Lucida Sans Unicode"/>
              </a:rPr>
              <a:t>Third Outline Level</a:t>
            </a:r>
          </a:p>
          <a:p>
            <a:pPr marL="1728000" lvl="3" indent="-216000">
              <a:buClr>
                <a:srgbClr val="000000"/>
              </a:buClr>
              <a:buSzPct val="75000"/>
              <a:buFont typeface="Symbol" charset="2"/>
              <a:buChar char=""/>
            </a:pPr>
            <a:r>
              <a:rPr lang="en-US" sz="2800" b="0" strike="noStrike" spc="-1">
                <a:solidFill>
                  <a:srgbClr val="FFFFFF"/>
                </a:solidFill>
                <a:uFill>
                  <a:solidFill>
                    <a:srgbClr val="FFFFFF"/>
                  </a:solidFill>
                </a:uFill>
                <a:latin typeface="Lucida Sans Unicode"/>
              </a:rPr>
              <a:t>Fourth Outline Level</a:t>
            </a:r>
          </a:p>
          <a:p>
            <a:pPr marL="2160000" lvl="4" indent="-216000">
              <a:buClr>
                <a:srgbClr val="000000"/>
              </a:buClr>
              <a:buSzPct val="45000"/>
              <a:buFont typeface="Wingdings" charset="2"/>
              <a:buChar char=""/>
            </a:pPr>
            <a:r>
              <a:rPr lang="en-US" sz="2800" b="0" strike="noStrike" spc="-1">
                <a:solidFill>
                  <a:srgbClr val="FFFFFF"/>
                </a:solidFill>
                <a:uFill>
                  <a:solidFill>
                    <a:srgbClr val="FFFFFF"/>
                  </a:solidFill>
                </a:uFill>
                <a:latin typeface="Lucida Sans Unicode"/>
              </a:rPr>
              <a:t>Fifth Outline Level</a:t>
            </a:r>
          </a:p>
          <a:p>
            <a:pPr marL="2592000" lvl="5" indent="-216000">
              <a:buClr>
                <a:srgbClr val="000000"/>
              </a:buClr>
              <a:buSzPct val="45000"/>
              <a:buFont typeface="Wingdings" charset="2"/>
              <a:buChar char=""/>
            </a:pPr>
            <a:r>
              <a:rPr lang="en-US" sz="2800" b="0" strike="noStrike" spc="-1">
                <a:solidFill>
                  <a:srgbClr val="FFFFFF"/>
                </a:solidFill>
                <a:uFill>
                  <a:solidFill>
                    <a:srgbClr val="FFFFFF"/>
                  </a:solidFill>
                </a:uFill>
                <a:latin typeface="Lucida Sans Unicode"/>
              </a:rPr>
              <a:t>Sixth Outline Level</a:t>
            </a:r>
          </a:p>
          <a:p>
            <a:pPr marL="365760" indent="-255600">
              <a:lnSpc>
                <a:spcPct val="100000"/>
              </a:lnSpc>
              <a:buClr>
                <a:srgbClr val="2DA2BF"/>
              </a:buClr>
              <a:buSzPct val="68000"/>
              <a:buFont typeface="Wingdings 3" charset="2"/>
              <a:buChar char=""/>
            </a:pPr>
            <a:r>
              <a:rPr lang="en-US" sz="2800" b="0" strike="noStrike" spc="-1">
                <a:solidFill>
                  <a:srgbClr val="FFFFFF"/>
                </a:solidFill>
                <a:uFill>
                  <a:solidFill>
                    <a:srgbClr val="FFFFFF"/>
                  </a:solidFill>
                </a:uFill>
                <a:latin typeface="Lucida Sans Unicode"/>
              </a:rPr>
              <a:t>Seventh Outline LevelClick to edit Master text styles</a:t>
            </a:r>
          </a:p>
          <a:p>
            <a:pPr marL="621720" lvl="1" indent="-228240">
              <a:lnSpc>
                <a:spcPct val="100000"/>
              </a:lnSpc>
              <a:buClr>
                <a:srgbClr val="2DA2BF"/>
              </a:buClr>
              <a:buFont typeface="Verdana"/>
              <a:buChar char="◦"/>
            </a:pPr>
            <a:r>
              <a:rPr lang="en-US" sz="2400" b="0" strike="noStrike" spc="-1">
                <a:solidFill>
                  <a:srgbClr val="FFFFFF"/>
                </a:solidFill>
                <a:uFill>
                  <a:solidFill>
                    <a:srgbClr val="FFFFFF"/>
                  </a:solidFill>
                </a:uFill>
                <a:latin typeface="Lucida Sans Unicode"/>
              </a:rPr>
              <a:t>Second level</a:t>
            </a:r>
            <a:endParaRPr lang="en-US" sz="2800" b="0" strike="noStrike" spc="-1">
              <a:solidFill>
                <a:srgbClr val="FFFFFF"/>
              </a:solidFill>
              <a:uFill>
                <a:solidFill>
                  <a:srgbClr val="FFFFFF"/>
                </a:solidFill>
              </a:uFill>
              <a:latin typeface="Lucida Sans Unicode"/>
            </a:endParaRPr>
          </a:p>
          <a:p>
            <a:pPr marL="859680" lvl="2" indent="-228240">
              <a:lnSpc>
                <a:spcPct val="100000"/>
              </a:lnSpc>
              <a:buClr>
                <a:srgbClr val="DA1F28"/>
              </a:buClr>
              <a:buFont typeface="Wingdings 2" charset="2"/>
              <a:buChar char=""/>
            </a:pPr>
            <a:r>
              <a:rPr lang="en-US" sz="2000" b="0" strike="noStrike" spc="-1">
                <a:solidFill>
                  <a:srgbClr val="FFFFFF"/>
                </a:solidFill>
                <a:uFill>
                  <a:solidFill>
                    <a:srgbClr val="FFFFFF"/>
                  </a:solidFill>
                </a:uFill>
                <a:latin typeface="Lucida Sans Unicode"/>
              </a:rPr>
              <a:t>Third level</a:t>
            </a:r>
            <a:endParaRPr lang="en-US" sz="2800" b="0" strike="noStrike" spc="-1">
              <a:solidFill>
                <a:srgbClr val="FFFFFF"/>
              </a:solidFill>
              <a:uFill>
                <a:solidFill>
                  <a:srgbClr val="FFFFFF"/>
                </a:solidFill>
              </a:uFill>
              <a:latin typeface="Lucida Sans Unicode"/>
            </a:endParaRPr>
          </a:p>
          <a:p>
            <a:pPr marL="1143000" lvl="3" indent="-228240">
              <a:lnSpc>
                <a:spcPct val="100000"/>
              </a:lnSpc>
              <a:buClr>
                <a:srgbClr val="DA1F28"/>
              </a:buClr>
              <a:buFont typeface="Wingdings 2" charset="2"/>
              <a:buChar char=""/>
            </a:pPr>
            <a:r>
              <a:rPr lang="en-US" sz="1800" b="0" strike="noStrike" spc="-1">
                <a:solidFill>
                  <a:srgbClr val="FFFFFF"/>
                </a:solidFill>
                <a:uFill>
                  <a:solidFill>
                    <a:srgbClr val="FFFFFF"/>
                  </a:solidFill>
                </a:uFill>
                <a:latin typeface="Lucida Sans Unicode"/>
              </a:rPr>
              <a:t>Fourth level</a:t>
            </a:r>
            <a:endParaRPr lang="en-US" sz="2800" b="0" strike="noStrike" spc="-1">
              <a:solidFill>
                <a:srgbClr val="FFFFFF"/>
              </a:solidFill>
              <a:uFill>
                <a:solidFill>
                  <a:srgbClr val="FFFFFF"/>
                </a:solidFill>
              </a:uFill>
              <a:latin typeface="Lucida Sans Unicode"/>
            </a:endParaRPr>
          </a:p>
          <a:p>
            <a:pPr marL="1371600" lvl="4" indent="-228240">
              <a:lnSpc>
                <a:spcPct val="100000"/>
              </a:lnSpc>
              <a:buClr>
                <a:srgbClr val="DA1F28"/>
              </a:buClr>
              <a:buFont typeface="Wingdings 2" charset="2"/>
              <a:buChar char=""/>
            </a:pPr>
            <a:r>
              <a:rPr lang="en-US" sz="1800" b="0" strike="noStrike" spc="-1">
                <a:solidFill>
                  <a:srgbClr val="FFFFFF"/>
                </a:solidFill>
                <a:uFill>
                  <a:solidFill>
                    <a:srgbClr val="FFFFFF"/>
                  </a:solidFill>
                </a:uFill>
                <a:latin typeface="Lucida Sans Unicode"/>
              </a:rPr>
              <a:t>Fifth level</a:t>
            </a:r>
            <a:endParaRPr lang="en-US" sz="2800" b="0" strike="noStrike" spc="-1">
              <a:solidFill>
                <a:srgbClr val="FFFFFF"/>
              </a:solidFill>
              <a:uFill>
                <a:solidFill>
                  <a:srgbClr val="FFFFFF"/>
                </a:solidFill>
              </a:uFill>
              <a:latin typeface="Lucida Sans Unicode"/>
            </a:endParaRPr>
          </a:p>
        </p:txBody>
      </p:sp>
      <p:sp>
        <p:nvSpPr>
          <p:cNvPr id="220" name="PlaceHolder 7"/>
          <p:cNvSpPr>
            <a:spLocks noGrp="1"/>
          </p:cNvSpPr>
          <p:nvPr>
            <p:ph type="dt"/>
          </p:nvPr>
        </p:nvSpPr>
        <p:spPr>
          <a:xfrm>
            <a:off x="6726960" y="6408000"/>
            <a:ext cx="1919880" cy="365400"/>
          </a:xfrm>
          <a:prstGeom prst="rect">
            <a:avLst/>
          </a:prstGeom>
        </p:spPr>
        <p:txBody>
          <a:bodyPr lIns="90000" tIns="45000" rIns="90000" bIns="45000" anchor="b"/>
          <a:lstStyle/>
          <a:p>
            <a:fld id="{0F74A873-7056-4257-914F-B70314944C0C}" type="datetime1">
              <a:rPr lang="en-US" sz="2400" b="0" strike="noStrike" spc="-1" smtClean="0">
                <a:solidFill>
                  <a:srgbClr val="000000"/>
                </a:solidFill>
                <a:uFill>
                  <a:solidFill>
                    <a:srgbClr val="FFFFFF"/>
                  </a:solidFill>
                </a:uFill>
                <a:latin typeface="Times New Roman"/>
              </a:rPr>
              <a:t>3/7/2018</a:t>
            </a:fld>
            <a:endParaRPr lang="en-IN" sz="2400" b="0" strike="noStrike" spc="-1">
              <a:solidFill>
                <a:srgbClr val="000000"/>
              </a:solidFill>
              <a:uFill>
                <a:solidFill>
                  <a:srgbClr val="FFFFFF"/>
                </a:solidFill>
              </a:uFill>
              <a:latin typeface="Times New Roman"/>
            </a:endParaRPr>
          </a:p>
        </p:txBody>
      </p:sp>
      <p:sp>
        <p:nvSpPr>
          <p:cNvPr id="221" name="PlaceHolder 8"/>
          <p:cNvSpPr>
            <a:spLocks noGrp="1"/>
          </p:cNvSpPr>
          <p:nvPr>
            <p:ph type="ftr"/>
          </p:nvPr>
        </p:nvSpPr>
        <p:spPr>
          <a:xfrm>
            <a:off x="4380120" y="6408000"/>
            <a:ext cx="2350440" cy="364680"/>
          </a:xfrm>
          <a:prstGeom prst="rect">
            <a:avLst/>
          </a:prstGeom>
        </p:spPr>
        <p:txBody>
          <a:bodyPr lIns="90000" tIns="45000" rIns="90000" bIns="45000" anchor="b"/>
          <a:lstStyle/>
          <a:p>
            <a:r>
              <a:rPr lang="en-US" sz="2400" b="0" strike="noStrike" spc="-1" smtClean="0">
                <a:solidFill>
                  <a:srgbClr val="000000"/>
                </a:solidFill>
                <a:uFill>
                  <a:solidFill>
                    <a:srgbClr val="FFFFFF"/>
                  </a:solidFill>
                </a:uFill>
                <a:latin typeface="Times New Roman"/>
              </a:rPr>
              <a:t>Data Analytics and Solutions lab</a:t>
            </a:r>
            <a:endParaRPr lang="en-IN" sz="2400" b="0" strike="noStrike" spc="-1">
              <a:solidFill>
                <a:srgbClr val="000000"/>
              </a:solidFill>
              <a:uFill>
                <a:solidFill>
                  <a:srgbClr val="FFFFFF"/>
                </a:solidFill>
              </a:uFill>
              <a:latin typeface="Times New Roman"/>
            </a:endParaRPr>
          </a:p>
        </p:txBody>
      </p:sp>
      <p:sp>
        <p:nvSpPr>
          <p:cNvPr id="222" name="PlaceHolder 9"/>
          <p:cNvSpPr>
            <a:spLocks noGrp="1"/>
          </p:cNvSpPr>
          <p:nvPr>
            <p:ph type="sldNum"/>
          </p:nvPr>
        </p:nvSpPr>
        <p:spPr>
          <a:xfrm>
            <a:off x="8647200" y="6408000"/>
            <a:ext cx="365400" cy="364680"/>
          </a:xfrm>
          <a:prstGeom prst="rect">
            <a:avLst/>
          </a:prstGeom>
        </p:spPr>
        <p:txBody>
          <a:bodyPr lIns="90000" tIns="45000" rIns="90000" bIns="45000" anchor="b"/>
          <a:lstStyle/>
          <a:p>
            <a:pPr algn="r">
              <a:lnSpc>
                <a:spcPct val="100000"/>
              </a:lnSpc>
            </a:pPr>
            <a:fld id="{05BD5141-FCAD-4682-B210-F27B08D74846}" type="slidenum">
              <a:rPr lang="en-IN" sz="1000" b="0" strike="noStrike" spc="-1">
                <a:solidFill>
                  <a:srgbClr val="FFFFFF"/>
                </a:solidFill>
                <a:uFill>
                  <a:solidFill>
                    <a:srgbClr val="FFFFFF"/>
                  </a:solidFill>
                </a:uFill>
                <a:latin typeface="Lucida Sans Unicode"/>
              </a:rPr>
              <a:t>‹#›</a:t>
            </a:fld>
            <a:endParaRPr lang="en-IN" sz="1400" b="0" strike="noStrike" spc="-1">
              <a:solidFill>
                <a:srgbClr val="000000"/>
              </a:solidFill>
              <a:uFill>
                <a:solidFill>
                  <a:srgbClr val="FFFFFF"/>
                </a:solidFill>
              </a:uFill>
              <a:latin typeface="Times New Roman"/>
            </a:endParaRPr>
          </a:p>
        </p:txBody>
      </p:sp>
      <p:sp>
        <p:nvSpPr>
          <p:cNvPr id="223" name="PlaceHolder 10"/>
          <p:cNvSpPr>
            <a:spLocks noGrp="1"/>
          </p:cNvSpPr>
          <p:nvPr>
            <p:ph type="title"/>
          </p:nvPr>
        </p:nvSpPr>
        <p:spPr>
          <a:xfrm>
            <a:off x="457200" y="274680"/>
            <a:ext cx="8229240" cy="1142640"/>
          </a:xfrm>
          <a:prstGeom prst="rect">
            <a:avLst/>
          </a:prstGeom>
        </p:spPr>
        <p:txBody>
          <a:bodyPr lIns="90000" tIns="45000" rIns="90000" bIns="45000" anchor="ctr"/>
          <a:lstStyle/>
          <a:p>
            <a:pPr>
              <a:lnSpc>
                <a:spcPct val="100000"/>
              </a:lnSpc>
            </a:pPr>
            <a:r>
              <a:rPr lang="en-US" sz="4100" b="1" strike="noStrike" spc="-1">
                <a:solidFill>
                  <a:srgbClr val="DEF5FA"/>
                </a:solidFill>
                <a:uFill>
                  <a:solidFill>
                    <a:srgbClr val="FFFFFF"/>
                  </a:solidFill>
                </a:uFill>
                <a:latin typeface="Lucida Sans Unicode"/>
              </a:rPr>
              <a:t>Click to edit Master title style</a:t>
            </a:r>
            <a:endParaRPr lang="en-US" sz="1800" b="0" strike="noStrike" spc="-1">
              <a:solidFill>
                <a:srgbClr val="FFFFFF"/>
              </a:solidFill>
              <a:uFill>
                <a:solidFill>
                  <a:srgbClr val="FFFFFF"/>
                </a:solidFill>
              </a:uFill>
              <a:latin typeface="Lucida Sans Unicode"/>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hdr="0"/>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8" name="CustomShape 1"/>
          <p:cNvSpPr/>
          <p:nvPr/>
        </p:nvSpPr>
        <p:spPr>
          <a:xfrm>
            <a:off x="499320" y="5945040"/>
            <a:ext cx="4939560" cy="920160"/>
          </a:xfrm>
          <a:custGeom>
            <a:avLst/>
            <a:gdLst/>
            <a:ahLst/>
            <a:cxn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360">
            <a:noFill/>
          </a:ln>
        </p:spPr>
        <p:style>
          <a:lnRef idx="0">
            <a:scrgbClr r="0" g="0" b="0"/>
          </a:lnRef>
          <a:fillRef idx="0">
            <a:scrgbClr r="0" g="0" b="0"/>
          </a:fillRef>
          <a:effectRef idx="0">
            <a:scrgbClr r="0" g="0" b="0"/>
          </a:effectRef>
          <a:fontRef idx="minor"/>
        </p:style>
      </p:sp>
      <p:sp>
        <p:nvSpPr>
          <p:cNvPr id="259" name="CustomShape 2"/>
          <p:cNvSpPr/>
          <p:nvPr/>
        </p:nvSpPr>
        <p:spPr>
          <a:xfrm>
            <a:off x="485640" y="5938920"/>
            <a:ext cx="3689280" cy="932400"/>
          </a:xfrm>
          <a:custGeom>
            <a:avLst/>
            <a:gdLst/>
            <a:ahLst/>
            <a:cxnLst/>
            <a:rect l="l" t="t" r="r" b="b"/>
            <a:pathLst>
              <a:path w="5591" h="588">
                <a:moveTo>
                  <a:pt x="0" y="0"/>
                </a:moveTo>
                <a:lnTo>
                  <a:pt x="5591" y="585"/>
                </a:lnTo>
                <a:lnTo>
                  <a:pt x="4415" y="588"/>
                </a:lnTo>
                <a:lnTo>
                  <a:pt x="12" y="4"/>
                </a:lnTo>
              </a:path>
            </a:pathLst>
          </a:custGeom>
          <a:solidFill>
            <a:srgbClr val="000000"/>
          </a:solidFill>
          <a:ln w="9360">
            <a:noFill/>
          </a:ln>
        </p:spPr>
        <p:style>
          <a:lnRef idx="0">
            <a:scrgbClr r="0" g="0" b="0"/>
          </a:lnRef>
          <a:fillRef idx="0">
            <a:scrgbClr r="0" g="0" b="0"/>
          </a:fillRef>
          <a:effectRef idx="0">
            <a:scrgbClr r="0" g="0" b="0"/>
          </a:effectRef>
          <a:fontRef idx="minor"/>
        </p:style>
      </p:sp>
      <p:sp>
        <p:nvSpPr>
          <p:cNvPr id="260" name="CustomShape 3"/>
          <p:cNvSpPr/>
          <p:nvPr/>
        </p:nvSpPr>
        <p:spPr>
          <a:xfrm>
            <a:off x="-6120" y="5791320"/>
            <a:ext cx="3401280" cy="1079640"/>
          </a:xfrm>
          <a:prstGeom prst="rtTriangle">
            <a:avLst/>
          </a:prstGeom>
          <a:blipFill>
            <a:blip r:embed="rId14"/>
            <a:tile/>
          </a:blipFill>
          <a:ln w="12600">
            <a:noFill/>
          </a:ln>
          <a:effectLst>
            <a:outerShdw blurRad="50800" dist="38100" dir="5400000" rotWithShape="0">
              <a:srgbClr val="000000">
                <a:alpha val="35000"/>
              </a:srgbClr>
            </a:outerShdw>
          </a:effectLst>
        </p:spPr>
        <p:style>
          <a:lnRef idx="3">
            <a:schemeClr val="lt1"/>
          </a:lnRef>
          <a:fillRef idx="1">
            <a:schemeClr val="accent1"/>
          </a:fillRef>
          <a:effectRef idx="1">
            <a:schemeClr val="accent1"/>
          </a:effectRef>
          <a:fontRef idx="minor"/>
        </p:style>
      </p:sp>
      <p:sp>
        <p:nvSpPr>
          <p:cNvPr id="261" name="Line 4"/>
          <p:cNvSpPr/>
          <p:nvPr/>
        </p:nvSpPr>
        <p:spPr>
          <a:xfrm>
            <a:off x="-9000" y="5787720"/>
            <a:ext cx="3405240" cy="108432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sp>
        <p:nvSpPr>
          <p:cNvPr id="262" name="PlaceHolder 5"/>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263" name="PlaceHolder 6"/>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hdr="0"/>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8" name="CustomShape 1"/>
          <p:cNvSpPr/>
          <p:nvPr/>
        </p:nvSpPr>
        <p:spPr>
          <a:xfrm>
            <a:off x="499320" y="5945040"/>
            <a:ext cx="4939560" cy="920160"/>
          </a:xfrm>
          <a:custGeom>
            <a:avLst/>
            <a:gdLst/>
            <a:ahLst/>
            <a:cxn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360">
            <a:noFill/>
          </a:ln>
        </p:spPr>
        <p:style>
          <a:lnRef idx="0">
            <a:scrgbClr r="0" g="0" b="0"/>
          </a:lnRef>
          <a:fillRef idx="0">
            <a:scrgbClr r="0" g="0" b="0"/>
          </a:fillRef>
          <a:effectRef idx="0">
            <a:scrgbClr r="0" g="0" b="0"/>
          </a:effectRef>
          <a:fontRef idx="minor"/>
        </p:style>
      </p:sp>
      <p:sp>
        <p:nvSpPr>
          <p:cNvPr id="299" name="CustomShape 2"/>
          <p:cNvSpPr/>
          <p:nvPr/>
        </p:nvSpPr>
        <p:spPr>
          <a:xfrm>
            <a:off x="485640" y="5938920"/>
            <a:ext cx="3689280" cy="932400"/>
          </a:xfrm>
          <a:custGeom>
            <a:avLst/>
            <a:gdLst/>
            <a:ahLst/>
            <a:cxnLst/>
            <a:rect l="l" t="t" r="r" b="b"/>
            <a:pathLst>
              <a:path w="5591" h="588">
                <a:moveTo>
                  <a:pt x="0" y="0"/>
                </a:moveTo>
                <a:lnTo>
                  <a:pt x="5591" y="585"/>
                </a:lnTo>
                <a:lnTo>
                  <a:pt x="4415" y="588"/>
                </a:lnTo>
                <a:lnTo>
                  <a:pt x="12" y="4"/>
                </a:lnTo>
              </a:path>
            </a:pathLst>
          </a:custGeom>
          <a:solidFill>
            <a:srgbClr val="000000"/>
          </a:solidFill>
          <a:ln w="9360">
            <a:noFill/>
          </a:ln>
        </p:spPr>
        <p:style>
          <a:lnRef idx="0">
            <a:scrgbClr r="0" g="0" b="0"/>
          </a:lnRef>
          <a:fillRef idx="0">
            <a:scrgbClr r="0" g="0" b="0"/>
          </a:fillRef>
          <a:effectRef idx="0">
            <a:scrgbClr r="0" g="0" b="0"/>
          </a:effectRef>
          <a:fontRef idx="minor"/>
        </p:style>
      </p:sp>
      <p:sp>
        <p:nvSpPr>
          <p:cNvPr id="300" name="CustomShape 3"/>
          <p:cNvSpPr/>
          <p:nvPr/>
        </p:nvSpPr>
        <p:spPr>
          <a:xfrm>
            <a:off x="-6120" y="5791320"/>
            <a:ext cx="3401280" cy="1079640"/>
          </a:xfrm>
          <a:prstGeom prst="rtTriangle">
            <a:avLst/>
          </a:prstGeom>
          <a:blipFill>
            <a:blip r:embed="rId14"/>
            <a:tile/>
          </a:blipFill>
          <a:ln w="12600">
            <a:noFill/>
          </a:ln>
          <a:effectLst>
            <a:outerShdw blurRad="50800" dist="38100" dir="5400000" rotWithShape="0">
              <a:srgbClr val="000000">
                <a:alpha val="35000"/>
              </a:srgbClr>
            </a:outerShdw>
          </a:effectLst>
        </p:spPr>
        <p:style>
          <a:lnRef idx="3">
            <a:schemeClr val="lt1"/>
          </a:lnRef>
          <a:fillRef idx="1">
            <a:schemeClr val="accent1"/>
          </a:fillRef>
          <a:effectRef idx="1">
            <a:schemeClr val="accent1"/>
          </a:effectRef>
          <a:fontRef idx="minor"/>
        </p:style>
      </p:sp>
      <p:sp>
        <p:nvSpPr>
          <p:cNvPr id="301" name="Line 4"/>
          <p:cNvSpPr/>
          <p:nvPr/>
        </p:nvSpPr>
        <p:spPr>
          <a:xfrm>
            <a:off x="-9000" y="5787720"/>
            <a:ext cx="3405240" cy="108432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sp>
        <p:nvSpPr>
          <p:cNvPr id="302" name="PlaceHolder 5"/>
          <p:cNvSpPr>
            <a:spLocks noGrp="1"/>
          </p:cNvSpPr>
          <p:nvPr>
            <p:ph type="title"/>
          </p:nvPr>
        </p:nvSpPr>
        <p:spPr>
          <a:xfrm>
            <a:off x="457200" y="273600"/>
            <a:ext cx="8228880" cy="114444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Master title style</a:t>
            </a:r>
          </a:p>
        </p:txBody>
      </p:sp>
      <p:sp>
        <p:nvSpPr>
          <p:cNvPr id="303" name="PlaceHolder 6"/>
          <p:cNvSpPr>
            <a:spLocks noGrp="1"/>
          </p:cNvSpPr>
          <p:nvPr>
            <p:ph type="body"/>
          </p:nvPr>
        </p:nvSpPr>
        <p:spPr>
          <a:xfrm>
            <a:off x="201960" y="1189080"/>
            <a:ext cx="8739720" cy="198540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Sixth Outline Level</a:t>
            </a:r>
          </a:p>
          <a:p>
            <a:pPr>
              <a:lnSpc>
                <a:spcPct val="100000"/>
              </a:lnSpc>
            </a:pPr>
            <a:r>
              <a:rPr lang="en-US" sz="1800" b="0" strike="noStrike" spc="-1">
                <a:solidFill>
                  <a:srgbClr val="000000"/>
                </a:solidFill>
                <a:uFill>
                  <a:solidFill>
                    <a:srgbClr val="FFFFFF"/>
                  </a:solidFill>
                </a:uFill>
                <a:latin typeface="Arial"/>
              </a:rPr>
              <a:t>Seventh Outline LevelClick to edit Master text styles</a:t>
            </a:r>
          </a:p>
          <a:p>
            <a:r>
              <a:rPr lang="en-US" sz="1600" b="0" strike="noStrike" spc="-1">
                <a:solidFill>
                  <a:srgbClr val="000000"/>
                </a:solidFill>
                <a:uFill>
                  <a:solidFill>
                    <a:srgbClr val="FFFFFF"/>
                  </a:solidFill>
                </a:uFill>
                <a:latin typeface="Arial"/>
              </a:rPr>
              <a:t>Second level</a:t>
            </a:r>
            <a:endParaRPr lang="en-US" sz="1800" b="0" strike="noStrike" spc="-1">
              <a:solidFill>
                <a:srgbClr val="000000"/>
              </a:solidFill>
              <a:uFill>
                <a:solidFill>
                  <a:srgbClr val="FFFFFF"/>
                </a:solidFill>
              </a:uFill>
              <a:latin typeface="Arial"/>
            </a:endParaRPr>
          </a:p>
          <a:p>
            <a:r>
              <a:rPr lang="en-US" sz="1800" b="0" strike="noStrike" spc="-1">
                <a:solidFill>
                  <a:srgbClr val="000000"/>
                </a:solidFill>
                <a:uFill>
                  <a:solidFill>
                    <a:srgbClr val="FFFFFF"/>
                  </a:solidFill>
                </a:uFill>
                <a:latin typeface="Arial"/>
              </a:rPr>
              <a:t>Third level</a:t>
            </a:r>
          </a:p>
          <a:p>
            <a:r>
              <a:rPr lang="en-US" sz="1800" b="0" strike="noStrike" spc="-1">
                <a:solidFill>
                  <a:srgbClr val="000000"/>
                </a:solidFill>
                <a:uFill>
                  <a:solidFill>
                    <a:srgbClr val="FFFFFF"/>
                  </a:solidFill>
                </a:uFill>
                <a:latin typeface="Arial"/>
              </a:rPr>
              <a:t>Fourth level</a:t>
            </a:r>
          </a:p>
          <a:p>
            <a:r>
              <a:rPr lang="en-US" sz="1800" b="0" strike="noStrike" spc="-1">
                <a:solidFill>
                  <a:srgbClr val="000000"/>
                </a:solidFill>
                <a:uFill>
                  <a:solidFill>
                    <a:srgbClr val="FFFFFF"/>
                  </a:solidFill>
                </a:uFill>
                <a:latin typeface="Arial"/>
              </a:rPr>
              <a:t>Fifth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hdr="0"/>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8" name="CustomShape 1"/>
          <p:cNvSpPr/>
          <p:nvPr/>
        </p:nvSpPr>
        <p:spPr>
          <a:xfrm>
            <a:off x="499320" y="5945040"/>
            <a:ext cx="4939560" cy="920160"/>
          </a:xfrm>
          <a:custGeom>
            <a:avLst/>
            <a:gdLst/>
            <a:ahLst/>
            <a:cxn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360">
            <a:noFill/>
          </a:ln>
        </p:spPr>
        <p:style>
          <a:lnRef idx="0">
            <a:scrgbClr r="0" g="0" b="0"/>
          </a:lnRef>
          <a:fillRef idx="0">
            <a:scrgbClr r="0" g="0" b="0"/>
          </a:fillRef>
          <a:effectRef idx="0">
            <a:scrgbClr r="0" g="0" b="0"/>
          </a:effectRef>
          <a:fontRef idx="minor"/>
        </p:style>
      </p:sp>
      <p:sp>
        <p:nvSpPr>
          <p:cNvPr id="339" name="CustomShape 2"/>
          <p:cNvSpPr/>
          <p:nvPr/>
        </p:nvSpPr>
        <p:spPr>
          <a:xfrm>
            <a:off x="485640" y="5938920"/>
            <a:ext cx="3689280" cy="932400"/>
          </a:xfrm>
          <a:custGeom>
            <a:avLst/>
            <a:gdLst/>
            <a:ahLst/>
            <a:cxnLst/>
            <a:rect l="l" t="t" r="r" b="b"/>
            <a:pathLst>
              <a:path w="5591" h="588">
                <a:moveTo>
                  <a:pt x="0" y="0"/>
                </a:moveTo>
                <a:lnTo>
                  <a:pt x="5591" y="585"/>
                </a:lnTo>
                <a:lnTo>
                  <a:pt x="4415" y="588"/>
                </a:lnTo>
                <a:lnTo>
                  <a:pt x="12" y="4"/>
                </a:lnTo>
              </a:path>
            </a:pathLst>
          </a:custGeom>
          <a:solidFill>
            <a:srgbClr val="000000"/>
          </a:solidFill>
          <a:ln w="9360">
            <a:noFill/>
          </a:ln>
        </p:spPr>
        <p:style>
          <a:lnRef idx="0">
            <a:scrgbClr r="0" g="0" b="0"/>
          </a:lnRef>
          <a:fillRef idx="0">
            <a:scrgbClr r="0" g="0" b="0"/>
          </a:fillRef>
          <a:effectRef idx="0">
            <a:scrgbClr r="0" g="0" b="0"/>
          </a:effectRef>
          <a:fontRef idx="minor"/>
        </p:style>
      </p:sp>
      <p:sp>
        <p:nvSpPr>
          <p:cNvPr id="340" name="CustomShape 3"/>
          <p:cNvSpPr/>
          <p:nvPr/>
        </p:nvSpPr>
        <p:spPr>
          <a:xfrm>
            <a:off x="-6120" y="5791320"/>
            <a:ext cx="3401280" cy="1079640"/>
          </a:xfrm>
          <a:prstGeom prst="rtTriangle">
            <a:avLst/>
          </a:prstGeom>
          <a:blipFill>
            <a:blip r:embed="rId14"/>
            <a:tile/>
          </a:blipFill>
          <a:ln w="12600">
            <a:noFill/>
          </a:ln>
          <a:effectLst>
            <a:outerShdw blurRad="50800" dist="38100" dir="5400000" rotWithShape="0">
              <a:srgbClr val="000000">
                <a:alpha val="35000"/>
              </a:srgbClr>
            </a:outerShdw>
          </a:effectLst>
        </p:spPr>
        <p:style>
          <a:lnRef idx="3">
            <a:schemeClr val="lt1"/>
          </a:lnRef>
          <a:fillRef idx="1">
            <a:schemeClr val="accent1"/>
          </a:fillRef>
          <a:effectRef idx="1">
            <a:schemeClr val="accent1"/>
          </a:effectRef>
          <a:fontRef idx="minor"/>
        </p:style>
      </p:sp>
      <p:sp>
        <p:nvSpPr>
          <p:cNvPr id="341" name="Line 4"/>
          <p:cNvSpPr/>
          <p:nvPr/>
        </p:nvSpPr>
        <p:spPr>
          <a:xfrm>
            <a:off x="-9000" y="5787720"/>
            <a:ext cx="3405240" cy="108432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sp>
        <p:nvSpPr>
          <p:cNvPr id="342" name="PlaceHolder 5"/>
          <p:cNvSpPr>
            <a:spLocks noGrp="1"/>
          </p:cNvSpPr>
          <p:nvPr>
            <p:ph type="title"/>
          </p:nvPr>
        </p:nvSpPr>
        <p:spPr>
          <a:xfrm>
            <a:off x="457200" y="273600"/>
            <a:ext cx="8228880" cy="11444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43" name="PlaceHolder 6"/>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hf hdr="0"/>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 name="CustomShape 1"/>
          <p:cNvSpPr/>
          <p:nvPr/>
        </p:nvSpPr>
        <p:spPr>
          <a:xfrm>
            <a:off x="499320" y="5945040"/>
            <a:ext cx="4939560" cy="920160"/>
          </a:xfrm>
          <a:custGeom>
            <a:avLst/>
            <a:gdLst/>
            <a:ahLst/>
            <a:cxn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360">
            <a:noFill/>
          </a:ln>
        </p:spPr>
        <p:style>
          <a:lnRef idx="0">
            <a:scrgbClr r="0" g="0" b="0"/>
          </a:lnRef>
          <a:fillRef idx="0">
            <a:scrgbClr r="0" g="0" b="0"/>
          </a:fillRef>
          <a:effectRef idx="0">
            <a:scrgbClr r="0" g="0" b="0"/>
          </a:effectRef>
          <a:fontRef idx="minor"/>
        </p:style>
      </p:sp>
      <p:sp>
        <p:nvSpPr>
          <p:cNvPr id="379" name="CustomShape 2"/>
          <p:cNvSpPr/>
          <p:nvPr/>
        </p:nvSpPr>
        <p:spPr>
          <a:xfrm>
            <a:off x="485640" y="5938920"/>
            <a:ext cx="3689280" cy="932400"/>
          </a:xfrm>
          <a:custGeom>
            <a:avLst/>
            <a:gdLst/>
            <a:ahLst/>
            <a:cxnLst/>
            <a:rect l="l" t="t" r="r" b="b"/>
            <a:pathLst>
              <a:path w="5591" h="588">
                <a:moveTo>
                  <a:pt x="0" y="0"/>
                </a:moveTo>
                <a:lnTo>
                  <a:pt x="5591" y="585"/>
                </a:lnTo>
                <a:lnTo>
                  <a:pt x="4415" y="588"/>
                </a:lnTo>
                <a:lnTo>
                  <a:pt x="12" y="4"/>
                </a:lnTo>
              </a:path>
            </a:pathLst>
          </a:custGeom>
          <a:solidFill>
            <a:srgbClr val="000000"/>
          </a:solidFill>
          <a:ln w="9360">
            <a:noFill/>
          </a:ln>
        </p:spPr>
        <p:style>
          <a:lnRef idx="0">
            <a:scrgbClr r="0" g="0" b="0"/>
          </a:lnRef>
          <a:fillRef idx="0">
            <a:scrgbClr r="0" g="0" b="0"/>
          </a:fillRef>
          <a:effectRef idx="0">
            <a:scrgbClr r="0" g="0" b="0"/>
          </a:effectRef>
          <a:fontRef idx="minor"/>
        </p:style>
      </p:sp>
      <p:sp>
        <p:nvSpPr>
          <p:cNvPr id="380" name="CustomShape 3"/>
          <p:cNvSpPr/>
          <p:nvPr/>
        </p:nvSpPr>
        <p:spPr>
          <a:xfrm>
            <a:off x="-6120" y="5791320"/>
            <a:ext cx="3401280" cy="1079640"/>
          </a:xfrm>
          <a:prstGeom prst="rtTriangle">
            <a:avLst/>
          </a:prstGeom>
          <a:blipFill>
            <a:blip r:embed="rId14"/>
            <a:tile/>
          </a:blipFill>
          <a:ln w="12600">
            <a:noFill/>
          </a:ln>
          <a:effectLst>
            <a:outerShdw blurRad="50800" dist="38100" dir="5400000" rotWithShape="0">
              <a:srgbClr val="000000">
                <a:alpha val="35000"/>
              </a:srgbClr>
            </a:outerShdw>
          </a:effectLst>
        </p:spPr>
        <p:style>
          <a:lnRef idx="3">
            <a:schemeClr val="lt1"/>
          </a:lnRef>
          <a:fillRef idx="1">
            <a:schemeClr val="accent1"/>
          </a:fillRef>
          <a:effectRef idx="1">
            <a:schemeClr val="accent1"/>
          </a:effectRef>
          <a:fontRef idx="minor"/>
        </p:style>
      </p:sp>
      <p:sp>
        <p:nvSpPr>
          <p:cNvPr id="381" name="Line 4"/>
          <p:cNvSpPr/>
          <p:nvPr/>
        </p:nvSpPr>
        <p:spPr>
          <a:xfrm>
            <a:off x="-9000" y="5787720"/>
            <a:ext cx="3405240" cy="108432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sp>
        <p:nvSpPr>
          <p:cNvPr id="382" name="PlaceHolder 5"/>
          <p:cNvSpPr>
            <a:spLocks noGrp="1"/>
          </p:cNvSpPr>
          <p:nvPr>
            <p:ph type="title"/>
          </p:nvPr>
        </p:nvSpPr>
        <p:spPr>
          <a:xfrm>
            <a:off x="457200" y="273600"/>
            <a:ext cx="8228880" cy="11444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83" name="PlaceHolder 6"/>
          <p:cNvSpPr>
            <a:spLocks noGrp="1"/>
          </p:cNvSpPr>
          <p:nvPr>
            <p:ph type="body"/>
          </p:nvPr>
        </p:nvSpPr>
        <p:spPr>
          <a:xfrm>
            <a:off x="457200" y="1604520"/>
            <a:ext cx="8228880" cy="397692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hf hdr="0"/>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7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jpeg"/><Relationship Id="rId3" Type="http://schemas.openxmlformats.org/officeDocument/2006/relationships/image" Target="../media/image26.jpeg"/><Relationship Id="rId7" Type="http://schemas.openxmlformats.org/officeDocument/2006/relationships/image" Target="../media/image30.jpeg"/><Relationship Id="rId12" Type="http://schemas.openxmlformats.org/officeDocument/2006/relationships/image" Target="../media/image35.png"/><Relationship Id="rId2" Type="http://schemas.openxmlformats.org/officeDocument/2006/relationships/image" Target="../media/image25.jpeg"/><Relationship Id="rId1" Type="http://schemas.openxmlformats.org/officeDocument/2006/relationships/slideLayout" Target="../slideLayouts/slideLayout61.xml"/><Relationship Id="rId6" Type="http://schemas.openxmlformats.org/officeDocument/2006/relationships/image" Target="../media/image29.jpeg"/><Relationship Id="rId11" Type="http://schemas.openxmlformats.org/officeDocument/2006/relationships/image" Target="../media/image34.gif"/><Relationship Id="rId5" Type="http://schemas.openxmlformats.org/officeDocument/2006/relationships/image" Target="../media/image28.jpeg"/><Relationship Id="rId10" Type="http://schemas.openxmlformats.org/officeDocument/2006/relationships/image" Target="../media/image33.jpeg"/><Relationship Id="rId4" Type="http://schemas.openxmlformats.org/officeDocument/2006/relationships/image" Target="../media/image27.png"/><Relationship Id="rId9"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onthe.io/learn+Which+is+the+best+web+analytics+for+e%C2%ADcommerce?" TargetMode="Externa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xml"/><Relationship Id="rId1" Type="http://schemas.openxmlformats.org/officeDocument/2006/relationships/slideLayout" Target="../slideLayouts/slideLayout97.xml"/></Relationships>
</file>

<file path=ppt/slides/_rels/slide42.xml.rels><?xml version="1.0" encoding="UTF-8" standalone="yes"?>
<Relationships xmlns="http://schemas.openxmlformats.org/package/2006/relationships"><Relationship Id="rId8" Type="http://schemas.openxmlformats.org/officeDocument/2006/relationships/image" Target="../media/image43.jpeg"/><Relationship Id="rId13" Type="http://schemas.openxmlformats.org/officeDocument/2006/relationships/image" Target="../media/image48.jpeg"/><Relationship Id="rId18" Type="http://schemas.openxmlformats.org/officeDocument/2006/relationships/image" Target="../media/image53.png"/><Relationship Id="rId3" Type="http://schemas.openxmlformats.org/officeDocument/2006/relationships/hyperlink" Target="http://www.r-bloggers.com/airbnb-uses-r-to-scale-data-science/" TargetMode="External"/><Relationship Id="rId21" Type="http://schemas.openxmlformats.org/officeDocument/2006/relationships/image" Target="../media/image56.png"/><Relationship Id="rId7" Type="http://schemas.openxmlformats.org/officeDocument/2006/relationships/image" Target="../media/image42.png"/><Relationship Id="rId12" Type="http://schemas.openxmlformats.org/officeDocument/2006/relationships/image" Target="../media/image47.jpeg"/><Relationship Id="rId17" Type="http://schemas.openxmlformats.org/officeDocument/2006/relationships/image" Target="../media/image52.png"/><Relationship Id="rId2" Type="http://schemas.openxmlformats.org/officeDocument/2006/relationships/hyperlink" Target="http://www.revolutionanalytics.com/companies-using-r" TargetMode="External"/><Relationship Id="rId16" Type="http://schemas.openxmlformats.org/officeDocument/2006/relationships/image" Target="../media/image51.png"/><Relationship Id="rId20" Type="http://schemas.openxmlformats.org/officeDocument/2006/relationships/image" Target="../media/image55.jpeg"/><Relationship Id="rId1" Type="http://schemas.openxmlformats.org/officeDocument/2006/relationships/slideLayout" Target="../slideLayouts/slideLayout97.xml"/><Relationship Id="rId6" Type="http://schemas.openxmlformats.org/officeDocument/2006/relationships/image" Target="../media/image41.png"/><Relationship Id="rId11" Type="http://schemas.openxmlformats.org/officeDocument/2006/relationships/image" Target="../media/image46.png"/><Relationship Id="rId24" Type="http://schemas.openxmlformats.org/officeDocument/2006/relationships/image" Target="../media/image59.png"/><Relationship Id="rId5" Type="http://schemas.openxmlformats.org/officeDocument/2006/relationships/hyperlink" Target="http://www.r-bloggers.com/companies-using-open-source-r-in-2013/" TargetMode="External"/><Relationship Id="rId15" Type="http://schemas.openxmlformats.org/officeDocument/2006/relationships/image" Target="../media/image50.png"/><Relationship Id="rId23" Type="http://schemas.openxmlformats.org/officeDocument/2006/relationships/image" Target="../media/image58.png"/><Relationship Id="rId10" Type="http://schemas.openxmlformats.org/officeDocument/2006/relationships/image" Target="../media/image45.png"/><Relationship Id="rId19" Type="http://schemas.openxmlformats.org/officeDocument/2006/relationships/image" Target="../media/image54.png"/><Relationship Id="rId4" Type="http://schemas.openxmlformats.org/officeDocument/2006/relationships/hyperlink" Target="http://data-informed.com/companies-use-r-compete-data-driven-world/" TargetMode="External"/><Relationship Id="rId9" Type="http://schemas.openxmlformats.org/officeDocument/2006/relationships/image" Target="../media/image44.png"/><Relationship Id="rId14" Type="http://schemas.openxmlformats.org/officeDocument/2006/relationships/image" Target="../media/image49.jpeg"/><Relationship Id="rId22" Type="http://schemas.openxmlformats.org/officeDocument/2006/relationships/image" Target="../media/image57.png"/></Relationships>
</file>

<file path=ppt/slides/_rels/slide43.xml.rels><?xml version="1.0" encoding="UTF-8" standalone="yes"?>
<Relationships xmlns="http://schemas.openxmlformats.org/package/2006/relationships"><Relationship Id="rId8" Type="http://schemas.openxmlformats.org/officeDocument/2006/relationships/hyperlink" Target="http://journal.r-project.org/" TargetMode="External"/><Relationship Id="rId3" Type="http://schemas.openxmlformats.org/officeDocument/2006/relationships/hyperlink" Target="http://cran.r-project.org/" TargetMode="External"/><Relationship Id="rId7" Type="http://schemas.openxmlformats.org/officeDocument/2006/relationships/hyperlink" Target="http://www.r-bloggers.com/" TargetMode="External"/><Relationship Id="rId2" Type="http://schemas.openxmlformats.org/officeDocument/2006/relationships/hyperlink" Target="http://www.r-project.org/" TargetMode="External"/><Relationship Id="rId1" Type="http://schemas.openxmlformats.org/officeDocument/2006/relationships/slideLayout" Target="../slideLayouts/slideLayout97.xml"/><Relationship Id="rId6" Type="http://schemas.openxmlformats.org/officeDocument/2006/relationships/hyperlink" Target="http://www.statmethods.net/" TargetMode="External"/><Relationship Id="rId5" Type="http://schemas.openxmlformats.org/officeDocument/2006/relationships/hyperlink" Target="http://www.statmethods.net/about/books.html" TargetMode="External"/><Relationship Id="rId4" Type="http://schemas.openxmlformats.org/officeDocument/2006/relationships/hyperlink" Target="http://cran.r-project.org/web/packages/" TargetMode="External"/><Relationship Id="rId9" Type="http://schemas.openxmlformats.org/officeDocument/2006/relationships/hyperlink" Target="http://rgm3.lab.nig.ac.jp/RG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TextShape 1"/>
          <p:cNvSpPr txBox="1"/>
          <p:nvPr/>
        </p:nvSpPr>
        <p:spPr>
          <a:xfrm>
            <a:off x="457200" y="-228600"/>
            <a:ext cx="8229240" cy="1645920"/>
          </a:xfrm>
          <a:prstGeom prst="rect">
            <a:avLst/>
          </a:prstGeom>
          <a:noFill/>
          <a:ln>
            <a:noFill/>
          </a:ln>
        </p:spPr>
        <p:txBody>
          <a:bodyPr lIns="90000" tIns="45000" rIns="90000" bIns="45000" anchor="ctr"/>
          <a:lstStyle/>
          <a:p>
            <a:pPr>
              <a:lnSpc>
                <a:spcPct val="100000"/>
              </a:lnSpc>
            </a:pPr>
            <a:r>
              <a:rPr lang="en-US" sz="4100" b="1" strike="noStrike" spc="-1">
                <a:solidFill>
                  <a:srgbClr val="000000"/>
                </a:solidFill>
                <a:uFill>
                  <a:solidFill>
                    <a:srgbClr val="FFFFFF"/>
                  </a:solidFill>
                </a:uFill>
                <a:latin typeface="Times New Roman"/>
                <a:ea typeface="MS PGothic"/>
              </a:rPr>
              <a:t>Building A Scalable Data Science Platform with R</a:t>
            </a:r>
            <a:endParaRPr lang="en-US" sz="1800" b="0" strike="noStrike" spc="-1">
              <a:solidFill>
                <a:srgbClr val="000000"/>
              </a:solidFill>
              <a:uFill>
                <a:solidFill>
                  <a:srgbClr val="FFFFFF"/>
                </a:solidFill>
              </a:uFill>
              <a:latin typeface="Lucida Sans Unicode"/>
            </a:endParaRPr>
          </a:p>
        </p:txBody>
      </p:sp>
      <p:sp>
        <p:nvSpPr>
          <p:cNvPr id="424" name="CustomShape 2"/>
          <p:cNvSpPr/>
          <p:nvPr/>
        </p:nvSpPr>
        <p:spPr>
          <a:xfrm>
            <a:off x="3813480" y="3429000"/>
            <a:ext cx="1726560" cy="982440"/>
          </a:xfrm>
          <a:custGeom>
            <a:avLst/>
            <a:gdLst/>
            <a:ahLst/>
            <a:cxnLst/>
            <a:rect l="l" t="t"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accent4">
              <a:lumMod val="20000"/>
              <a:lumOff val="80000"/>
            </a:schemeClr>
          </a:solidFill>
          <a:ln>
            <a:noFill/>
          </a:ln>
        </p:spPr>
        <p:style>
          <a:lnRef idx="0">
            <a:scrgbClr r="0" g="0" b="0"/>
          </a:lnRef>
          <a:fillRef idx="0">
            <a:scrgbClr r="0" g="0" b="0"/>
          </a:fillRef>
          <a:effectRef idx="0">
            <a:scrgbClr r="0" g="0" b="0"/>
          </a:effectRef>
          <a:fontRef idx="minor"/>
        </p:style>
      </p:sp>
      <p:pic>
        <p:nvPicPr>
          <p:cNvPr id="425" name="Picture 5"/>
          <p:cNvPicPr/>
          <p:nvPr/>
        </p:nvPicPr>
        <p:blipFill>
          <a:blip r:embed="rId2"/>
          <a:stretch/>
        </p:blipFill>
        <p:spPr>
          <a:xfrm>
            <a:off x="3643200" y="3985560"/>
            <a:ext cx="3352680" cy="1381320"/>
          </a:xfrm>
          <a:prstGeom prst="rect">
            <a:avLst/>
          </a:prstGeom>
          <a:ln>
            <a:noFill/>
          </a:ln>
        </p:spPr>
      </p:pic>
      <p:sp>
        <p:nvSpPr>
          <p:cNvPr id="426" name="CustomShape 3"/>
          <p:cNvSpPr/>
          <p:nvPr/>
        </p:nvSpPr>
        <p:spPr>
          <a:xfrm>
            <a:off x="2555640" y="5361840"/>
            <a:ext cx="1920600" cy="723960"/>
          </a:xfrm>
          <a:custGeom>
            <a:avLst/>
            <a:gdLst/>
            <a:ahLst/>
            <a:cxnLst/>
            <a:rect l="l" t="t" r="r" b="b"/>
            <a:pathLst>
              <a:path w="532" h="201">
                <a:moveTo>
                  <a:pt x="266" y="0"/>
                </a:moveTo>
                <a:cubicBezTo>
                  <a:pt x="125" y="0"/>
                  <a:pt x="10" y="44"/>
                  <a:pt x="0" y="100"/>
                </a:cubicBezTo>
                <a:cubicBezTo>
                  <a:pt x="10" y="157"/>
                  <a:pt x="125" y="201"/>
                  <a:pt x="266" y="201"/>
                </a:cubicBezTo>
                <a:cubicBezTo>
                  <a:pt x="407" y="201"/>
                  <a:pt x="523" y="157"/>
                  <a:pt x="532" y="100"/>
                </a:cubicBezTo>
                <a:cubicBezTo>
                  <a:pt x="523" y="44"/>
                  <a:pt x="407" y="0"/>
                  <a:pt x="266" y="0"/>
                </a:cubicBezTo>
                <a:close/>
              </a:path>
            </a:pathLst>
          </a:custGeom>
          <a:solidFill>
            <a:schemeClr val="accent4">
              <a:lumMod val="50000"/>
            </a:schemeClr>
          </a:solidFill>
          <a:ln>
            <a:noFill/>
          </a:ln>
        </p:spPr>
        <p:style>
          <a:lnRef idx="0">
            <a:scrgbClr r="0" g="0" b="0"/>
          </a:lnRef>
          <a:fillRef idx="0">
            <a:scrgbClr r="0" g="0" b="0"/>
          </a:fillRef>
          <a:effectRef idx="0">
            <a:scrgbClr r="0" g="0" b="0"/>
          </a:effectRef>
          <a:fontRef idx="minor"/>
        </p:style>
      </p:sp>
      <p:sp>
        <p:nvSpPr>
          <p:cNvPr id="427" name="CustomShape 4"/>
          <p:cNvSpPr/>
          <p:nvPr/>
        </p:nvSpPr>
        <p:spPr>
          <a:xfrm>
            <a:off x="2550960" y="5717160"/>
            <a:ext cx="1927800" cy="573480"/>
          </a:xfrm>
          <a:custGeom>
            <a:avLst/>
            <a:gdLst/>
            <a:ahLst/>
            <a:cxnLst/>
            <a:rect l="l" t="t" r="r" b="b"/>
            <a:pathLst>
              <a:path w="534" h="159">
                <a:moveTo>
                  <a:pt x="533" y="0"/>
                </a:moveTo>
                <a:cubicBezTo>
                  <a:pt x="523" y="56"/>
                  <a:pt x="408" y="100"/>
                  <a:pt x="267" y="100"/>
                </a:cubicBezTo>
                <a:cubicBezTo>
                  <a:pt x="127" y="100"/>
                  <a:pt x="12" y="56"/>
                  <a:pt x="1" y="1"/>
                </a:cubicBezTo>
                <a:cubicBezTo>
                  <a:pt x="0" y="5"/>
                  <a:pt x="0" y="5"/>
                  <a:pt x="0" y="5"/>
                </a:cubicBezTo>
                <a:cubicBezTo>
                  <a:pt x="0" y="159"/>
                  <a:pt x="0" y="159"/>
                  <a:pt x="0" y="159"/>
                </a:cubicBezTo>
                <a:cubicBezTo>
                  <a:pt x="534" y="159"/>
                  <a:pt x="534" y="159"/>
                  <a:pt x="534" y="159"/>
                </a:cubicBezTo>
                <a:cubicBezTo>
                  <a:pt x="534" y="4"/>
                  <a:pt x="534" y="4"/>
                  <a:pt x="534" y="4"/>
                </a:cubicBezTo>
                <a:cubicBezTo>
                  <a:pt x="534" y="3"/>
                  <a:pt x="534" y="1"/>
                  <a:pt x="533" y="0"/>
                </a:cubicBezTo>
                <a:close/>
              </a:path>
            </a:pathLst>
          </a:custGeom>
          <a:solidFill>
            <a:schemeClr val="accent4">
              <a:lumMod val="75000"/>
            </a:schemeClr>
          </a:solidFill>
          <a:ln>
            <a:noFill/>
          </a:ln>
        </p:spPr>
        <p:style>
          <a:lnRef idx="0">
            <a:scrgbClr r="0" g="0" b="0"/>
          </a:lnRef>
          <a:fillRef idx="0">
            <a:scrgbClr r="0" g="0" b="0"/>
          </a:fillRef>
          <a:effectRef idx="0">
            <a:scrgbClr r="0" g="0" b="0"/>
          </a:effectRef>
          <a:fontRef idx="minor"/>
        </p:style>
      </p:sp>
      <p:sp>
        <p:nvSpPr>
          <p:cNvPr id="428" name="CustomShape 5"/>
          <p:cNvSpPr/>
          <p:nvPr/>
        </p:nvSpPr>
        <p:spPr>
          <a:xfrm>
            <a:off x="2555640" y="4684680"/>
            <a:ext cx="1920600" cy="723960"/>
          </a:xfrm>
          <a:custGeom>
            <a:avLst/>
            <a:gdLst/>
            <a:ahLst/>
            <a:cxnLst/>
            <a:rect l="l" t="t" r="r" b="b"/>
            <a:pathLst>
              <a:path w="532" h="201">
                <a:moveTo>
                  <a:pt x="266" y="0"/>
                </a:moveTo>
                <a:cubicBezTo>
                  <a:pt x="125" y="0"/>
                  <a:pt x="10" y="44"/>
                  <a:pt x="0" y="100"/>
                </a:cubicBezTo>
                <a:cubicBezTo>
                  <a:pt x="10" y="156"/>
                  <a:pt x="125" y="201"/>
                  <a:pt x="266" y="201"/>
                </a:cubicBezTo>
                <a:cubicBezTo>
                  <a:pt x="407" y="201"/>
                  <a:pt x="523" y="156"/>
                  <a:pt x="532" y="100"/>
                </a:cubicBezTo>
                <a:cubicBezTo>
                  <a:pt x="523" y="44"/>
                  <a:pt x="407" y="0"/>
                  <a:pt x="266" y="0"/>
                </a:cubicBezTo>
                <a:close/>
              </a:path>
            </a:pathLst>
          </a:custGeom>
          <a:solidFill>
            <a:schemeClr val="accent4">
              <a:lumMod val="50000"/>
            </a:schemeClr>
          </a:solidFill>
          <a:ln>
            <a:noFill/>
          </a:ln>
        </p:spPr>
        <p:style>
          <a:lnRef idx="0">
            <a:scrgbClr r="0" g="0" b="0"/>
          </a:lnRef>
          <a:fillRef idx="0">
            <a:scrgbClr r="0" g="0" b="0"/>
          </a:fillRef>
          <a:effectRef idx="0">
            <a:scrgbClr r="0" g="0" b="0"/>
          </a:effectRef>
          <a:fontRef idx="minor"/>
        </p:style>
      </p:sp>
      <p:sp>
        <p:nvSpPr>
          <p:cNvPr id="429" name="CustomShape 6"/>
          <p:cNvSpPr/>
          <p:nvPr/>
        </p:nvSpPr>
        <p:spPr>
          <a:xfrm>
            <a:off x="2550960" y="4251960"/>
            <a:ext cx="1927800" cy="975600"/>
          </a:xfrm>
          <a:custGeom>
            <a:avLst/>
            <a:gdLst/>
            <a:ahLst/>
            <a:cxnLst/>
            <a:rect l="l" t="t" r="r" b="b"/>
            <a:pathLst>
              <a:path w="534" h="271">
                <a:moveTo>
                  <a:pt x="534" y="17"/>
                </a:moveTo>
                <a:cubicBezTo>
                  <a:pt x="534" y="16"/>
                  <a:pt x="534" y="14"/>
                  <a:pt x="534" y="12"/>
                </a:cubicBezTo>
                <a:cubicBezTo>
                  <a:pt x="534" y="8"/>
                  <a:pt x="534" y="4"/>
                  <a:pt x="532" y="0"/>
                </a:cubicBezTo>
                <a:cubicBezTo>
                  <a:pt x="2" y="0"/>
                  <a:pt x="2" y="0"/>
                  <a:pt x="2" y="0"/>
                </a:cubicBezTo>
                <a:cubicBezTo>
                  <a:pt x="1" y="4"/>
                  <a:pt x="0" y="8"/>
                  <a:pt x="0" y="12"/>
                </a:cubicBezTo>
                <a:cubicBezTo>
                  <a:pt x="0" y="14"/>
                  <a:pt x="0" y="16"/>
                  <a:pt x="1" y="17"/>
                </a:cubicBezTo>
                <a:cubicBezTo>
                  <a:pt x="0" y="16"/>
                  <a:pt x="0" y="14"/>
                  <a:pt x="0" y="12"/>
                </a:cubicBezTo>
                <a:cubicBezTo>
                  <a:pt x="0" y="163"/>
                  <a:pt x="0" y="163"/>
                  <a:pt x="0" y="163"/>
                </a:cubicBezTo>
                <a:cubicBezTo>
                  <a:pt x="0" y="223"/>
                  <a:pt x="120" y="271"/>
                  <a:pt x="267" y="271"/>
                </a:cubicBezTo>
                <a:cubicBezTo>
                  <a:pt x="415" y="271"/>
                  <a:pt x="534" y="223"/>
                  <a:pt x="534" y="163"/>
                </a:cubicBezTo>
                <a:cubicBezTo>
                  <a:pt x="534" y="12"/>
                  <a:pt x="534" y="12"/>
                  <a:pt x="534" y="12"/>
                </a:cubicBezTo>
                <a:cubicBezTo>
                  <a:pt x="534" y="14"/>
                  <a:pt x="534" y="16"/>
                  <a:pt x="534" y="17"/>
                </a:cubicBezTo>
                <a:close/>
                <a:moveTo>
                  <a:pt x="1" y="20"/>
                </a:moveTo>
                <a:cubicBezTo>
                  <a:pt x="1" y="21"/>
                  <a:pt x="1" y="22"/>
                  <a:pt x="2" y="23"/>
                </a:cubicBezTo>
                <a:cubicBezTo>
                  <a:pt x="1" y="22"/>
                  <a:pt x="1" y="21"/>
                  <a:pt x="1" y="20"/>
                </a:cubicBezTo>
                <a:close/>
                <a:moveTo>
                  <a:pt x="3" y="26"/>
                </a:moveTo>
                <a:cubicBezTo>
                  <a:pt x="3" y="27"/>
                  <a:pt x="3" y="27"/>
                  <a:pt x="3" y="28"/>
                </a:cubicBezTo>
                <a:cubicBezTo>
                  <a:pt x="3" y="27"/>
                  <a:pt x="3" y="27"/>
                  <a:pt x="3" y="26"/>
                </a:cubicBezTo>
                <a:close/>
                <a:moveTo>
                  <a:pt x="5" y="32"/>
                </a:moveTo>
                <a:cubicBezTo>
                  <a:pt x="5" y="32"/>
                  <a:pt x="5" y="33"/>
                  <a:pt x="6" y="34"/>
                </a:cubicBezTo>
                <a:cubicBezTo>
                  <a:pt x="5" y="33"/>
                  <a:pt x="5" y="32"/>
                  <a:pt x="5" y="32"/>
                </a:cubicBezTo>
                <a:close/>
                <a:moveTo>
                  <a:pt x="8" y="37"/>
                </a:moveTo>
                <a:cubicBezTo>
                  <a:pt x="8" y="38"/>
                  <a:pt x="8" y="38"/>
                  <a:pt x="9" y="39"/>
                </a:cubicBezTo>
                <a:cubicBezTo>
                  <a:pt x="8" y="38"/>
                  <a:pt x="8" y="38"/>
                  <a:pt x="8" y="37"/>
                </a:cubicBezTo>
                <a:close/>
                <a:moveTo>
                  <a:pt x="11" y="43"/>
                </a:moveTo>
                <a:cubicBezTo>
                  <a:pt x="12" y="43"/>
                  <a:pt x="12" y="43"/>
                  <a:pt x="12" y="44"/>
                </a:cubicBezTo>
                <a:cubicBezTo>
                  <a:pt x="12" y="43"/>
                  <a:pt x="12" y="43"/>
                  <a:pt x="11" y="43"/>
                </a:cubicBezTo>
                <a:close/>
                <a:moveTo>
                  <a:pt x="15" y="48"/>
                </a:moveTo>
                <a:cubicBezTo>
                  <a:pt x="16" y="48"/>
                  <a:pt x="16" y="48"/>
                  <a:pt x="16" y="49"/>
                </a:cubicBezTo>
                <a:cubicBezTo>
                  <a:pt x="16" y="48"/>
                  <a:pt x="16" y="48"/>
                  <a:pt x="15" y="48"/>
                </a:cubicBezTo>
                <a:close/>
                <a:moveTo>
                  <a:pt x="20" y="53"/>
                </a:moveTo>
                <a:cubicBezTo>
                  <a:pt x="20" y="53"/>
                  <a:pt x="21" y="53"/>
                  <a:pt x="21" y="54"/>
                </a:cubicBezTo>
                <a:cubicBezTo>
                  <a:pt x="21" y="53"/>
                  <a:pt x="20" y="53"/>
                  <a:pt x="20" y="53"/>
                </a:cubicBezTo>
                <a:close/>
                <a:moveTo>
                  <a:pt x="26" y="58"/>
                </a:moveTo>
                <a:cubicBezTo>
                  <a:pt x="26" y="58"/>
                  <a:pt x="26" y="58"/>
                  <a:pt x="26" y="58"/>
                </a:cubicBezTo>
                <a:cubicBezTo>
                  <a:pt x="26" y="58"/>
                  <a:pt x="26" y="58"/>
                  <a:pt x="26" y="58"/>
                </a:cubicBezTo>
                <a:close/>
                <a:moveTo>
                  <a:pt x="32" y="63"/>
                </a:moveTo>
                <a:cubicBezTo>
                  <a:pt x="32" y="63"/>
                  <a:pt x="32" y="63"/>
                  <a:pt x="32" y="63"/>
                </a:cubicBezTo>
                <a:cubicBezTo>
                  <a:pt x="32" y="63"/>
                  <a:pt x="32" y="63"/>
                  <a:pt x="32" y="63"/>
                </a:cubicBezTo>
                <a:close/>
                <a:moveTo>
                  <a:pt x="38" y="67"/>
                </a:moveTo>
                <a:cubicBezTo>
                  <a:pt x="38" y="67"/>
                  <a:pt x="38" y="67"/>
                  <a:pt x="38" y="67"/>
                </a:cubicBezTo>
                <a:cubicBezTo>
                  <a:pt x="38" y="67"/>
                  <a:pt x="38" y="67"/>
                  <a:pt x="38" y="67"/>
                </a:cubicBezTo>
                <a:close/>
                <a:moveTo>
                  <a:pt x="77" y="88"/>
                </a:moveTo>
                <a:cubicBezTo>
                  <a:pt x="77" y="88"/>
                  <a:pt x="77" y="88"/>
                  <a:pt x="77" y="88"/>
                </a:cubicBezTo>
                <a:cubicBezTo>
                  <a:pt x="77" y="88"/>
                  <a:pt x="77" y="88"/>
                  <a:pt x="77" y="88"/>
                </a:cubicBezTo>
                <a:cubicBezTo>
                  <a:pt x="77" y="88"/>
                  <a:pt x="77" y="88"/>
                  <a:pt x="77" y="88"/>
                </a:cubicBezTo>
                <a:close/>
                <a:moveTo>
                  <a:pt x="100" y="96"/>
                </a:moveTo>
                <a:cubicBezTo>
                  <a:pt x="101" y="96"/>
                  <a:pt x="101" y="96"/>
                  <a:pt x="102" y="97"/>
                </a:cubicBezTo>
                <a:cubicBezTo>
                  <a:pt x="101" y="96"/>
                  <a:pt x="101" y="96"/>
                  <a:pt x="100" y="96"/>
                </a:cubicBezTo>
                <a:close/>
                <a:moveTo>
                  <a:pt x="113" y="100"/>
                </a:moveTo>
                <a:cubicBezTo>
                  <a:pt x="113" y="100"/>
                  <a:pt x="114" y="100"/>
                  <a:pt x="115" y="100"/>
                </a:cubicBezTo>
                <a:cubicBezTo>
                  <a:pt x="114" y="100"/>
                  <a:pt x="113" y="100"/>
                  <a:pt x="113" y="100"/>
                </a:cubicBezTo>
                <a:close/>
                <a:moveTo>
                  <a:pt x="127" y="104"/>
                </a:moveTo>
                <a:cubicBezTo>
                  <a:pt x="127" y="104"/>
                  <a:pt x="127" y="104"/>
                  <a:pt x="127" y="104"/>
                </a:cubicBezTo>
                <a:cubicBezTo>
                  <a:pt x="127" y="104"/>
                  <a:pt x="127" y="104"/>
                  <a:pt x="127" y="104"/>
                </a:cubicBezTo>
                <a:cubicBezTo>
                  <a:pt x="127" y="104"/>
                  <a:pt x="127" y="104"/>
                  <a:pt x="127" y="104"/>
                </a:cubicBezTo>
                <a:close/>
                <a:moveTo>
                  <a:pt x="139" y="107"/>
                </a:moveTo>
                <a:cubicBezTo>
                  <a:pt x="139" y="107"/>
                  <a:pt x="139" y="107"/>
                  <a:pt x="138" y="107"/>
                </a:cubicBezTo>
                <a:cubicBezTo>
                  <a:pt x="138" y="107"/>
                  <a:pt x="138" y="107"/>
                  <a:pt x="138" y="107"/>
                </a:cubicBezTo>
                <a:cubicBezTo>
                  <a:pt x="138" y="107"/>
                  <a:pt x="138" y="107"/>
                  <a:pt x="138" y="107"/>
                </a:cubicBezTo>
                <a:cubicBezTo>
                  <a:pt x="138" y="107"/>
                  <a:pt x="138" y="107"/>
                  <a:pt x="138" y="107"/>
                </a:cubicBezTo>
                <a:cubicBezTo>
                  <a:pt x="139" y="107"/>
                  <a:pt x="139" y="107"/>
                  <a:pt x="139" y="107"/>
                </a:cubicBezTo>
                <a:cubicBezTo>
                  <a:pt x="139" y="107"/>
                  <a:pt x="139" y="107"/>
                  <a:pt x="139" y="107"/>
                </a:cubicBezTo>
                <a:close/>
                <a:moveTo>
                  <a:pt x="162" y="111"/>
                </a:moveTo>
                <a:cubicBezTo>
                  <a:pt x="162" y="111"/>
                  <a:pt x="162" y="111"/>
                  <a:pt x="161" y="111"/>
                </a:cubicBezTo>
                <a:cubicBezTo>
                  <a:pt x="161" y="111"/>
                  <a:pt x="161" y="111"/>
                  <a:pt x="161" y="111"/>
                </a:cubicBezTo>
                <a:cubicBezTo>
                  <a:pt x="161" y="111"/>
                  <a:pt x="161" y="111"/>
                  <a:pt x="161" y="111"/>
                </a:cubicBezTo>
                <a:cubicBezTo>
                  <a:pt x="161" y="111"/>
                  <a:pt x="161" y="111"/>
                  <a:pt x="161" y="111"/>
                </a:cubicBezTo>
                <a:cubicBezTo>
                  <a:pt x="161" y="111"/>
                  <a:pt x="161" y="111"/>
                  <a:pt x="161" y="111"/>
                </a:cubicBezTo>
                <a:cubicBezTo>
                  <a:pt x="162" y="111"/>
                  <a:pt x="162" y="111"/>
                  <a:pt x="162" y="111"/>
                </a:cubicBezTo>
                <a:cubicBezTo>
                  <a:pt x="162" y="111"/>
                  <a:pt x="162" y="111"/>
                  <a:pt x="162" y="111"/>
                </a:cubicBezTo>
                <a:close/>
                <a:moveTo>
                  <a:pt x="175" y="113"/>
                </a:moveTo>
                <a:cubicBezTo>
                  <a:pt x="174" y="113"/>
                  <a:pt x="174" y="113"/>
                  <a:pt x="174" y="113"/>
                </a:cubicBezTo>
                <a:cubicBezTo>
                  <a:pt x="174" y="113"/>
                  <a:pt x="174" y="113"/>
                  <a:pt x="175" y="113"/>
                </a:cubicBezTo>
                <a:cubicBezTo>
                  <a:pt x="175" y="113"/>
                  <a:pt x="175" y="113"/>
                  <a:pt x="175" y="113"/>
                </a:cubicBezTo>
                <a:close/>
                <a:moveTo>
                  <a:pt x="187" y="115"/>
                </a:moveTo>
                <a:cubicBezTo>
                  <a:pt x="186" y="115"/>
                  <a:pt x="186" y="115"/>
                  <a:pt x="185" y="115"/>
                </a:cubicBezTo>
                <a:cubicBezTo>
                  <a:pt x="185" y="115"/>
                  <a:pt x="185" y="115"/>
                  <a:pt x="185" y="115"/>
                </a:cubicBezTo>
                <a:cubicBezTo>
                  <a:pt x="186" y="115"/>
                  <a:pt x="186" y="115"/>
                  <a:pt x="187" y="115"/>
                </a:cubicBezTo>
                <a:cubicBezTo>
                  <a:pt x="187" y="115"/>
                  <a:pt x="187" y="115"/>
                  <a:pt x="187" y="115"/>
                </a:cubicBezTo>
                <a:close/>
                <a:moveTo>
                  <a:pt x="200" y="116"/>
                </a:moveTo>
                <a:cubicBezTo>
                  <a:pt x="199" y="116"/>
                  <a:pt x="198" y="116"/>
                  <a:pt x="198" y="116"/>
                </a:cubicBezTo>
                <a:cubicBezTo>
                  <a:pt x="197" y="116"/>
                  <a:pt x="197" y="116"/>
                  <a:pt x="197" y="116"/>
                </a:cubicBezTo>
                <a:cubicBezTo>
                  <a:pt x="197" y="116"/>
                  <a:pt x="197" y="116"/>
                  <a:pt x="197" y="116"/>
                </a:cubicBezTo>
                <a:cubicBezTo>
                  <a:pt x="197" y="116"/>
                  <a:pt x="197" y="116"/>
                  <a:pt x="198" y="116"/>
                </a:cubicBezTo>
                <a:cubicBezTo>
                  <a:pt x="198" y="116"/>
                  <a:pt x="199" y="116"/>
                  <a:pt x="200" y="116"/>
                </a:cubicBezTo>
                <a:cubicBezTo>
                  <a:pt x="200" y="116"/>
                  <a:pt x="200" y="116"/>
                  <a:pt x="200" y="116"/>
                </a:cubicBezTo>
                <a:close/>
                <a:moveTo>
                  <a:pt x="210" y="117"/>
                </a:moveTo>
                <a:cubicBezTo>
                  <a:pt x="210" y="117"/>
                  <a:pt x="210" y="117"/>
                  <a:pt x="209" y="117"/>
                </a:cubicBezTo>
                <a:cubicBezTo>
                  <a:pt x="210" y="117"/>
                  <a:pt x="211" y="118"/>
                  <a:pt x="212" y="118"/>
                </a:cubicBezTo>
                <a:cubicBezTo>
                  <a:pt x="211" y="118"/>
                  <a:pt x="210" y="117"/>
                  <a:pt x="210" y="117"/>
                </a:cubicBezTo>
                <a:close/>
                <a:moveTo>
                  <a:pt x="236" y="119"/>
                </a:moveTo>
                <a:cubicBezTo>
                  <a:pt x="236" y="119"/>
                  <a:pt x="236" y="119"/>
                  <a:pt x="236" y="119"/>
                </a:cubicBezTo>
                <a:cubicBezTo>
                  <a:pt x="237" y="119"/>
                  <a:pt x="237" y="119"/>
                  <a:pt x="238" y="119"/>
                </a:cubicBezTo>
                <a:cubicBezTo>
                  <a:pt x="237" y="119"/>
                  <a:pt x="237" y="119"/>
                  <a:pt x="236" y="119"/>
                </a:cubicBezTo>
                <a:close/>
                <a:moveTo>
                  <a:pt x="299" y="119"/>
                </a:moveTo>
                <a:cubicBezTo>
                  <a:pt x="298" y="119"/>
                  <a:pt x="298" y="119"/>
                  <a:pt x="298" y="119"/>
                </a:cubicBezTo>
                <a:cubicBezTo>
                  <a:pt x="298" y="119"/>
                  <a:pt x="298" y="119"/>
                  <a:pt x="299" y="119"/>
                </a:cubicBezTo>
                <a:cubicBezTo>
                  <a:pt x="299" y="119"/>
                  <a:pt x="299" y="119"/>
                  <a:pt x="299" y="119"/>
                </a:cubicBezTo>
                <a:close/>
                <a:moveTo>
                  <a:pt x="325" y="117"/>
                </a:moveTo>
                <a:cubicBezTo>
                  <a:pt x="324" y="117"/>
                  <a:pt x="323" y="118"/>
                  <a:pt x="323" y="118"/>
                </a:cubicBezTo>
                <a:cubicBezTo>
                  <a:pt x="324" y="118"/>
                  <a:pt x="324" y="117"/>
                  <a:pt x="325" y="117"/>
                </a:cubicBezTo>
                <a:cubicBezTo>
                  <a:pt x="325" y="117"/>
                  <a:pt x="325" y="117"/>
                  <a:pt x="325" y="117"/>
                </a:cubicBezTo>
                <a:close/>
                <a:moveTo>
                  <a:pt x="337" y="116"/>
                </a:moveTo>
                <a:cubicBezTo>
                  <a:pt x="336" y="116"/>
                  <a:pt x="335" y="116"/>
                  <a:pt x="335" y="116"/>
                </a:cubicBezTo>
                <a:cubicBezTo>
                  <a:pt x="335" y="116"/>
                  <a:pt x="335" y="116"/>
                  <a:pt x="335" y="116"/>
                </a:cubicBezTo>
                <a:cubicBezTo>
                  <a:pt x="335" y="116"/>
                  <a:pt x="336" y="116"/>
                  <a:pt x="337" y="116"/>
                </a:cubicBezTo>
                <a:cubicBezTo>
                  <a:pt x="337" y="116"/>
                  <a:pt x="337" y="116"/>
                  <a:pt x="337" y="116"/>
                </a:cubicBezTo>
                <a:close/>
                <a:moveTo>
                  <a:pt x="347" y="115"/>
                </a:moveTo>
                <a:cubicBezTo>
                  <a:pt x="347" y="115"/>
                  <a:pt x="347" y="115"/>
                  <a:pt x="347" y="115"/>
                </a:cubicBezTo>
                <a:cubicBezTo>
                  <a:pt x="348" y="115"/>
                  <a:pt x="348" y="115"/>
                  <a:pt x="348" y="115"/>
                </a:cubicBezTo>
                <a:cubicBezTo>
                  <a:pt x="348" y="115"/>
                  <a:pt x="348" y="115"/>
                  <a:pt x="347" y="115"/>
                </a:cubicBezTo>
                <a:close/>
                <a:moveTo>
                  <a:pt x="360" y="113"/>
                </a:moveTo>
                <a:cubicBezTo>
                  <a:pt x="360" y="113"/>
                  <a:pt x="360" y="113"/>
                  <a:pt x="360" y="113"/>
                </a:cubicBezTo>
                <a:cubicBezTo>
                  <a:pt x="360" y="113"/>
                  <a:pt x="361" y="113"/>
                  <a:pt x="361" y="113"/>
                </a:cubicBezTo>
                <a:cubicBezTo>
                  <a:pt x="361" y="113"/>
                  <a:pt x="360" y="113"/>
                  <a:pt x="360" y="113"/>
                </a:cubicBezTo>
                <a:close/>
                <a:moveTo>
                  <a:pt x="372" y="111"/>
                </a:moveTo>
                <a:cubicBezTo>
                  <a:pt x="372" y="111"/>
                  <a:pt x="372" y="111"/>
                  <a:pt x="372" y="111"/>
                </a:cubicBezTo>
                <a:cubicBezTo>
                  <a:pt x="372" y="111"/>
                  <a:pt x="373" y="111"/>
                  <a:pt x="373" y="111"/>
                </a:cubicBezTo>
                <a:cubicBezTo>
                  <a:pt x="373" y="111"/>
                  <a:pt x="372" y="111"/>
                  <a:pt x="372" y="111"/>
                </a:cubicBezTo>
                <a:close/>
                <a:moveTo>
                  <a:pt x="396" y="107"/>
                </a:moveTo>
                <a:cubicBezTo>
                  <a:pt x="396" y="107"/>
                  <a:pt x="396" y="107"/>
                  <a:pt x="396" y="107"/>
                </a:cubicBezTo>
                <a:cubicBezTo>
                  <a:pt x="396" y="107"/>
                  <a:pt x="396" y="107"/>
                  <a:pt x="396" y="107"/>
                </a:cubicBezTo>
                <a:cubicBezTo>
                  <a:pt x="396" y="107"/>
                  <a:pt x="396" y="107"/>
                  <a:pt x="396" y="107"/>
                </a:cubicBezTo>
                <a:close/>
                <a:moveTo>
                  <a:pt x="407" y="104"/>
                </a:moveTo>
                <a:cubicBezTo>
                  <a:pt x="407" y="104"/>
                  <a:pt x="407" y="104"/>
                  <a:pt x="407" y="104"/>
                </a:cubicBezTo>
                <a:cubicBezTo>
                  <a:pt x="407" y="104"/>
                  <a:pt x="407" y="104"/>
                  <a:pt x="407" y="104"/>
                </a:cubicBezTo>
                <a:cubicBezTo>
                  <a:pt x="407" y="104"/>
                  <a:pt x="407" y="104"/>
                  <a:pt x="407" y="104"/>
                </a:cubicBezTo>
                <a:cubicBezTo>
                  <a:pt x="407" y="104"/>
                  <a:pt x="407" y="104"/>
                  <a:pt x="407" y="104"/>
                </a:cubicBezTo>
                <a:close/>
                <a:moveTo>
                  <a:pt x="420" y="100"/>
                </a:moveTo>
                <a:cubicBezTo>
                  <a:pt x="421" y="100"/>
                  <a:pt x="421" y="100"/>
                  <a:pt x="422" y="100"/>
                </a:cubicBezTo>
                <a:cubicBezTo>
                  <a:pt x="421" y="100"/>
                  <a:pt x="421" y="100"/>
                  <a:pt x="420" y="100"/>
                </a:cubicBezTo>
                <a:close/>
                <a:moveTo>
                  <a:pt x="433" y="97"/>
                </a:moveTo>
                <a:cubicBezTo>
                  <a:pt x="433" y="96"/>
                  <a:pt x="434" y="96"/>
                  <a:pt x="434" y="96"/>
                </a:cubicBezTo>
                <a:cubicBezTo>
                  <a:pt x="434" y="96"/>
                  <a:pt x="433" y="96"/>
                  <a:pt x="433" y="97"/>
                </a:cubicBezTo>
                <a:close/>
                <a:moveTo>
                  <a:pt x="496" y="67"/>
                </a:moveTo>
                <a:cubicBezTo>
                  <a:pt x="496" y="67"/>
                  <a:pt x="496" y="67"/>
                  <a:pt x="496" y="67"/>
                </a:cubicBezTo>
                <a:cubicBezTo>
                  <a:pt x="496" y="67"/>
                  <a:pt x="496" y="67"/>
                  <a:pt x="496" y="67"/>
                </a:cubicBezTo>
                <a:close/>
                <a:moveTo>
                  <a:pt x="503" y="63"/>
                </a:moveTo>
                <a:cubicBezTo>
                  <a:pt x="503" y="63"/>
                  <a:pt x="503" y="63"/>
                  <a:pt x="503" y="63"/>
                </a:cubicBezTo>
                <a:cubicBezTo>
                  <a:pt x="503" y="63"/>
                  <a:pt x="503" y="63"/>
                  <a:pt x="503" y="63"/>
                </a:cubicBezTo>
                <a:close/>
                <a:moveTo>
                  <a:pt x="508" y="58"/>
                </a:moveTo>
                <a:cubicBezTo>
                  <a:pt x="509" y="58"/>
                  <a:pt x="509" y="58"/>
                  <a:pt x="509" y="58"/>
                </a:cubicBezTo>
                <a:cubicBezTo>
                  <a:pt x="509" y="58"/>
                  <a:pt x="509" y="58"/>
                  <a:pt x="508" y="58"/>
                </a:cubicBezTo>
                <a:close/>
                <a:moveTo>
                  <a:pt x="514" y="54"/>
                </a:moveTo>
                <a:cubicBezTo>
                  <a:pt x="514" y="53"/>
                  <a:pt x="514" y="53"/>
                  <a:pt x="514" y="53"/>
                </a:cubicBezTo>
                <a:cubicBezTo>
                  <a:pt x="514" y="53"/>
                  <a:pt x="514" y="53"/>
                  <a:pt x="514" y="54"/>
                </a:cubicBezTo>
                <a:close/>
                <a:moveTo>
                  <a:pt x="518" y="49"/>
                </a:moveTo>
                <a:cubicBezTo>
                  <a:pt x="519" y="48"/>
                  <a:pt x="519" y="48"/>
                  <a:pt x="519" y="48"/>
                </a:cubicBezTo>
                <a:cubicBezTo>
                  <a:pt x="519" y="48"/>
                  <a:pt x="519" y="48"/>
                  <a:pt x="518" y="49"/>
                </a:cubicBezTo>
                <a:close/>
                <a:moveTo>
                  <a:pt x="522" y="44"/>
                </a:moveTo>
                <a:cubicBezTo>
                  <a:pt x="523" y="43"/>
                  <a:pt x="523" y="43"/>
                  <a:pt x="523" y="43"/>
                </a:cubicBezTo>
                <a:cubicBezTo>
                  <a:pt x="523" y="43"/>
                  <a:pt x="523" y="43"/>
                  <a:pt x="522" y="44"/>
                </a:cubicBezTo>
                <a:close/>
                <a:moveTo>
                  <a:pt x="526" y="39"/>
                </a:moveTo>
                <a:cubicBezTo>
                  <a:pt x="526" y="38"/>
                  <a:pt x="527" y="38"/>
                  <a:pt x="527" y="37"/>
                </a:cubicBezTo>
                <a:cubicBezTo>
                  <a:pt x="527" y="38"/>
                  <a:pt x="526" y="38"/>
                  <a:pt x="526" y="39"/>
                </a:cubicBezTo>
                <a:close/>
                <a:moveTo>
                  <a:pt x="529" y="34"/>
                </a:moveTo>
                <a:cubicBezTo>
                  <a:pt x="529" y="33"/>
                  <a:pt x="529" y="32"/>
                  <a:pt x="530" y="32"/>
                </a:cubicBezTo>
                <a:cubicBezTo>
                  <a:pt x="529" y="32"/>
                  <a:pt x="529" y="33"/>
                  <a:pt x="529" y="34"/>
                </a:cubicBezTo>
                <a:close/>
                <a:moveTo>
                  <a:pt x="531" y="28"/>
                </a:moveTo>
                <a:cubicBezTo>
                  <a:pt x="531" y="27"/>
                  <a:pt x="532" y="27"/>
                  <a:pt x="532" y="26"/>
                </a:cubicBezTo>
                <a:cubicBezTo>
                  <a:pt x="532" y="27"/>
                  <a:pt x="531" y="27"/>
                  <a:pt x="531" y="28"/>
                </a:cubicBezTo>
                <a:close/>
                <a:moveTo>
                  <a:pt x="533" y="23"/>
                </a:moveTo>
                <a:cubicBezTo>
                  <a:pt x="533" y="22"/>
                  <a:pt x="533" y="21"/>
                  <a:pt x="533" y="20"/>
                </a:cubicBezTo>
                <a:cubicBezTo>
                  <a:pt x="533" y="21"/>
                  <a:pt x="533" y="22"/>
                  <a:pt x="533" y="23"/>
                </a:cubicBezTo>
                <a:close/>
              </a:path>
            </a:pathLst>
          </a:custGeom>
          <a:solidFill>
            <a:schemeClr val="accent4">
              <a:lumMod val="75000"/>
            </a:schemeClr>
          </a:solidFill>
          <a:ln>
            <a:noFill/>
          </a:ln>
        </p:spPr>
        <p:style>
          <a:lnRef idx="0">
            <a:scrgbClr r="0" g="0" b="0"/>
          </a:lnRef>
          <a:fillRef idx="0">
            <a:scrgbClr r="0" g="0" b="0"/>
          </a:fillRef>
          <a:effectRef idx="0">
            <a:scrgbClr r="0" g="0" b="0"/>
          </a:effectRef>
          <a:fontRef idx="minor"/>
        </p:style>
      </p:sp>
      <p:sp>
        <p:nvSpPr>
          <p:cNvPr id="430" name="CustomShape 7"/>
          <p:cNvSpPr/>
          <p:nvPr/>
        </p:nvSpPr>
        <p:spPr>
          <a:xfrm>
            <a:off x="2555640" y="3906360"/>
            <a:ext cx="1920600" cy="723960"/>
          </a:xfrm>
          <a:custGeom>
            <a:avLst/>
            <a:gdLst/>
            <a:ahLst/>
            <a:cxnLst/>
            <a:rect l="l" t="t" r="r" b="b"/>
            <a:pathLst>
              <a:path w="532" h="201">
                <a:moveTo>
                  <a:pt x="266" y="201"/>
                </a:moveTo>
                <a:cubicBezTo>
                  <a:pt x="407" y="201"/>
                  <a:pt x="523" y="156"/>
                  <a:pt x="532" y="100"/>
                </a:cubicBezTo>
                <a:cubicBezTo>
                  <a:pt x="523" y="44"/>
                  <a:pt x="407" y="0"/>
                  <a:pt x="266" y="0"/>
                </a:cubicBezTo>
                <a:cubicBezTo>
                  <a:pt x="125" y="0"/>
                  <a:pt x="10" y="44"/>
                  <a:pt x="0" y="100"/>
                </a:cubicBezTo>
                <a:cubicBezTo>
                  <a:pt x="10" y="156"/>
                  <a:pt x="125" y="201"/>
                  <a:pt x="266" y="201"/>
                </a:cubicBezTo>
                <a:close/>
              </a:path>
            </a:pathLst>
          </a:custGeom>
          <a:solidFill>
            <a:schemeClr val="accent4">
              <a:lumMod val="50000"/>
            </a:schemeClr>
          </a:solidFill>
          <a:ln>
            <a:noFill/>
          </a:ln>
        </p:spPr>
        <p:style>
          <a:lnRef idx="0">
            <a:scrgbClr r="0" g="0" b="0"/>
          </a:lnRef>
          <a:fillRef idx="0">
            <a:scrgbClr r="0" g="0" b="0"/>
          </a:fillRef>
          <a:effectRef idx="0">
            <a:scrgbClr r="0" g="0" b="0"/>
          </a:effectRef>
          <a:fontRef idx="minor"/>
        </p:style>
      </p:sp>
      <p:sp>
        <p:nvSpPr>
          <p:cNvPr id="431" name="CustomShape 8"/>
          <p:cNvSpPr/>
          <p:nvPr/>
        </p:nvSpPr>
        <p:spPr>
          <a:xfrm>
            <a:off x="2555640" y="6018120"/>
            <a:ext cx="1920600" cy="658080"/>
          </a:xfrm>
          <a:custGeom>
            <a:avLst/>
            <a:gdLst/>
            <a:ahLst/>
            <a:cxnLst/>
            <a:rect l="l" t="t" r="r" b="b"/>
            <a:pathLst>
              <a:path w="532" h="183">
                <a:moveTo>
                  <a:pt x="0" y="82"/>
                </a:moveTo>
                <a:cubicBezTo>
                  <a:pt x="10" y="139"/>
                  <a:pt x="125" y="183"/>
                  <a:pt x="266" y="183"/>
                </a:cubicBezTo>
                <a:cubicBezTo>
                  <a:pt x="407" y="183"/>
                  <a:pt x="523" y="139"/>
                  <a:pt x="532" y="82"/>
                </a:cubicBezTo>
                <a:cubicBezTo>
                  <a:pt x="526" y="48"/>
                  <a:pt x="480" y="18"/>
                  <a:pt x="412" y="0"/>
                </a:cubicBezTo>
                <a:cubicBezTo>
                  <a:pt x="412" y="0"/>
                  <a:pt x="412" y="0"/>
                  <a:pt x="412" y="0"/>
                </a:cubicBezTo>
                <a:cubicBezTo>
                  <a:pt x="409" y="0"/>
                  <a:pt x="407" y="1"/>
                  <a:pt x="404" y="2"/>
                </a:cubicBezTo>
                <a:cubicBezTo>
                  <a:pt x="403" y="2"/>
                  <a:pt x="402" y="2"/>
                  <a:pt x="401" y="2"/>
                </a:cubicBezTo>
                <a:cubicBezTo>
                  <a:pt x="399" y="3"/>
                  <a:pt x="396" y="4"/>
                  <a:pt x="394" y="4"/>
                </a:cubicBezTo>
                <a:cubicBezTo>
                  <a:pt x="393" y="4"/>
                  <a:pt x="392" y="5"/>
                  <a:pt x="391" y="5"/>
                </a:cubicBezTo>
                <a:cubicBezTo>
                  <a:pt x="388" y="5"/>
                  <a:pt x="385" y="6"/>
                  <a:pt x="382" y="7"/>
                </a:cubicBezTo>
                <a:cubicBezTo>
                  <a:pt x="381" y="7"/>
                  <a:pt x="380" y="7"/>
                  <a:pt x="380" y="7"/>
                </a:cubicBezTo>
                <a:cubicBezTo>
                  <a:pt x="372" y="8"/>
                  <a:pt x="365" y="10"/>
                  <a:pt x="357" y="11"/>
                </a:cubicBezTo>
                <a:cubicBezTo>
                  <a:pt x="356" y="11"/>
                  <a:pt x="355" y="11"/>
                  <a:pt x="354" y="11"/>
                </a:cubicBezTo>
                <a:cubicBezTo>
                  <a:pt x="351" y="12"/>
                  <a:pt x="348" y="12"/>
                  <a:pt x="346" y="12"/>
                </a:cubicBezTo>
                <a:cubicBezTo>
                  <a:pt x="344" y="13"/>
                  <a:pt x="343" y="13"/>
                  <a:pt x="341" y="13"/>
                </a:cubicBezTo>
                <a:cubicBezTo>
                  <a:pt x="339" y="13"/>
                  <a:pt x="336" y="13"/>
                  <a:pt x="334" y="14"/>
                </a:cubicBezTo>
                <a:cubicBezTo>
                  <a:pt x="332" y="14"/>
                  <a:pt x="331" y="14"/>
                  <a:pt x="329" y="14"/>
                </a:cubicBezTo>
                <a:cubicBezTo>
                  <a:pt x="327" y="14"/>
                  <a:pt x="324" y="15"/>
                  <a:pt x="322" y="15"/>
                </a:cubicBezTo>
                <a:cubicBezTo>
                  <a:pt x="320" y="15"/>
                  <a:pt x="318" y="15"/>
                  <a:pt x="317" y="15"/>
                </a:cubicBezTo>
                <a:cubicBezTo>
                  <a:pt x="314" y="15"/>
                  <a:pt x="312" y="16"/>
                  <a:pt x="309" y="16"/>
                </a:cubicBezTo>
                <a:cubicBezTo>
                  <a:pt x="308" y="16"/>
                  <a:pt x="306" y="16"/>
                  <a:pt x="304" y="16"/>
                </a:cubicBezTo>
                <a:cubicBezTo>
                  <a:pt x="302" y="16"/>
                  <a:pt x="299" y="16"/>
                  <a:pt x="297" y="17"/>
                </a:cubicBezTo>
                <a:cubicBezTo>
                  <a:pt x="295" y="17"/>
                  <a:pt x="293" y="17"/>
                  <a:pt x="292" y="17"/>
                </a:cubicBezTo>
                <a:cubicBezTo>
                  <a:pt x="289" y="17"/>
                  <a:pt x="286" y="17"/>
                  <a:pt x="283" y="17"/>
                </a:cubicBezTo>
                <a:cubicBezTo>
                  <a:pt x="282" y="17"/>
                  <a:pt x="280" y="17"/>
                  <a:pt x="279" y="17"/>
                </a:cubicBezTo>
                <a:cubicBezTo>
                  <a:pt x="275" y="17"/>
                  <a:pt x="271" y="17"/>
                  <a:pt x="266" y="17"/>
                </a:cubicBezTo>
                <a:cubicBezTo>
                  <a:pt x="262" y="17"/>
                  <a:pt x="258" y="17"/>
                  <a:pt x="253" y="17"/>
                </a:cubicBezTo>
                <a:cubicBezTo>
                  <a:pt x="252" y="17"/>
                  <a:pt x="251" y="17"/>
                  <a:pt x="249" y="17"/>
                </a:cubicBezTo>
                <a:cubicBezTo>
                  <a:pt x="246" y="17"/>
                  <a:pt x="244" y="17"/>
                  <a:pt x="241" y="17"/>
                </a:cubicBezTo>
                <a:cubicBezTo>
                  <a:pt x="239" y="17"/>
                  <a:pt x="238" y="17"/>
                  <a:pt x="236" y="17"/>
                </a:cubicBezTo>
                <a:cubicBezTo>
                  <a:pt x="233" y="16"/>
                  <a:pt x="231" y="16"/>
                  <a:pt x="228" y="16"/>
                </a:cubicBezTo>
                <a:cubicBezTo>
                  <a:pt x="227" y="16"/>
                  <a:pt x="225" y="16"/>
                  <a:pt x="223" y="16"/>
                </a:cubicBezTo>
                <a:cubicBezTo>
                  <a:pt x="221" y="16"/>
                  <a:pt x="218" y="15"/>
                  <a:pt x="216" y="15"/>
                </a:cubicBezTo>
                <a:cubicBezTo>
                  <a:pt x="214" y="15"/>
                  <a:pt x="212" y="15"/>
                  <a:pt x="211" y="15"/>
                </a:cubicBezTo>
                <a:cubicBezTo>
                  <a:pt x="208" y="15"/>
                  <a:pt x="206" y="14"/>
                  <a:pt x="204" y="14"/>
                </a:cubicBezTo>
                <a:cubicBezTo>
                  <a:pt x="202" y="14"/>
                  <a:pt x="200" y="14"/>
                  <a:pt x="199" y="14"/>
                </a:cubicBezTo>
                <a:cubicBezTo>
                  <a:pt x="196" y="13"/>
                  <a:pt x="194" y="13"/>
                  <a:pt x="191" y="13"/>
                </a:cubicBezTo>
                <a:cubicBezTo>
                  <a:pt x="190" y="13"/>
                  <a:pt x="188" y="13"/>
                  <a:pt x="187" y="12"/>
                </a:cubicBezTo>
                <a:cubicBezTo>
                  <a:pt x="184" y="12"/>
                  <a:pt x="181" y="12"/>
                  <a:pt x="179" y="11"/>
                </a:cubicBezTo>
                <a:cubicBezTo>
                  <a:pt x="178" y="11"/>
                  <a:pt x="176" y="11"/>
                  <a:pt x="175" y="11"/>
                </a:cubicBezTo>
                <a:cubicBezTo>
                  <a:pt x="168" y="10"/>
                  <a:pt x="160" y="8"/>
                  <a:pt x="153" y="7"/>
                </a:cubicBezTo>
                <a:cubicBezTo>
                  <a:pt x="152" y="7"/>
                  <a:pt x="151" y="7"/>
                  <a:pt x="151" y="7"/>
                </a:cubicBezTo>
                <a:cubicBezTo>
                  <a:pt x="148" y="6"/>
                  <a:pt x="145" y="5"/>
                  <a:pt x="142" y="5"/>
                </a:cubicBezTo>
                <a:cubicBezTo>
                  <a:pt x="141" y="5"/>
                  <a:pt x="140" y="4"/>
                  <a:pt x="139" y="4"/>
                </a:cubicBezTo>
                <a:cubicBezTo>
                  <a:pt x="136" y="4"/>
                  <a:pt x="134" y="3"/>
                  <a:pt x="131" y="2"/>
                </a:cubicBezTo>
                <a:cubicBezTo>
                  <a:pt x="130" y="2"/>
                  <a:pt x="129" y="2"/>
                  <a:pt x="128" y="2"/>
                </a:cubicBezTo>
                <a:cubicBezTo>
                  <a:pt x="126" y="1"/>
                  <a:pt x="123" y="0"/>
                  <a:pt x="121" y="0"/>
                </a:cubicBezTo>
                <a:cubicBezTo>
                  <a:pt x="121" y="0"/>
                  <a:pt x="121" y="0"/>
                  <a:pt x="121" y="0"/>
                </a:cubicBezTo>
                <a:cubicBezTo>
                  <a:pt x="53" y="18"/>
                  <a:pt x="6" y="48"/>
                  <a:pt x="0" y="82"/>
                </a:cubicBezTo>
                <a:close/>
              </a:path>
            </a:pathLst>
          </a:custGeom>
          <a:solidFill>
            <a:schemeClr val="accent4">
              <a:lumMod val="75000"/>
            </a:schemeClr>
          </a:solidFill>
          <a:ln>
            <a:noFill/>
          </a:ln>
        </p:spPr>
        <p:style>
          <a:lnRef idx="0">
            <a:scrgbClr r="0" g="0" b="0"/>
          </a:lnRef>
          <a:fillRef idx="0">
            <a:scrgbClr r="0" g="0" b="0"/>
          </a:fillRef>
          <a:effectRef idx="0">
            <a:scrgbClr r="0" g="0" b="0"/>
          </a:effectRef>
          <a:fontRef idx="minor"/>
        </p:style>
      </p:sp>
      <p:sp>
        <p:nvSpPr>
          <p:cNvPr id="432" name="CustomShape 9"/>
          <p:cNvSpPr/>
          <p:nvPr/>
        </p:nvSpPr>
        <p:spPr>
          <a:xfrm>
            <a:off x="2550960" y="5260680"/>
            <a:ext cx="1927800" cy="662760"/>
          </a:xfrm>
          <a:custGeom>
            <a:avLst/>
            <a:gdLst/>
            <a:ahLst/>
            <a:cxnLst/>
            <a:rect l="l" t="t" r="r" b="b"/>
            <a:pathLst>
              <a:path w="534" h="184">
                <a:moveTo>
                  <a:pt x="458" y="0"/>
                </a:moveTo>
                <a:cubicBezTo>
                  <a:pt x="409" y="20"/>
                  <a:pt x="342" y="33"/>
                  <a:pt x="267" y="33"/>
                </a:cubicBezTo>
                <a:cubicBezTo>
                  <a:pt x="193" y="33"/>
                  <a:pt x="125" y="20"/>
                  <a:pt x="77" y="0"/>
                </a:cubicBezTo>
                <a:cubicBezTo>
                  <a:pt x="29" y="20"/>
                  <a:pt x="0" y="47"/>
                  <a:pt x="0" y="76"/>
                </a:cubicBezTo>
                <a:cubicBezTo>
                  <a:pt x="0" y="136"/>
                  <a:pt x="120" y="184"/>
                  <a:pt x="267" y="184"/>
                </a:cubicBezTo>
                <a:cubicBezTo>
                  <a:pt x="415" y="184"/>
                  <a:pt x="534" y="136"/>
                  <a:pt x="534" y="76"/>
                </a:cubicBezTo>
                <a:cubicBezTo>
                  <a:pt x="534" y="47"/>
                  <a:pt x="505" y="20"/>
                  <a:pt x="458" y="0"/>
                </a:cubicBezTo>
                <a:close/>
              </a:path>
            </a:pathLst>
          </a:custGeom>
          <a:solidFill>
            <a:schemeClr val="accent4">
              <a:lumMod val="75000"/>
            </a:schemeClr>
          </a:solidFill>
          <a:ln>
            <a:noFill/>
          </a:ln>
        </p:spPr>
        <p:style>
          <a:lnRef idx="0">
            <a:scrgbClr r="0" g="0" b="0"/>
          </a:lnRef>
          <a:fillRef idx="0">
            <a:scrgbClr r="0" g="0" b="0"/>
          </a:fillRef>
          <a:effectRef idx="0">
            <a:scrgbClr r="0" g="0" b="0"/>
          </a:effectRef>
          <a:fontRef idx="minor"/>
        </p:style>
      </p:sp>
      <p:sp>
        <p:nvSpPr>
          <p:cNvPr id="433" name="CustomShape 10"/>
          <p:cNvSpPr/>
          <p:nvPr/>
        </p:nvSpPr>
        <p:spPr>
          <a:xfrm>
            <a:off x="2550960" y="5030280"/>
            <a:ext cx="1927800" cy="502920"/>
          </a:xfrm>
          <a:custGeom>
            <a:avLst/>
            <a:gdLst/>
            <a:ahLst/>
            <a:cxnLst/>
            <a:rect l="l" t="t" r="r" b="b"/>
            <a:pathLst>
              <a:path w="534" h="140">
                <a:moveTo>
                  <a:pt x="533" y="0"/>
                </a:moveTo>
                <a:cubicBezTo>
                  <a:pt x="518" y="55"/>
                  <a:pt x="405" y="97"/>
                  <a:pt x="267" y="97"/>
                </a:cubicBezTo>
                <a:cubicBezTo>
                  <a:pt x="129" y="97"/>
                  <a:pt x="16" y="55"/>
                  <a:pt x="2" y="0"/>
                </a:cubicBezTo>
                <a:cubicBezTo>
                  <a:pt x="0" y="5"/>
                  <a:pt x="0" y="5"/>
                  <a:pt x="0" y="5"/>
                </a:cubicBezTo>
                <a:cubicBezTo>
                  <a:pt x="0" y="140"/>
                  <a:pt x="0" y="140"/>
                  <a:pt x="0" y="140"/>
                </a:cubicBezTo>
                <a:cubicBezTo>
                  <a:pt x="534" y="140"/>
                  <a:pt x="534" y="140"/>
                  <a:pt x="534" y="140"/>
                </a:cubicBezTo>
                <a:cubicBezTo>
                  <a:pt x="534" y="5"/>
                  <a:pt x="534" y="5"/>
                  <a:pt x="534" y="5"/>
                </a:cubicBezTo>
                <a:lnTo>
                  <a:pt x="533" y="0"/>
                </a:lnTo>
                <a:close/>
              </a:path>
            </a:pathLst>
          </a:custGeom>
          <a:solidFill>
            <a:schemeClr val="accent4">
              <a:lumMod val="75000"/>
            </a:schemeClr>
          </a:solidFill>
          <a:ln>
            <a:noFill/>
          </a:ln>
        </p:spPr>
        <p:style>
          <a:lnRef idx="0">
            <a:scrgbClr r="0" g="0" b="0"/>
          </a:lnRef>
          <a:fillRef idx="0">
            <a:scrgbClr r="0" g="0" b="0"/>
          </a:fillRef>
          <a:effectRef idx="0">
            <a:scrgbClr r="0" g="0" b="0"/>
          </a:effectRef>
          <a:fontRef idx="minor"/>
        </p:style>
      </p:sp>
      <p:pic>
        <p:nvPicPr>
          <p:cNvPr id="434" name="Picture 14"/>
          <p:cNvPicPr/>
          <p:nvPr/>
        </p:nvPicPr>
        <p:blipFill>
          <a:blip r:embed="rId2"/>
          <a:stretch/>
        </p:blipFill>
        <p:spPr>
          <a:xfrm>
            <a:off x="2210400" y="5497560"/>
            <a:ext cx="3351960" cy="1381320"/>
          </a:xfrm>
          <a:prstGeom prst="rect">
            <a:avLst/>
          </a:prstGeom>
          <a:ln>
            <a:noFill/>
          </a:ln>
        </p:spPr>
      </p:pic>
      <p:sp>
        <p:nvSpPr>
          <p:cNvPr id="435" name="CustomShape 11"/>
          <p:cNvSpPr/>
          <p:nvPr/>
        </p:nvSpPr>
        <p:spPr>
          <a:xfrm>
            <a:off x="11880" y="5480640"/>
            <a:ext cx="1659600" cy="891720"/>
          </a:xfrm>
          <a:custGeom>
            <a:avLst/>
            <a:gdLst/>
            <a:ahLst/>
            <a:cxnLst/>
            <a:rect l="l" t="t"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chemeClr val="accent4">
              <a:lumMod val="20000"/>
              <a:lumOff val="80000"/>
            </a:schemeClr>
          </a:solidFill>
          <a:ln>
            <a:noFill/>
          </a:ln>
        </p:spPr>
        <p:style>
          <a:lnRef idx="0">
            <a:scrgbClr r="0" g="0" b="0"/>
          </a:lnRef>
          <a:fillRef idx="0">
            <a:scrgbClr r="0" g="0" b="0"/>
          </a:fillRef>
          <a:effectRef idx="0">
            <a:scrgbClr r="0" g="0" b="0"/>
          </a:effectRef>
          <a:fontRef idx="minor"/>
        </p:style>
      </p:sp>
      <p:pic>
        <p:nvPicPr>
          <p:cNvPr id="436" name="Picture 4"/>
          <p:cNvPicPr/>
          <p:nvPr/>
        </p:nvPicPr>
        <p:blipFill>
          <a:blip r:embed="rId3"/>
          <a:stretch/>
        </p:blipFill>
        <p:spPr>
          <a:xfrm>
            <a:off x="0" y="3578400"/>
            <a:ext cx="2514240" cy="1907640"/>
          </a:xfrm>
          <a:prstGeom prst="rect">
            <a:avLst/>
          </a:prstGeom>
          <a:ln>
            <a:noFill/>
          </a:ln>
        </p:spPr>
      </p:pic>
      <p:sp>
        <p:nvSpPr>
          <p:cNvPr id="437" name="CustomShape 12"/>
          <p:cNvSpPr/>
          <p:nvPr/>
        </p:nvSpPr>
        <p:spPr>
          <a:xfrm>
            <a:off x="4267080" y="4895640"/>
            <a:ext cx="457164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IN" sz="1800" b="0" strike="noStrike" spc="-1">
                <a:solidFill>
                  <a:srgbClr val="464646"/>
                </a:solidFill>
                <a:uFill>
                  <a:solidFill>
                    <a:srgbClr val="FFFFFF"/>
                  </a:solidFill>
                </a:uFill>
                <a:latin typeface="Times New Roman"/>
              </a:rPr>
              <a:t>Presented By:</a:t>
            </a:r>
            <a:endParaRPr lang="en-IN" sz="1800" b="0" strike="noStrike" spc="-1">
              <a:solidFill>
                <a:srgbClr val="000000"/>
              </a:solidFill>
              <a:uFill>
                <a:solidFill>
                  <a:srgbClr val="FFFFFF"/>
                </a:solidFill>
              </a:uFill>
              <a:latin typeface="Arial"/>
            </a:endParaRPr>
          </a:p>
          <a:p>
            <a:pPr algn="r">
              <a:lnSpc>
                <a:spcPct val="100000"/>
              </a:lnSpc>
            </a:pPr>
            <a:r>
              <a:rPr lang="en-IN" sz="1800" b="0" strike="noStrike" spc="-1">
                <a:solidFill>
                  <a:srgbClr val="464646"/>
                </a:solidFill>
                <a:uFill>
                  <a:solidFill>
                    <a:srgbClr val="FFFFFF"/>
                  </a:solidFill>
                </a:uFill>
                <a:latin typeface="Times New Roman"/>
              </a:rPr>
              <a:t>Yuvarajan v</a:t>
            </a:r>
            <a:endParaRPr lang="en-IN" sz="1800" b="0" strike="noStrike" spc="-1">
              <a:solidFill>
                <a:srgbClr val="000000"/>
              </a:solidFill>
              <a:uFill>
                <a:solidFill>
                  <a:srgbClr val="FFFFFF"/>
                </a:solidFill>
              </a:uFill>
              <a:latin typeface="Arial"/>
            </a:endParaRPr>
          </a:p>
          <a:p>
            <a:pPr algn="r">
              <a:lnSpc>
                <a:spcPct val="100000"/>
              </a:lnSpc>
            </a:pPr>
            <a:r>
              <a:rPr lang="en-IN" sz="1800" b="0" strike="noStrike" spc="-1">
                <a:solidFill>
                  <a:srgbClr val="464646"/>
                </a:solidFill>
                <a:uFill>
                  <a:solidFill>
                    <a:srgbClr val="FFFFFF"/>
                  </a:solidFill>
                </a:uFill>
                <a:latin typeface="Times New Roman"/>
              </a:rPr>
              <a:t>Research Scholar</a:t>
            </a:r>
            <a:endParaRPr lang="en-IN" sz="1800" b="0" strike="noStrike" spc="-1">
              <a:solidFill>
                <a:srgbClr val="000000"/>
              </a:solidFill>
              <a:uFill>
                <a:solidFill>
                  <a:srgbClr val="FFFFFF"/>
                </a:solidFill>
              </a:uFill>
              <a:latin typeface="Arial"/>
            </a:endParaRPr>
          </a:p>
          <a:p>
            <a:pPr algn="r">
              <a:lnSpc>
                <a:spcPct val="100000"/>
              </a:lnSpc>
            </a:pPr>
            <a:r>
              <a:rPr lang="en-IN" sz="1800" b="0" strike="noStrike" spc="-1">
                <a:solidFill>
                  <a:srgbClr val="464646"/>
                </a:solidFill>
                <a:uFill>
                  <a:solidFill>
                    <a:srgbClr val="FFFFFF"/>
                  </a:solidFill>
                </a:uFill>
                <a:latin typeface="Times New Roman"/>
              </a:rPr>
              <a:t>Project Assistant(DST)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6"/>
                                        </p:tgtEl>
                                        <p:attrNameLst>
                                          <p:attrName>style.visibility</p:attrName>
                                        </p:attrNameLst>
                                      </p:cBhvr>
                                      <p:to>
                                        <p:strVal val="visible"/>
                                      </p:to>
                                    </p:set>
                                    <p:anim calcmode="lin" valueType="num">
                                      <p:cBhvr additive="repl">
                                        <p:cTn id="7" dur="500" fill="hold"/>
                                        <p:tgtEl>
                                          <p:spTgt spid="436"/>
                                        </p:tgtEl>
                                        <p:attrNameLst>
                                          <p:attrName>ppt_x</p:attrName>
                                        </p:attrNameLst>
                                      </p:cBhvr>
                                      <p:tavLst>
                                        <p:tav tm="0">
                                          <p:val>
                                            <p:strVal val="#ppt_x"/>
                                          </p:val>
                                        </p:tav>
                                        <p:tav tm="100000">
                                          <p:val>
                                            <p:strVal val="#ppt_x"/>
                                          </p:val>
                                        </p:tav>
                                      </p:tavLst>
                                    </p:anim>
                                    <p:anim calcmode="lin" valueType="num">
                                      <p:cBhvr additive="repl">
                                        <p:cTn id="8" dur="500" fill="hold"/>
                                        <p:tgtEl>
                                          <p:spTgt spid="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2" name="Content Placeholder 3"/>
          <p:cNvPicPr/>
          <p:nvPr/>
        </p:nvPicPr>
        <p:blipFill>
          <a:blip r:embed="rId2"/>
          <a:stretch/>
        </p:blipFill>
        <p:spPr>
          <a:xfrm>
            <a:off x="4876920" y="1523880"/>
            <a:ext cx="4038120" cy="2743320"/>
          </a:xfrm>
          <a:prstGeom prst="rect">
            <a:avLst/>
          </a:prstGeom>
          <a:ln>
            <a:noFill/>
          </a:ln>
        </p:spPr>
      </p:pic>
      <p:sp>
        <p:nvSpPr>
          <p:cNvPr id="473" name="TextShape 1"/>
          <p:cNvSpPr txBox="1"/>
          <p:nvPr/>
        </p:nvSpPr>
        <p:spPr>
          <a:xfrm>
            <a:off x="380880" y="1523880"/>
            <a:ext cx="4038120" cy="4525560"/>
          </a:xfrm>
          <a:prstGeom prst="rect">
            <a:avLst/>
          </a:prstGeom>
          <a:noFill/>
          <a:ln>
            <a:noFill/>
          </a:ln>
        </p:spPr>
        <p:txBody>
          <a:bodyPr lIns="90000" tIns="45000" rIns="90000" bIns="45000"/>
          <a:lstStyle/>
          <a:p>
            <a:pPr marL="365760" indent="-255600">
              <a:lnSpc>
                <a:spcPct val="100000"/>
              </a:lnSpc>
              <a:buClr>
                <a:srgbClr val="2DA2BF"/>
              </a:buClr>
              <a:buSzPct val="68000"/>
              <a:buFont typeface="Wingdings 3" charset="2"/>
              <a:buChar char=""/>
            </a:pPr>
            <a:r>
              <a:rPr lang="en-US" sz="2800" b="0" strike="noStrike" spc="-1" dirty="0">
                <a:uFill>
                  <a:solidFill>
                    <a:srgbClr val="FFFFFF"/>
                  </a:solidFill>
                </a:uFill>
                <a:latin typeface="Times New Roman"/>
              </a:rPr>
              <a:t>Telecom</a:t>
            </a:r>
            <a:endParaRPr lang="en-US" sz="2700" b="0" strike="noStrike" spc="-1" dirty="0">
              <a:uFill>
                <a:solidFill>
                  <a:srgbClr val="FFFFFF"/>
                </a:solidFill>
              </a:uFill>
              <a:latin typeface="Lucida Sans Unicode"/>
            </a:endParaRPr>
          </a:p>
          <a:p>
            <a:pPr marL="365760" indent="-255600">
              <a:lnSpc>
                <a:spcPct val="100000"/>
              </a:lnSpc>
              <a:buClr>
                <a:srgbClr val="2DA2BF"/>
              </a:buClr>
              <a:buSzPct val="68000"/>
              <a:buFont typeface="Wingdings 3" charset="2"/>
              <a:buChar char=""/>
            </a:pPr>
            <a:r>
              <a:rPr lang="en-US" sz="2800" b="0" strike="noStrike" spc="-1" dirty="0">
                <a:uFill>
                  <a:solidFill>
                    <a:srgbClr val="FFFFFF"/>
                  </a:solidFill>
                </a:uFill>
                <a:latin typeface="Times New Roman"/>
              </a:rPr>
              <a:t>Banking</a:t>
            </a:r>
            <a:endParaRPr lang="en-US" sz="2700" b="0" strike="noStrike" spc="-1" dirty="0">
              <a:uFill>
                <a:solidFill>
                  <a:srgbClr val="FFFFFF"/>
                </a:solidFill>
              </a:uFill>
              <a:latin typeface="Lucida Sans Unicode"/>
            </a:endParaRPr>
          </a:p>
          <a:p>
            <a:pPr marL="365760" indent="-255600">
              <a:lnSpc>
                <a:spcPct val="100000"/>
              </a:lnSpc>
              <a:buClr>
                <a:srgbClr val="2DA2BF"/>
              </a:buClr>
              <a:buSzPct val="68000"/>
              <a:buFont typeface="Wingdings 3" charset="2"/>
              <a:buChar char=""/>
            </a:pPr>
            <a:r>
              <a:rPr lang="en-US" sz="2800" b="0" strike="noStrike" spc="-1" dirty="0">
                <a:uFill>
                  <a:solidFill>
                    <a:srgbClr val="FFFFFF"/>
                  </a:solidFill>
                </a:uFill>
                <a:latin typeface="Times New Roman"/>
              </a:rPr>
              <a:t>Finance</a:t>
            </a:r>
            <a:endParaRPr lang="en-US" sz="2700" b="0" strike="noStrike" spc="-1" dirty="0">
              <a:uFill>
                <a:solidFill>
                  <a:srgbClr val="FFFFFF"/>
                </a:solidFill>
              </a:uFill>
              <a:latin typeface="Lucida Sans Unicode"/>
            </a:endParaRPr>
          </a:p>
          <a:p>
            <a:pPr marL="365760" indent="-255600">
              <a:lnSpc>
                <a:spcPct val="100000"/>
              </a:lnSpc>
              <a:buClr>
                <a:srgbClr val="2DA2BF"/>
              </a:buClr>
              <a:buSzPct val="68000"/>
              <a:buFont typeface="Wingdings 3" charset="2"/>
              <a:buChar char=""/>
            </a:pPr>
            <a:r>
              <a:rPr lang="en-US" sz="2800" b="0" strike="noStrike" spc="-1" dirty="0">
                <a:uFill>
                  <a:solidFill>
                    <a:srgbClr val="FFFFFF"/>
                  </a:solidFill>
                </a:uFill>
                <a:latin typeface="Times New Roman"/>
              </a:rPr>
              <a:t>Education</a:t>
            </a:r>
            <a:endParaRPr lang="en-US" sz="2700" b="0" strike="noStrike" spc="-1" dirty="0">
              <a:uFill>
                <a:solidFill>
                  <a:srgbClr val="FFFFFF"/>
                </a:solidFill>
              </a:uFill>
              <a:latin typeface="Lucida Sans Unicode"/>
            </a:endParaRPr>
          </a:p>
          <a:p>
            <a:pPr marL="365760" indent="-255600">
              <a:lnSpc>
                <a:spcPct val="100000"/>
              </a:lnSpc>
              <a:buClr>
                <a:srgbClr val="2DA2BF"/>
              </a:buClr>
              <a:buSzPct val="68000"/>
              <a:buFont typeface="Wingdings 3" charset="2"/>
              <a:buChar char=""/>
            </a:pPr>
            <a:r>
              <a:rPr lang="en-US" sz="2800" b="0" strike="noStrike" spc="-1" dirty="0">
                <a:uFill>
                  <a:solidFill>
                    <a:srgbClr val="FFFFFF"/>
                  </a:solidFill>
                </a:uFill>
                <a:latin typeface="Times New Roman"/>
              </a:rPr>
              <a:t>Healthcare,etc</a:t>
            </a:r>
            <a:endParaRPr lang="en-US" sz="2700" b="0" strike="noStrike" spc="-1" dirty="0">
              <a:uFill>
                <a:solidFill>
                  <a:srgbClr val="FFFFFF"/>
                </a:solidFill>
              </a:uFill>
              <a:latin typeface="Lucida Sans Unicode"/>
            </a:endParaRPr>
          </a:p>
        </p:txBody>
      </p:sp>
      <p:sp>
        <p:nvSpPr>
          <p:cNvPr id="474" name="TextShape 2"/>
          <p:cNvSpPr txBox="1"/>
          <p:nvPr/>
        </p:nvSpPr>
        <p:spPr>
          <a:xfrm>
            <a:off x="457200" y="274680"/>
            <a:ext cx="8229240" cy="1020240"/>
          </a:xfrm>
          <a:prstGeom prst="rect">
            <a:avLst/>
          </a:prstGeom>
          <a:noFill/>
          <a:ln>
            <a:noFill/>
          </a:ln>
        </p:spPr>
        <p:txBody>
          <a:bodyPr lIns="90000" tIns="45000" rIns="90000" bIns="45000" anchor="ctr"/>
          <a:lstStyle/>
          <a:p>
            <a:pPr>
              <a:lnSpc>
                <a:spcPct val="100000"/>
              </a:lnSpc>
            </a:pPr>
            <a:r>
              <a:rPr lang="en-US" sz="4100" b="1" strike="noStrike" spc="-1" dirty="0">
                <a:uFill>
                  <a:solidFill>
                    <a:srgbClr val="FFFFFF"/>
                  </a:solidFill>
                </a:uFill>
                <a:latin typeface="Times New Roman"/>
              </a:rPr>
              <a:t>Who uses R?</a:t>
            </a:r>
            <a:endParaRPr lang="en-US" sz="1800" b="0" strike="noStrike" spc="-1" dirty="0">
              <a:uFill>
                <a:solidFill>
                  <a:srgbClr val="FFFFFF"/>
                </a:solidFill>
              </a:uFill>
              <a:latin typeface="Lucida Sans Unicode"/>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TextShape 1"/>
          <p:cNvSpPr txBox="1"/>
          <p:nvPr/>
        </p:nvSpPr>
        <p:spPr>
          <a:xfrm>
            <a:off x="457200" y="273600"/>
            <a:ext cx="8228880" cy="1144440"/>
          </a:xfrm>
          <a:prstGeom prst="rect">
            <a:avLst/>
          </a:prstGeom>
          <a:noFill/>
          <a:ln>
            <a:noFill/>
          </a:ln>
        </p:spPr>
        <p:txBody>
          <a:bodyPr lIns="0" tIns="0" rIns="0" bIns="0" anchor="ctr"/>
          <a:lstStyle/>
          <a:p>
            <a:pPr algn="ctr">
              <a:lnSpc>
                <a:spcPct val="100000"/>
              </a:lnSpc>
            </a:pPr>
            <a:r>
              <a:rPr lang="en-US" sz="2500" b="0" strike="noStrike" spc="-1">
                <a:solidFill>
                  <a:srgbClr val="000000"/>
                </a:solidFill>
                <a:uFill>
                  <a:solidFill>
                    <a:srgbClr val="FFFFFF"/>
                  </a:solidFill>
                </a:uFill>
                <a:latin typeface="Arial"/>
              </a:rPr>
              <a:t>Data Scientist are obsessed with data</a:t>
            </a:r>
            <a:endParaRPr lang="en-US" sz="1800" b="0" strike="noStrike" spc="-1">
              <a:solidFill>
                <a:srgbClr val="000000"/>
              </a:solidFill>
              <a:uFill>
                <a:solidFill>
                  <a:srgbClr val="FFFFFF"/>
                </a:solidFill>
              </a:uFill>
              <a:latin typeface="Arial"/>
            </a:endParaRPr>
          </a:p>
        </p:txBody>
      </p:sp>
      <p:sp>
        <p:nvSpPr>
          <p:cNvPr id="476" name="TextShape 2"/>
          <p:cNvSpPr txBox="1"/>
          <p:nvPr/>
        </p:nvSpPr>
        <p:spPr>
          <a:xfrm>
            <a:off x="152280" y="1143000"/>
            <a:ext cx="8686080" cy="5486040"/>
          </a:xfrm>
          <a:prstGeom prst="rect">
            <a:avLst/>
          </a:prstGeom>
          <a:noFill/>
          <a:ln>
            <a:noFill/>
          </a:ln>
        </p:spPr>
        <p:txBody>
          <a:bodyPr lIns="0" tIns="0" rIns="0" bIns="0" anchor="ctr"/>
          <a:lstStyle/>
          <a:p>
            <a:pPr>
              <a:lnSpc>
                <a:spcPct val="100000"/>
              </a:lnSpc>
            </a:pPr>
            <a:endParaRPr lang="en-IN" sz="3200" b="0" strike="noStrike" spc="-1">
              <a:solidFill>
                <a:srgbClr val="000000"/>
              </a:solidFill>
              <a:uFill>
                <a:solidFill>
                  <a:srgbClr val="FFFFFF"/>
                </a:solidFill>
              </a:uFill>
              <a:latin typeface="Arial"/>
            </a:endParaRPr>
          </a:p>
          <a:p>
            <a:pPr>
              <a:lnSpc>
                <a:spcPct val="100000"/>
              </a:lnSpc>
            </a:pPr>
            <a:endParaRPr lang="en-IN" sz="3200" b="0" strike="noStrike" spc="-1">
              <a:solidFill>
                <a:srgbClr val="000000"/>
              </a:solidFill>
              <a:uFill>
                <a:solidFill>
                  <a:srgbClr val="FFFFFF"/>
                </a:solidFill>
              </a:uFill>
              <a:latin typeface="Arial"/>
            </a:endParaRPr>
          </a:p>
          <a:p>
            <a:pPr>
              <a:lnSpc>
                <a:spcPct val="100000"/>
              </a:lnSpc>
            </a:pPr>
            <a:endParaRPr lang="en-IN" sz="3200" b="0" strike="noStrike" spc="-1">
              <a:solidFill>
                <a:srgbClr val="000000"/>
              </a:solidFill>
              <a:uFill>
                <a:solidFill>
                  <a:srgbClr val="FFFFFF"/>
                </a:solidFill>
              </a:uFill>
              <a:latin typeface="Arial"/>
            </a:endParaRPr>
          </a:p>
          <a:p>
            <a:pPr>
              <a:lnSpc>
                <a:spcPct val="100000"/>
              </a:lnSpc>
            </a:pPr>
            <a:endParaRPr lang="en-IN" sz="3200" b="0" strike="noStrike" spc="-1">
              <a:solidFill>
                <a:srgbClr val="000000"/>
              </a:solidFill>
              <a:uFill>
                <a:solidFill>
                  <a:srgbClr val="FFFFFF"/>
                </a:solidFill>
              </a:uFill>
              <a:latin typeface="Arial"/>
            </a:endParaRPr>
          </a:p>
          <a:p>
            <a:pPr>
              <a:lnSpc>
                <a:spcPct val="100000"/>
              </a:lnSpc>
            </a:pPr>
            <a:endParaRPr lang="en-IN" sz="3200" b="0" strike="noStrike" spc="-1">
              <a:solidFill>
                <a:srgbClr val="000000"/>
              </a:solidFill>
              <a:uFill>
                <a:solidFill>
                  <a:srgbClr val="FFFFFF"/>
                </a:solidFill>
              </a:uFill>
              <a:latin typeface="Arial"/>
            </a:endParaRPr>
          </a:p>
          <a:p>
            <a:pPr>
              <a:lnSpc>
                <a:spcPct val="100000"/>
              </a:lnSpc>
            </a:pPr>
            <a:endParaRPr lang="en-IN" sz="3200" b="0" strike="noStrike" spc="-1">
              <a:solidFill>
                <a:srgbClr val="000000"/>
              </a:solidFill>
              <a:uFill>
                <a:solidFill>
                  <a:srgbClr val="FFFFFF"/>
                </a:solidFill>
              </a:uFill>
              <a:latin typeface="Arial"/>
            </a:endParaRPr>
          </a:p>
        </p:txBody>
      </p:sp>
      <p:pic>
        <p:nvPicPr>
          <p:cNvPr id="477" name="Picture 2"/>
          <p:cNvPicPr/>
          <p:nvPr/>
        </p:nvPicPr>
        <p:blipFill>
          <a:blip r:embed="rId2"/>
          <a:stretch/>
        </p:blipFill>
        <p:spPr>
          <a:xfrm>
            <a:off x="0" y="1295280"/>
            <a:ext cx="8842320" cy="4647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CustomShape 1"/>
          <p:cNvSpPr/>
          <p:nvPr/>
        </p:nvSpPr>
        <p:spPr>
          <a:xfrm>
            <a:off x="0" y="0"/>
            <a:ext cx="868572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4100" b="1" strike="noStrike" spc="-1">
                <a:solidFill>
                  <a:srgbClr val="464646"/>
                </a:solidFill>
                <a:uFill>
                  <a:solidFill>
                    <a:srgbClr val="FFFFFF"/>
                  </a:solidFill>
                </a:uFill>
                <a:latin typeface="Times New Roman"/>
                <a:ea typeface="DejaVu Sans"/>
              </a:rPr>
              <a:t>Overview of RStudio</a:t>
            </a:r>
            <a:endParaRPr lang="en-IN" sz="1800" b="0" strike="noStrike" spc="-1">
              <a:solidFill>
                <a:srgbClr val="000000"/>
              </a:solidFill>
              <a:uFill>
                <a:solidFill>
                  <a:srgbClr val="FFFFFF"/>
                </a:solidFill>
              </a:uFill>
              <a:latin typeface="Arial"/>
            </a:endParaRPr>
          </a:p>
        </p:txBody>
      </p:sp>
      <p:pic>
        <p:nvPicPr>
          <p:cNvPr id="479" name="Content Placeholder 6"/>
          <p:cNvPicPr/>
          <p:nvPr/>
        </p:nvPicPr>
        <p:blipFill>
          <a:blip r:embed="rId2"/>
          <a:stretch/>
        </p:blipFill>
        <p:spPr>
          <a:xfrm>
            <a:off x="380880" y="1066680"/>
            <a:ext cx="8533440" cy="5147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TextShape 1"/>
          <p:cNvSpPr txBox="1"/>
          <p:nvPr/>
        </p:nvSpPr>
        <p:spPr>
          <a:xfrm>
            <a:off x="457200" y="152280"/>
            <a:ext cx="8228880" cy="640440"/>
          </a:xfrm>
          <a:prstGeom prst="rect">
            <a:avLst/>
          </a:prstGeom>
          <a:noFill/>
          <a:ln>
            <a:noFill/>
          </a:ln>
        </p:spPr>
        <p:txBody>
          <a:bodyPr lIns="0" tIns="0" rIns="0" bIns="0" anchor="ctr"/>
          <a:lstStyle/>
          <a:p>
            <a:pPr algn="ctr">
              <a:lnSpc>
                <a:spcPct val="100000"/>
              </a:lnSpc>
            </a:pPr>
            <a:r>
              <a:rPr lang="en-US" sz="2400" b="1" strike="noStrike" spc="-1">
                <a:solidFill>
                  <a:srgbClr val="000000"/>
                </a:solidFill>
                <a:uFill>
                  <a:solidFill>
                    <a:srgbClr val="FFFFFF"/>
                  </a:solidFill>
                </a:uFill>
                <a:latin typeface="Times New Roman"/>
              </a:rPr>
              <a:t>Explore Data using R</a:t>
            </a:r>
            <a:endParaRPr lang="en-US" sz="1800" b="0" strike="noStrike" spc="-1">
              <a:solidFill>
                <a:srgbClr val="000000"/>
              </a:solidFill>
              <a:uFill>
                <a:solidFill>
                  <a:srgbClr val="FFFFFF"/>
                </a:solidFill>
              </a:uFill>
              <a:latin typeface="Arial"/>
            </a:endParaRPr>
          </a:p>
        </p:txBody>
      </p:sp>
      <p:sp>
        <p:nvSpPr>
          <p:cNvPr id="481" name="TextShape 2"/>
          <p:cNvSpPr txBox="1"/>
          <p:nvPr/>
        </p:nvSpPr>
        <p:spPr>
          <a:xfrm>
            <a:off x="457200" y="1523880"/>
            <a:ext cx="8076960" cy="4038120"/>
          </a:xfrm>
          <a:prstGeom prst="rect">
            <a:avLst/>
          </a:prstGeom>
          <a:noFill/>
          <a:ln>
            <a:noFill/>
          </a:ln>
        </p:spPr>
        <p:txBody>
          <a:bodyPr lIns="0" tIns="0" rIns="0" bIns="0" anchor="ctr"/>
          <a:lstStyle/>
          <a:p>
            <a:pPr marL="365760" indent="-254880" algn="just">
              <a:lnSpc>
                <a:spcPct val="150000"/>
              </a:lnSpc>
              <a:buClr>
                <a:srgbClr val="2DA2BF"/>
              </a:buClr>
              <a:buSzPct val="68000"/>
              <a:buFont typeface="Wingdings 3" charset="2"/>
              <a:buChar char=""/>
            </a:pPr>
            <a:r>
              <a:rPr lang="en-IN" sz="1800" b="0" strike="noStrike" spc="-1">
                <a:solidFill>
                  <a:srgbClr val="000000"/>
                </a:solidFill>
                <a:uFill>
                  <a:solidFill>
                    <a:srgbClr val="FFFFFF"/>
                  </a:solidFill>
                </a:uFill>
                <a:latin typeface="Times New Roman"/>
              </a:rPr>
              <a:t>A Package is a collection of R functions with comprehensive documents. </a:t>
            </a:r>
            <a:endParaRPr lang="en-IN" sz="3200" b="0" strike="noStrike" spc="-1">
              <a:solidFill>
                <a:srgbClr val="000000"/>
              </a:solidFill>
              <a:uFill>
                <a:solidFill>
                  <a:srgbClr val="FFFFFF"/>
                </a:solidFill>
              </a:uFill>
              <a:latin typeface="Arial"/>
            </a:endParaRPr>
          </a:p>
          <a:p>
            <a:pPr marL="365760" indent="-254880" algn="just">
              <a:lnSpc>
                <a:spcPct val="150000"/>
              </a:lnSpc>
              <a:buClr>
                <a:srgbClr val="2DA2BF"/>
              </a:buClr>
              <a:buSzPct val="68000"/>
              <a:buFont typeface="Wingdings 3" charset="2"/>
              <a:buChar char=""/>
            </a:pPr>
            <a:r>
              <a:rPr lang="en-IN" sz="1800" b="0" strike="noStrike" spc="-1">
                <a:solidFill>
                  <a:srgbClr val="000000"/>
                </a:solidFill>
                <a:uFill>
                  <a:solidFill>
                    <a:srgbClr val="FFFFFF"/>
                  </a:solidFill>
                </a:uFill>
                <a:latin typeface="Times New Roman"/>
              </a:rPr>
              <a:t>A Package includes: R functions, Data Example, Help Files, Namespace and Description. </a:t>
            </a:r>
            <a:endParaRPr lang="en-IN" sz="3200" b="0" strike="noStrike" spc="-1">
              <a:solidFill>
                <a:srgbClr val="000000"/>
              </a:solidFill>
              <a:uFill>
                <a:solidFill>
                  <a:srgbClr val="FFFFFF"/>
                </a:solidFill>
              </a:uFill>
              <a:latin typeface="Arial"/>
            </a:endParaRPr>
          </a:p>
          <a:p>
            <a:pPr marL="365760" indent="-254880" algn="just">
              <a:lnSpc>
                <a:spcPct val="150000"/>
              </a:lnSpc>
              <a:buClr>
                <a:srgbClr val="2DA2BF"/>
              </a:buClr>
              <a:buSzPct val="68000"/>
              <a:buFont typeface="Wingdings 3" charset="2"/>
              <a:buChar char=""/>
            </a:pPr>
            <a:r>
              <a:rPr lang="en-IN" sz="1800" b="0" strike="noStrike" spc="-1">
                <a:solidFill>
                  <a:srgbClr val="000000"/>
                </a:solidFill>
                <a:uFill>
                  <a:solidFill>
                    <a:srgbClr val="FFFFFF"/>
                  </a:solidFill>
                </a:uFill>
                <a:latin typeface="Times New Roman"/>
              </a:rPr>
              <a:t>The default installation is kept as minimum. </a:t>
            </a:r>
            <a:endParaRPr lang="en-IN" sz="3200" b="0" strike="noStrike" spc="-1">
              <a:solidFill>
                <a:srgbClr val="000000"/>
              </a:solidFill>
              <a:uFill>
                <a:solidFill>
                  <a:srgbClr val="FFFFFF"/>
                </a:solidFill>
              </a:uFill>
              <a:latin typeface="Arial"/>
            </a:endParaRPr>
          </a:p>
          <a:p>
            <a:pPr marL="365760" indent="-254880" algn="just">
              <a:lnSpc>
                <a:spcPct val="150000"/>
              </a:lnSpc>
              <a:buClr>
                <a:srgbClr val="2DA2BF"/>
              </a:buClr>
              <a:buSzPct val="68000"/>
              <a:buFont typeface="Wingdings 3" charset="2"/>
              <a:buChar char=""/>
            </a:pPr>
            <a:r>
              <a:rPr lang="en-IN" sz="1800" b="0" strike="noStrike" spc="-1">
                <a:solidFill>
                  <a:srgbClr val="000000"/>
                </a:solidFill>
                <a:uFill>
                  <a:solidFill>
                    <a:srgbClr val="FFFFFF"/>
                  </a:solidFill>
                </a:uFill>
                <a:latin typeface="Times New Roman"/>
              </a:rPr>
              <a:t>The function of R could be extent by loading R packages</a:t>
            </a:r>
            <a:endParaRPr lang="en-IN" sz="3200" b="0" strike="noStrike" spc="-1">
              <a:solidFill>
                <a:srgbClr val="000000"/>
              </a:solidFill>
              <a:uFill>
                <a:solidFill>
                  <a:srgbClr val="FFFFFF"/>
                </a:solidFill>
              </a:uFill>
              <a:latin typeface="Arial"/>
            </a:endParaRPr>
          </a:p>
          <a:p>
            <a:pPr marL="365760" lvl="5" indent="-254880" algn="ctr">
              <a:lnSpc>
                <a:spcPct val="150000"/>
              </a:lnSpc>
              <a:buClr>
                <a:srgbClr val="2DA2BF"/>
              </a:buClr>
              <a:buSzPct val="68000"/>
              <a:buFont typeface="Wingdings 3" charset="2"/>
              <a:buChar char=""/>
            </a:pPr>
            <a:r>
              <a:rPr lang="en-IN" sz="1800" b="0" strike="noStrike" spc="-1">
                <a:solidFill>
                  <a:srgbClr val="000000"/>
                </a:solidFill>
                <a:uFill>
                  <a:solidFill>
                    <a:srgbClr val="FFFFFF"/>
                  </a:solidFill>
                </a:uFill>
                <a:latin typeface="Times New Roman"/>
              </a:rPr>
              <a:t> </a:t>
            </a:r>
            <a:r>
              <a:rPr lang="en-IN" sz="1800" b="1" strike="noStrike" spc="-1">
                <a:solidFill>
                  <a:srgbClr val="000000"/>
                </a:solidFill>
                <a:uFill>
                  <a:solidFill>
                    <a:srgbClr val="FFFFFF"/>
                  </a:solidFill>
                </a:uFill>
                <a:latin typeface="Times New Roman"/>
              </a:rPr>
              <a:t>Install. Packages(“package name”)</a:t>
            </a:r>
            <a:endParaRPr lang="en-IN" sz="3200" b="0" strike="noStrike" spc="-1">
              <a:solidFill>
                <a:srgbClr val="000000"/>
              </a:solidFill>
              <a:uFill>
                <a:solidFill>
                  <a:srgbClr val="FFFFFF"/>
                </a:solidFill>
              </a:uFill>
              <a:latin typeface="Arial"/>
            </a:endParaRPr>
          </a:p>
          <a:p>
            <a:pPr marL="365760" lvl="5" indent="-254880" algn="ctr">
              <a:lnSpc>
                <a:spcPct val="150000"/>
              </a:lnSpc>
              <a:buClr>
                <a:srgbClr val="2DA2BF"/>
              </a:buClr>
              <a:buSzPct val="68000"/>
              <a:buFont typeface="Wingdings 3" charset="2"/>
              <a:buChar char=""/>
            </a:pPr>
            <a:r>
              <a:rPr lang="en-IN" sz="1800" b="1" strike="noStrike" spc="-1">
                <a:solidFill>
                  <a:srgbClr val="000000"/>
                </a:solidFill>
                <a:uFill>
                  <a:solidFill>
                    <a:srgbClr val="FFFFFF"/>
                  </a:solidFill>
                </a:uFill>
                <a:latin typeface="Times New Roman"/>
              </a:rPr>
              <a:t>Library(package name)</a:t>
            </a:r>
            <a:endParaRPr lang="en-IN"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TextShape 1"/>
          <p:cNvSpPr txBox="1"/>
          <p:nvPr/>
        </p:nvSpPr>
        <p:spPr>
          <a:xfrm>
            <a:off x="457200" y="45480"/>
            <a:ext cx="8228880" cy="564120"/>
          </a:xfrm>
          <a:prstGeom prst="rect">
            <a:avLst/>
          </a:prstGeom>
          <a:noFill/>
          <a:ln>
            <a:noFill/>
          </a:ln>
        </p:spPr>
        <p:txBody>
          <a:bodyPr lIns="0" tIns="0" rIns="0" bIns="0" anchor="ctr"/>
          <a:lstStyle/>
          <a:p>
            <a:pPr algn="ctr">
              <a:lnSpc>
                <a:spcPct val="100000"/>
              </a:lnSpc>
            </a:pPr>
            <a:r>
              <a:rPr lang="en-US" sz="2400" b="1" strike="noStrike" spc="-1">
                <a:solidFill>
                  <a:srgbClr val="000000"/>
                </a:solidFill>
                <a:uFill>
                  <a:solidFill>
                    <a:srgbClr val="FFFFFF"/>
                  </a:solidFill>
                </a:uFill>
                <a:latin typeface="Times New Roman"/>
              </a:rPr>
              <a:t>Loading data</a:t>
            </a:r>
            <a:endParaRPr lang="en-US" sz="1800" b="0" strike="noStrike" spc="-1">
              <a:solidFill>
                <a:srgbClr val="000000"/>
              </a:solidFill>
              <a:uFill>
                <a:solidFill>
                  <a:srgbClr val="FFFFFF"/>
                </a:solidFill>
              </a:uFill>
              <a:latin typeface="Arial"/>
            </a:endParaRPr>
          </a:p>
        </p:txBody>
      </p:sp>
      <p:sp>
        <p:nvSpPr>
          <p:cNvPr id="483" name="TextShape 2"/>
          <p:cNvSpPr txBox="1"/>
          <p:nvPr/>
        </p:nvSpPr>
        <p:spPr>
          <a:xfrm>
            <a:off x="1143000" y="1752600"/>
            <a:ext cx="7619760" cy="4724160"/>
          </a:xfrm>
          <a:prstGeom prst="rect">
            <a:avLst/>
          </a:prstGeom>
          <a:noFill/>
          <a:ln>
            <a:noFill/>
          </a:ln>
        </p:spPr>
        <p:txBody>
          <a:bodyPr lIns="0" tIns="0" rIns="0" bIns="0" anchor="ctr"/>
          <a:lstStyle/>
          <a:p>
            <a:pPr>
              <a:lnSpc>
                <a:spcPct val="150000"/>
              </a:lnSpc>
            </a:pPr>
            <a:r>
              <a:rPr lang="en-IN" sz="2000" b="1" strike="noStrike" spc="-1" dirty="0">
                <a:solidFill>
                  <a:srgbClr val="000000"/>
                </a:solidFill>
                <a:uFill>
                  <a:solidFill>
                    <a:srgbClr val="FFFFFF"/>
                  </a:solidFill>
                </a:uFill>
                <a:latin typeface="Times New Roman"/>
              </a:rPr>
              <a:t>Data(dataset name)</a:t>
            </a:r>
            <a:endParaRPr lang="en-IN" sz="3200" b="0" strike="noStrike" spc="-1" dirty="0">
              <a:solidFill>
                <a:srgbClr val="000000"/>
              </a:solidFill>
              <a:uFill>
                <a:solidFill>
                  <a:srgbClr val="FFFFFF"/>
                </a:solidFill>
              </a:uFill>
              <a:latin typeface="Arial"/>
            </a:endParaRPr>
          </a:p>
          <a:p>
            <a:pPr>
              <a:lnSpc>
                <a:spcPct val="150000"/>
              </a:lnSpc>
            </a:pPr>
            <a:r>
              <a:rPr lang="en-IN" sz="2000" b="0" strike="noStrike" spc="-1" dirty="0">
                <a:solidFill>
                  <a:srgbClr val="000000"/>
                </a:solidFill>
                <a:uFill>
                  <a:solidFill>
                    <a:srgbClr val="FFFFFF"/>
                  </a:solidFill>
                </a:uFill>
                <a:latin typeface="Times New Roman"/>
              </a:rPr>
              <a:t>	read and write functions</a:t>
            </a:r>
            <a:endParaRPr lang="en-IN" sz="3200" b="0" strike="noStrike" spc="-1" dirty="0">
              <a:solidFill>
                <a:srgbClr val="000000"/>
              </a:solidFill>
              <a:uFill>
                <a:solidFill>
                  <a:srgbClr val="FFFFFF"/>
                </a:solidFill>
              </a:uFill>
              <a:latin typeface="Arial"/>
            </a:endParaRPr>
          </a:p>
          <a:p>
            <a:pPr>
              <a:lnSpc>
                <a:spcPct val="150000"/>
              </a:lnSpc>
            </a:pPr>
            <a:r>
              <a:rPr lang="en-IN" sz="2000" b="1" strike="noStrike" spc="-1" dirty="0" err="1">
                <a:solidFill>
                  <a:srgbClr val="000000"/>
                </a:solidFill>
                <a:uFill>
                  <a:solidFill>
                    <a:srgbClr val="FFFFFF"/>
                  </a:solidFill>
                </a:uFill>
                <a:latin typeface="Times New Roman"/>
              </a:rPr>
              <a:t>Getwd</a:t>
            </a:r>
            <a:r>
              <a:rPr lang="en-IN" sz="2000" b="1" strike="noStrike" spc="-1" dirty="0">
                <a:solidFill>
                  <a:srgbClr val="000000"/>
                </a:solidFill>
                <a:uFill>
                  <a:solidFill>
                    <a:srgbClr val="FFFFFF"/>
                  </a:solidFill>
                </a:uFill>
                <a:latin typeface="Times New Roman"/>
              </a:rPr>
              <a:t>()</a:t>
            </a:r>
            <a:r>
              <a:rPr lang="en-IN" sz="2000" b="0" strike="noStrike" spc="-1" dirty="0">
                <a:solidFill>
                  <a:srgbClr val="000000"/>
                </a:solidFill>
                <a:uFill>
                  <a:solidFill>
                    <a:srgbClr val="FFFFFF"/>
                  </a:solidFill>
                </a:uFill>
                <a:latin typeface="Times New Roman"/>
              </a:rPr>
              <a:t> and </a:t>
            </a:r>
            <a:r>
              <a:rPr lang="en-IN" sz="2000" b="1" strike="noStrike" spc="-1" dirty="0" err="1">
                <a:solidFill>
                  <a:srgbClr val="000000"/>
                </a:solidFill>
                <a:uFill>
                  <a:solidFill>
                    <a:srgbClr val="FFFFFF"/>
                  </a:solidFill>
                </a:uFill>
                <a:latin typeface="Times New Roman"/>
              </a:rPr>
              <a:t>setwd</a:t>
            </a:r>
            <a:r>
              <a:rPr lang="en-IN" sz="2000" b="1" strike="noStrike" spc="-1" dirty="0">
                <a:solidFill>
                  <a:srgbClr val="000000"/>
                </a:solidFill>
                <a:uFill>
                  <a:solidFill>
                    <a:srgbClr val="FFFFFF"/>
                  </a:solidFill>
                </a:uFill>
                <a:latin typeface="Times New Roman"/>
              </a:rPr>
              <a:t>()</a:t>
            </a:r>
            <a:endParaRPr lang="en-IN" sz="3200" b="0" strike="noStrike" spc="-1" dirty="0">
              <a:solidFill>
                <a:srgbClr val="000000"/>
              </a:solidFill>
              <a:uFill>
                <a:solidFill>
                  <a:srgbClr val="FFFFFF"/>
                </a:solidFill>
              </a:uFill>
              <a:latin typeface="Arial"/>
            </a:endParaRPr>
          </a:p>
          <a:p>
            <a:pPr>
              <a:lnSpc>
                <a:spcPct val="150000"/>
              </a:lnSpc>
            </a:pPr>
            <a:r>
              <a:rPr lang="en-IN" sz="2000" b="0" strike="noStrike" spc="-1" dirty="0">
                <a:solidFill>
                  <a:srgbClr val="000000"/>
                </a:solidFill>
                <a:uFill>
                  <a:solidFill>
                    <a:srgbClr val="FFFFFF"/>
                  </a:solidFill>
                </a:uFill>
                <a:latin typeface="Times New Roman"/>
              </a:rPr>
              <a:t>	read and write functions use full path name</a:t>
            </a:r>
            <a:endParaRPr lang="en-IN" sz="3200" b="0" strike="noStrike" spc="-1" dirty="0">
              <a:solidFill>
                <a:srgbClr val="000000"/>
              </a:solidFill>
              <a:uFill>
                <a:solidFill>
                  <a:srgbClr val="FFFFFF"/>
                </a:solidFill>
              </a:uFill>
              <a:latin typeface="Arial"/>
            </a:endParaRPr>
          </a:p>
          <a:p>
            <a:pPr>
              <a:lnSpc>
                <a:spcPct val="150000"/>
              </a:lnSpc>
            </a:pPr>
            <a:endParaRPr lang="en-IN" sz="3200" b="0" strike="noStrike" spc="-1" dirty="0">
              <a:solidFill>
                <a:srgbClr val="000000"/>
              </a:solidFill>
              <a:uFill>
                <a:solidFill>
                  <a:srgbClr val="FFFFFF"/>
                </a:solidFill>
              </a:uFill>
              <a:latin typeface="Arial"/>
            </a:endParaRPr>
          </a:p>
          <a:p>
            <a:pPr>
              <a:lnSpc>
                <a:spcPct val="150000"/>
              </a:lnSpc>
            </a:pPr>
            <a:r>
              <a:rPr lang="en-IN" sz="2000" b="0" strike="noStrike" spc="-1" dirty="0">
                <a:solidFill>
                  <a:srgbClr val="000000"/>
                </a:solidFill>
                <a:uFill>
                  <a:solidFill>
                    <a:srgbClr val="FFFFFF"/>
                  </a:solidFill>
                </a:uFill>
                <a:latin typeface="Times New Roman"/>
              </a:rPr>
              <a:t>Example:  a &lt;- read.csv(“c://desktop/sample.csv”)</a:t>
            </a:r>
            <a:endParaRPr lang="en-IN" sz="3200" b="0" strike="noStrike" spc="-1" dirty="0">
              <a:solidFill>
                <a:srgbClr val="000000"/>
              </a:solidFill>
              <a:uFill>
                <a:solidFill>
                  <a:srgbClr val="FFFFFF"/>
                </a:solidFill>
              </a:uFill>
              <a:latin typeface="Arial"/>
            </a:endParaRPr>
          </a:p>
          <a:p>
            <a:pPr>
              <a:lnSpc>
                <a:spcPct val="150000"/>
              </a:lnSpc>
            </a:pPr>
            <a:endParaRPr lang="en-IN" sz="3200" b="0" strike="noStrike" spc="-1" dirty="0">
              <a:solidFill>
                <a:srgbClr val="000000"/>
              </a:solidFill>
              <a:uFill>
                <a:solidFill>
                  <a:srgbClr val="FFFFFF"/>
                </a:solidFill>
              </a:uFill>
              <a:latin typeface="Arial"/>
            </a:endParaRPr>
          </a:p>
          <a:p>
            <a:pPr>
              <a:lnSpc>
                <a:spcPct val="150000"/>
              </a:lnSpc>
            </a:pPr>
            <a:r>
              <a:rPr lang="en-IN" sz="2000" b="0" strike="noStrike" spc="-1" dirty="0">
                <a:solidFill>
                  <a:srgbClr val="000000"/>
                </a:solidFill>
                <a:uFill>
                  <a:solidFill>
                    <a:srgbClr val="FFFFFF"/>
                  </a:solidFill>
                </a:uFill>
                <a:latin typeface="Times New Roman"/>
              </a:rPr>
              <a:t>Assignment operator:  “&lt; -”</a:t>
            </a:r>
            <a:endParaRPr lang="en-IN" sz="3200" b="0" strike="noStrike" spc="-1" dirty="0">
              <a:solidFill>
                <a:srgbClr val="000000"/>
              </a:solidFill>
              <a:uFill>
                <a:solidFill>
                  <a:srgbClr val="FFFFFF"/>
                </a:solidFill>
              </a:uFill>
              <a:latin typeface="Arial"/>
            </a:endParaRPr>
          </a:p>
          <a:p>
            <a:pPr>
              <a:lnSpc>
                <a:spcPct val="150000"/>
              </a:lnSpc>
            </a:pPr>
            <a:endParaRPr lang="en-IN" sz="3200" b="0" strike="noStrike" spc="-1" dirty="0">
              <a:solidFill>
                <a:srgbClr val="000000"/>
              </a:solidFill>
              <a:uFill>
                <a:solidFill>
                  <a:srgbClr val="FFFFFF"/>
                </a:solidFill>
              </a:uFill>
              <a:latin typeface="Arial"/>
            </a:endParaRPr>
          </a:p>
          <a:p>
            <a:pPr>
              <a:lnSpc>
                <a:spcPct val="150000"/>
              </a:lnSpc>
            </a:pPr>
            <a:r>
              <a:rPr lang="en-IN" sz="2000" b="0" strike="noStrike" spc="-1" dirty="0" smtClean="0">
                <a:solidFill>
                  <a:srgbClr val="000000"/>
                </a:solidFill>
                <a:uFill>
                  <a:solidFill>
                    <a:srgbClr val="FFFFFF"/>
                  </a:solidFill>
                </a:uFill>
                <a:latin typeface="Times New Roman"/>
              </a:rPr>
              <a:t>	Help</a:t>
            </a:r>
            <a:r>
              <a:rPr lang="en-IN" sz="2000" b="0" strike="noStrike" spc="-1" dirty="0">
                <a:solidFill>
                  <a:srgbClr val="000000"/>
                </a:solidFill>
                <a:uFill>
                  <a:solidFill>
                    <a:srgbClr val="FFFFFF"/>
                  </a:solidFill>
                </a:uFill>
                <a:latin typeface="Times New Roman"/>
              </a:rPr>
              <a:t>:</a:t>
            </a:r>
            <a:endParaRPr lang="en-IN" sz="3200" b="0" strike="noStrike" spc="-1" dirty="0">
              <a:solidFill>
                <a:srgbClr val="000000"/>
              </a:solidFill>
              <a:uFill>
                <a:solidFill>
                  <a:srgbClr val="FFFFFF"/>
                </a:solidFill>
              </a:uFill>
              <a:latin typeface="Arial"/>
            </a:endParaRPr>
          </a:p>
          <a:p>
            <a:pPr>
              <a:lnSpc>
                <a:spcPct val="150000"/>
              </a:lnSpc>
            </a:pPr>
            <a:r>
              <a:rPr lang="en-IN" sz="2000" b="1" strike="noStrike" spc="-1" dirty="0" smtClean="0">
                <a:solidFill>
                  <a:srgbClr val="000000"/>
                </a:solidFill>
                <a:uFill>
                  <a:solidFill>
                    <a:srgbClr val="FFFFFF"/>
                  </a:solidFill>
                </a:uFill>
                <a:latin typeface="Times New Roman"/>
              </a:rPr>
              <a:t>	help(function </a:t>
            </a:r>
            <a:r>
              <a:rPr lang="en-IN" sz="2000" b="1" strike="noStrike" spc="-1" dirty="0">
                <a:solidFill>
                  <a:srgbClr val="000000"/>
                </a:solidFill>
                <a:uFill>
                  <a:solidFill>
                    <a:srgbClr val="FFFFFF"/>
                  </a:solidFill>
                </a:uFill>
                <a:latin typeface="Times New Roman"/>
              </a:rPr>
              <a:t>name)</a:t>
            </a:r>
            <a:endParaRPr lang="en-IN" sz="3200" b="0" strike="noStrike" spc="-1" dirty="0">
              <a:solidFill>
                <a:srgbClr val="000000"/>
              </a:solidFill>
              <a:uFill>
                <a:solidFill>
                  <a:srgbClr val="FFFFFF"/>
                </a:solidFill>
              </a:uFill>
              <a:latin typeface="Arial"/>
            </a:endParaRPr>
          </a:p>
          <a:p>
            <a:pPr>
              <a:lnSpc>
                <a:spcPct val="150000"/>
              </a:lnSpc>
            </a:pPr>
            <a:endParaRPr lang="en-IN" sz="3200" b="0" strike="noStrike" spc="-1" dirty="0">
              <a:solidFill>
                <a:srgbClr val="000000"/>
              </a:solidFill>
              <a:uFill>
                <a:solidFill>
                  <a:srgbClr val="FFFFFF"/>
                </a:solidFill>
              </a:uFill>
              <a:latin typeface="Arial"/>
            </a:endParaRPr>
          </a:p>
          <a:p>
            <a:pPr>
              <a:lnSpc>
                <a:spcPct val="150000"/>
              </a:lnSpc>
            </a:pPr>
            <a:endParaRPr lang="en-IN" sz="3200" b="0" strike="noStrike" spc="-1" dirty="0">
              <a:solidFill>
                <a:srgbClr val="000000"/>
              </a:solidFill>
              <a:uFill>
                <a:solidFill>
                  <a:srgbClr val="FFFFFF"/>
                </a:solidFill>
              </a:uFill>
              <a:latin typeface="Arial"/>
            </a:endParaRPr>
          </a:p>
        </p:txBody>
      </p:sp>
      <p:pic>
        <p:nvPicPr>
          <p:cNvPr id="484" name="Picture 2"/>
          <p:cNvPicPr/>
          <p:nvPr/>
        </p:nvPicPr>
        <p:blipFill>
          <a:blip r:embed="rId2"/>
          <a:stretch/>
        </p:blipFill>
        <p:spPr>
          <a:xfrm>
            <a:off x="5765760" y="1523880"/>
            <a:ext cx="2997000" cy="2742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TextShape 1"/>
          <p:cNvSpPr txBox="1"/>
          <p:nvPr/>
        </p:nvSpPr>
        <p:spPr>
          <a:xfrm>
            <a:off x="457200" y="0"/>
            <a:ext cx="8228880" cy="564120"/>
          </a:xfrm>
          <a:prstGeom prst="rect">
            <a:avLst/>
          </a:prstGeom>
          <a:noFill/>
          <a:ln>
            <a:noFill/>
          </a:ln>
        </p:spPr>
        <p:txBody>
          <a:bodyPr lIns="0" tIns="0" rIns="0" bIns="0" anchor="ctr"/>
          <a:lstStyle/>
          <a:p>
            <a:pPr algn="ctr">
              <a:lnSpc>
                <a:spcPct val="100000"/>
              </a:lnSpc>
            </a:pPr>
            <a:r>
              <a:rPr lang="en-US" sz="1800" b="1" strike="noStrike" spc="-1" dirty="0">
                <a:solidFill>
                  <a:srgbClr val="000000"/>
                </a:solidFill>
                <a:uFill>
                  <a:solidFill>
                    <a:srgbClr val="FFFFFF"/>
                  </a:solidFill>
                </a:uFill>
                <a:latin typeface="Times New Roman"/>
              </a:rPr>
              <a:t>Explore Data using R</a:t>
            </a:r>
            <a:endParaRPr lang="en-US" sz="1800" b="0" strike="noStrike" spc="-1" dirty="0">
              <a:solidFill>
                <a:srgbClr val="000000"/>
              </a:solidFill>
              <a:uFill>
                <a:solidFill>
                  <a:srgbClr val="FFFFFF"/>
                </a:solidFill>
              </a:uFill>
              <a:latin typeface="Arial"/>
            </a:endParaRPr>
          </a:p>
        </p:txBody>
      </p:sp>
      <p:sp>
        <p:nvSpPr>
          <p:cNvPr id="5" name="TextShape 2"/>
          <p:cNvSpPr txBox="1">
            <a:spLocks noGrp="1"/>
          </p:cNvSpPr>
          <p:nvPr>
            <p:ph type="subTitle"/>
          </p:nvPr>
        </p:nvSpPr>
        <p:spPr>
          <a:xfrm>
            <a:off x="1143000" y="1295400"/>
            <a:ext cx="7695840" cy="4698240"/>
          </a:xfrm>
          <a:prstGeom prst="rect">
            <a:avLst/>
          </a:prstGeom>
          <a:noFill/>
          <a:ln>
            <a:noFill/>
          </a:ln>
        </p:spPr>
        <p:txBody>
          <a:bodyPr lIns="0" tIns="0" rIns="0" bIns="0" anchor="ctr"/>
          <a:lstStyle/>
          <a:p>
            <a:pPr>
              <a:lnSpc>
                <a:spcPct val="150000"/>
              </a:lnSpc>
            </a:pPr>
            <a:r>
              <a:rPr lang="en-IN" b="0" strike="noStrike" spc="-1" dirty="0" smtClean="0">
                <a:solidFill>
                  <a:srgbClr val="000000"/>
                </a:solidFill>
                <a:uFill>
                  <a:solidFill>
                    <a:srgbClr val="FFFFFF"/>
                  </a:solidFill>
                </a:uFill>
                <a:latin typeface="Times New Roman" pitchFamily="18" charset="0"/>
                <a:cs typeface="Times New Roman" pitchFamily="18" charset="0"/>
              </a:rPr>
              <a:t>View first few rows of dataset</a:t>
            </a:r>
          </a:p>
          <a:p>
            <a:pPr>
              <a:lnSpc>
                <a:spcPct val="150000"/>
              </a:lnSpc>
            </a:pPr>
            <a:r>
              <a:rPr lang="en-IN" b="0" strike="noStrike" spc="-1" dirty="0" smtClean="0">
                <a:solidFill>
                  <a:srgbClr val="000000"/>
                </a:solidFill>
                <a:uFill>
                  <a:solidFill>
                    <a:srgbClr val="FFFFFF"/>
                  </a:solidFill>
                </a:uFill>
                <a:latin typeface="Times New Roman" pitchFamily="18" charset="0"/>
                <a:cs typeface="Times New Roman" pitchFamily="18" charset="0"/>
              </a:rPr>
              <a:t>	</a:t>
            </a:r>
            <a:r>
              <a:rPr lang="en-IN" b="1" strike="noStrike" spc="-1" dirty="0" smtClean="0">
                <a:solidFill>
                  <a:srgbClr val="000000"/>
                </a:solidFill>
                <a:uFill>
                  <a:solidFill>
                    <a:srgbClr val="FFFFFF"/>
                  </a:solidFill>
                </a:uFill>
                <a:latin typeface="Times New Roman" pitchFamily="18" charset="0"/>
                <a:cs typeface="Times New Roman" pitchFamily="18" charset="0"/>
              </a:rPr>
              <a:t>head(dataset name)              </a:t>
            </a:r>
            <a:r>
              <a:rPr lang="en-IN" b="0" strike="noStrike" spc="-1" dirty="0" smtClean="0">
                <a:solidFill>
                  <a:srgbClr val="000000"/>
                </a:solidFill>
                <a:uFill>
                  <a:solidFill>
                    <a:srgbClr val="FFFFFF"/>
                  </a:solidFill>
                </a:uFill>
                <a:latin typeface="Times New Roman" pitchFamily="18" charset="0"/>
                <a:cs typeface="Times New Roman" pitchFamily="18" charset="0"/>
              </a:rPr>
              <a:t>-To get </a:t>
            </a:r>
            <a:r>
              <a:rPr lang="en-IN" b="1" strike="noStrike" spc="-1" dirty="0" smtClean="0">
                <a:solidFill>
                  <a:srgbClr val="000000"/>
                </a:solidFill>
                <a:uFill>
                  <a:solidFill>
                    <a:srgbClr val="FFFFFF"/>
                  </a:solidFill>
                </a:uFill>
                <a:latin typeface="Times New Roman" pitchFamily="18" charset="0"/>
                <a:cs typeface="Times New Roman" pitchFamily="18" charset="0"/>
              </a:rPr>
              <a:t>1</a:t>
            </a:r>
            <a:r>
              <a:rPr lang="en-IN" b="1" strike="noStrike" spc="-1" baseline="30000" dirty="0" smtClean="0">
                <a:solidFill>
                  <a:srgbClr val="000000"/>
                </a:solidFill>
                <a:uFill>
                  <a:solidFill>
                    <a:srgbClr val="FFFFFF"/>
                  </a:solidFill>
                </a:uFill>
                <a:latin typeface="Times New Roman" pitchFamily="18" charset="0"/>
                <a:cs typeface="Times New Roman" pitchFamily="18" charset="0"/>
              </a:rPr>
              <a:t>st</a:t>
            </a:r>
            <a:r>
              <a:rPr lang="en-IN" b="0" strike="noStrike" spc="-1" dirty="0" smtClean="0">
                <a:solidFill>
                  <a:srgbClr val="000000"/>
                </a:solidFill>
                <a:uFill>
                  <a:solidFill>
                    <a:srgbClr val="FFFFFF"/>
                  </a:solidFill>
                </a:uFill>
                <a:latin typeface="Times New Roman" pitchFamily="18" charset="0"/>
                <a:cs typeface="Times New Roman" pitchFamily="18" charset="0"/>
              </a:rPr>
              <a:t> 5 rows display</a:t>
            </a:r>
          </a:p>
          <a:p>
            <a:pPr>
              <a:lnSpc>
                <a:spcPct val="150000"/>
              </a:lnSpc>
            </a:pPr>
            <a:endParaRPr lang="en-IN" b="0" strike="noStrike" spc="-1" dirty="0" smtClean="0">
              <a:solidFill>
                <a:srgbClr val="000000"/>
              </a:solidFill>
              <a:uFill>
                <a:solidFill>
                  <a:srgbClr val="FFFFFF"/>
                </a:solidFill>
              </a:uFill>
              <a:latin typeface="Times New Roman" pitchFamily="18" charset="0"/>
              <a:cs typeface="Times New Roman" pitchFamily="18" charset="0"/>
            </a:endParaRPr>
          </a:p>
          <a:p>
            <a:pPr>
              <a:lnSpc>
                <a:spcPct val="150000"/>
              </a:lnSpc>
            </a:pPr>
            <a:r>
              <a:rPr lang="en-IN" b="0" strike="noStrike" spc="-1" dirty="0" smtClean="0">
                <a:solidFill>
                  <a:srgbClr val="000000"/>
                </a:solidFill>
                <a:uFill>
                  <a:solidFill>
                    <a:srgbClr val="FFFFFF"/>
                  </a:solidFill>
                </a:uFill>
                <a:latin typeface="Times New Roman" pitchFamily="18" charset="0"/>
                <a:cs typeface="Times New Roman" pitchFamily="18" charset="0"/>
              </a:rPr>
              <a:t>	</a:t>
            </a:r>
            <a:r>
              <a:rPr lang="en-IN" b="1" strike="noStrike" spc="-1" dirty="0" smtClean="0">
                <a:solidFill>
                  <a:srgbClr val="000000"/>
                </a:solidFill>
                <a:uFill>
                  <a:solidFill>
                    <a:srgbClr val="FFFFFF"/>
                  </a:solidFill>
                </a:uFill>
                <a:latin typeface="Times New Roman" pitchFamily="18" charset="0"/>
                <a:cs typeface="Times New Roman" pitchFamily="18" charset="0"/>
              </a:rPr>
              <a:t>head(dataset name, 10)        </a:t>
            </a:r>
            <a:r>
              <a:rPr lang="en-IN" b="0" strike="noStrike" spc="-1" dirty="0" smtClean="0">
                <a:solidFill>
                  <a:srgbClr val="000000"/>
                </a:solidFill>
                <a:uFill>
                  <a:solidFill>
                    <a:srgbClr val="FFFFFF"/>
                  </a:solidFill>
                </a:uFill>
                <a:latin typeface="Times New Roman" pitchFamily="18" charset="0"/>
                <a:cs typeface="Times New Roman" pitchFamily="18" charset="0"/>
              </a:rPr>
              <a:t>- </a:t>
            </a:r>
            <a:r>
              <a:rPr lang="en-IN" b="1" strike="noStrike" spc="-1" dirty="0" smtClean="0">
                <a:solidFill>
                  <a:srgbClr val="000000"/>
                </a:solidFill>
                <a:uFill>
                  <a:solidFill>
                    <a:srgbClr val="FFFFFF"/>
                  </a:solidFill>
                </a:uFill>
                <a:latin typeface="Times New Roman" pitchFamily="18" charset="0"/>
                <a:cs typeface="Times New Roman" pitchFamily="18" charset="0"/>
              </a:rPr>
              <a:t>1</a:t>
            </a:r>
            <a:r>
              <a:rPr lang="en-IN" b="1" strike="noStrike" spc="-1" baseline="30000" dirty="0" smtClean="0">
                <a:solidFill>
                  <a:srgbClr val="000000"/>
                </a:solidFill>
                <a:uFill>
                  <a:solidFill>
                    <a:srgbClr val="FFFFFF"/>
                  </a:solidFill>
                </a:uFill>
                <a:latin typeface="Times New Roman" pitchFamily="18" charset="0"/>
                <a:cs typeface="Times New Roman" pitchFamily="18" charset="0"/>
              </a:rPr>
              <a:t>st</a:t>
            </a:r>
            <a:r>
              <a:rPr lang="en-IN" b="1" strike="noStrike" spc="-1" dirty="0" smtClean="0">
                <a:solidFill>
                  <a:srgbClr val="000000"/>
                </a:solidFill>
                <a:uFill>
                  <a:solidFill>
                    <a:srgbClr val="FFFFFF"/>
                  </a:solidFill>
                </a:uFill>
                <a:latin typeface="Times New Roman" pitchFamily="18" charset="0"/>
                <a:cs typeface="Times New Roman" pitchFamily="18" charset="0"/>
              </a:rPr>
              <a:t> </a:t>
            </a:r>
            <a:r>
              <a:rPr lang="en-IN" b="0" strike="noStrike" spc="-1" dirty="0" smtClean="0">
                <a:solidFill>
                  <a:srgbClr val="000000"/>
                </a:solidFill>
                <a:uFill>
                  <a:solidFill>
                    <a:srgbClr val="FFFFFF"/>
                  </a:solidFill>
                </a:uFill>
                <a:latin typeface="Times New Roman" pitchFamily="18" charset="0"/>
                <a:cs typeface="Times New Roman" pitchFamily="18" charset="0"/>
              </a:rPr>
              <a:t> 10 Rows will be display</a:t>
            </a:r>
          </a:p>
          <a:p>
            <a:pPr>
              <a:lnSpc>
                <a:spcPct val="150000"/>
              </a:lnSpc>
            </a:pPr>
            <a:endParaRPr lang="en-IN" b="0" strike="noStrike" spc="-1" dirty="0" smtClean="0">
              <a:solidFill>
                <a:srgbClr val="000000"/>
              </a:solidFill>
              <a:uFill>
                <a:solidFill>
                  <a:srgbClr val="FFFFFF"/>
                </a:solidFill>
              </a:uFill>
              <a:latin typeface="Times New Roman" pitchFamily="18" charset="0"/>
              <a:cs typeface="Times New Roman" pitchFamily="18" charset="0"/>
            </a:endParaRPr>
          </a:p>
          <a:p>
            <a:pPr>
              <a:lnSpc>
                <a:spcPct val="150000"/>
              </a:lnSpc>
            </a:pPr>
            <a:r>
              <a:rPr lang="en-IN" b="0" strike="noStrike" spc="-1" dirty="0" smtClean="0">
                <a:solidFill>
                  <a:srgbClr val="000000"/>
                </a:solidFill>
                <a:uFill>
                  <a:solidFill>
                    <a:srgbClr val="FFFFFF"/>
                  </a:solidFill>
                </a:uFill>
                <a:latin typeface="Times New Roman" pitchFamily="18" charset="0"/>
                <a:cs typeface="Times New Roman" pitchFamily="18" charset="0"/>
              </a:rPr>
              <a:t>View last few rows of dataset</a:t>
            </a:r>
          </a:p>
          <a:p>
            <a:pPr>
              <a:lnSpc>
                <a:spcPct val="150000"/>
              </a:lnSpc>
            </a:pPr>
            <a:r>
              <a:rPr lang="en-IN" b="0" strike="noStrike" spc="-1" dirty="0" smtClean="0">
                <a:solidFill>
                  <a:srgbClr val="000000"/>
                </a:solidFill>
                <a:uFill>
                  <a:solidFill>
                    <a:srgbClr val="FFFFFF"/>
                  </a:solidFill>
                </a:uFill>
                <a:latin typeface="Times New Roman" pitchFamily="18" charset="0"/>
                <a:cs typeface="Times New Roman" pitchFamily="18" charset="0"/>
              </a:rPr>
              <a:t>	</a:t>
            </a:r>
            <a:r>
              <a:rPr lang="en-IN" b="1" strike="noStrike" spc="-1" dirty="0" smtClean="0">
                <a:solidFill>
                  <a:srgbClr val="000000"/>
                </a:solidFill>
                <a:uFill>
                  <a:solidFill>
                    <a:srgbClr val="FFFFFF"/>
                  </a:solidFill>
                </a:uFill>
                <a:latin typeface="Times New Roman" pitchFamily="18" charset="0"/>
                <a:cs typeface="Times New Roman" pitchFamily="18" charset="0"/>
              </a:rPr>
              <a:t>Tail (dataset name)                </a:t>
            </a:r>
            <a:r>
              <a:rPr lang="en-IN" b="0" strike="noStrike" spc="-1" dirty="0" smtClean="0">
                <a:solidFill>
                  <a:srgbClr val="000000"/>
                </a:solidFill>
                <a:uFill>
                  <a:solidFill>
                    <a:srgbClr val="FFFFFF"/>
                  </a:solidFill>
                </a:uFill>
                <a:latin typeface="Times New Roman" pitchFamily="18" charset="0"/>
                <a:cs typeface="Times New Roman" pitchFamily="18" charset="0"/>
              </a:rPr>
              <a:t>- To get</a:t>
            </a:r>
            <a:r>
              <a:rPr lang="en-IN" b="1" strike="noStrike" spc="-1" dirty="0" smtClean="0">
                <a:solidFill>
                  <a:srgbClr val="000000"/>
                </a:solidFill>
                <a:uFill>
                  <a:solidFill>
                    <a:srgbClr val="FFFFFF"/>
                  </a:solidFill>
                </a:uFill>
                <a:latin typeface="Times New Roman" pitchFamily="18" charset="0"/>
                <a:cs typeface="Times New Roman" pitchFamily="18" charset="0"/>
              </a:rPr>
              <a:t> Last </a:t>
            </a:r>
            <a:r>
              <a:rPr lang="en-IN" b="0" strike="noStrike" spc="-1" dirty="0" smtClean="0">
                <a:solidFill>
                  <a:srgbClr val="000000"/>
                </a:solidFill>
                <a:uFill>
                  <a:solidFill>
                    <a:srgbClr val="FFFFFF"/>
                  </a:solidFill>
                </a:uFill>
                <a:latin typeface="Times New Roman" pitchFamily="18" charset="0"/>
                <a:cs typeface="Times New Roman" pitchFamily="18" charset="0"/>
              </a:rPr>
              <a:t>5 rows display</a:t>
            </a:r>
          </a:p>
          <a:p>
            <a:pPr>
              <a:lnSpc>
                <a:spcPct val="150000"/>
              </a:lnSpc>
            </a:pPr>
            <a:endParaRPr lang="en-IN" b="0" strike="noStrike" spc="-1" dirty="0" smtClean="0">
              <a:solidFill>
                <a:srgbClr val="000000"/>
              </a:solidFill>
              <a:uFill>
                <a:solidFill>
                  <a:srgbClr val="FFFFFF"/>
                </a:solidFill>
              </a:uFill>
              <a:latin typeface="Times New Roman" pitchFamily="18" charset="0"/>
              <a:cs typeface="Times New Roman" pitchFamily="18" charset="0"/>
            </a:endParaRPr>
          </a:p>
          <a:p>
            <a:pPr>
              <a:lnSpc>
                <a:spcPct val="150000"/>
              </a:lnSpc>
            </a:pPr>
            <a:r>
              <a:rPr lang="en-IN" b="0" strike="noStrike" spc="-1" dirty="0" smtClean="0">
                <a:solidFill>
                  <a:srgbClr val="000000"/>
                </a:solidFill>
                <a:uFill>
                  <a:solidFill>
                    <a:srgbClr val="FFFFFF"/>
                  </a:solidFill>
                </a:uFill>
                <a:latin typeface="Times New Roman" pitchFamily="18" charset="0"/>
                <a:cs typeface="Times New Roman" pitchFamily="18" charset="0"/>
              </a:rPr>
              <a:t>	</a:t>
            </a:r>
            <a:r>
              <a:rPr lang="en-IN" b="1" strike="noStrike" spc="-1" dirty="0" smtClean="0">
                <a:solidFill>
                  <a:srgbClr val="000000"/>
                </a:solidFill>
                <a:uFill>
                  <a:solidFill>
                    <a:srgbClr val="FFFFFF"/>
                  </a:solidFill>
                </a:uFill>
                <a:latin typeface="Times New Roman" pitchFamily="18" charset="0"/>
                <a:cs typeface="Times New Roman" pitchFamily="18" charset="0"/>
              </a:rPr>
              <a:t>Tail(dataset name ,10)           </a:t>
            </a:r>
            <a:r>
              <a:rPr lang="en-IN" b="0" strike="noStrike" spc="-1" dirty="0" smtClean="0">
                <a:solidFill>
                  <a:srgbClr val="000000"/>
                </a:solidFill>
                <a:uFill>
                  <a:solidFill>
                    <a:srgbClr val="FFFFFF"/>
                  </a:solidFill>
                </a:uFill>
                <a:latin typeface="Times New Roman" pitchFamily="18" charset="0"/>
                <a:cs typeface="Times New Roman" pitchFamily="18" charset="0"/>
              </a:rPr>
              <a:t>-To get </a:t>
            </a:r>
            <a:r>
              <a:rPr lang="en-IN" b="1" strike="noStrike" spc="-1" dirty="0" smtClean="0">
                <a:solidFill>
                  <a:srgbClr val="000000"/>
                </a:solidFill>
                <a:uFill>
                  <a:solidFill>
                    <a:srgbClr val="FFFFFF"/>
                  </a:solidFill>
                </a:uFill>
                <a:latin typeface="Times New Roman" pitchFamily="18" charset="0"/>
                <a:cs typeface="Times New Roman" pitchFamily="18" charset="0"/>
              </a:rPr>
              <a:t>Last</a:t>
            </a:r>
            <a:r>
              <a:rPr lang="en-IN" b="0" strike="noStrike" spc="-1" dirty="0" smtClean="0">
                <a:solidFill>
                  <a:srgbClr val="000000"/>
                </a:solidFill>
                <a:uFill>
                  <a:solidFill>
                    <a:srgbClr val="FFFFFF"/>
                  </a:solidFill>
                </a:uFill>
                <a:latin typeface="Times New Roman" pitchFamily="18" charset="0"/>
                <a:cs typeface="Times New Roman" pitchFamily="18" charset="0"/>
              </a:rPr>
              <a:t> 10 rows display</a:t>
            </a:r>
          </a:p>
          <a:p>
            <a:pPr>
              <a:lnSpc>
                <a:spcPct val="150000"/>
              </a:lnSpc>
            </a:pPr>
            <a:endParaRPr lang="en-IN" b="0" strike="noStrike" spc="-1" dirty="0" smtClean="0">
              <a:solidFill>
                <a:srgbClr val="000000"/>
              </a:solidFill>
              <a:uFill>
                <a:solidFill>
                  <a:srgbClr val="FFFFFF"/>
                </a:solidFill>
              </a:uFill>
              <a:latin typeface="Times New Roman" pitchFamily="18" charset="0"/>
              <a:cs typeface="Times New Roman" pitchFamily="18" charset="0"/>
            </a:endParaRPr>
          </a:p>
          <a:p>
            <a:pPr>
              <a:lnSpc>
                <a:spcPct val="150000"/>
              </a:lnSpc>
            </a:pPr>
            <a:r>
              <a:rPr lang="en-IN" b="1" u="sng" strike="noStrike" spc="-1" dirty="0" smtClean="0">
                <a:solidFill>
                  <a:srgbClr val="000000"/>
                </a:solidFill>
                <a:uFill>
                  <a:solidFill>
                    <a:srgbClr val="FFFFFF"/>
                  </a:solidFill>
                </a:uFill>
                <a:latin typeface="Times New Roman" pitchFamily="18" charset="0"/>
                <a:cs typeface="Times New Roman" pitchFamily="18" charset="0"/>
              </a:rPr>
              <a:t>Dimensions of dataset:</a:t>
            </a:r>
            <a:endParaRPr lang="en-IN" b="0" strike="noStrike" spc="-1" dirty="0" smtClean="0">
              <a:solidFill>
                <a:srgbClr val="000000"/>
              </a:solidFill>
              <a:uFill>
                <a:solidFill>
                  <a:srgbClr val="FFFFFF"/>
                </a:solidFill>
              </a:uFill>
              <a:latin typeface="Times New Roman" pitchFamily="18" charset="0"/>
              <a:cs typeface="Times New Roman" pitchFamily="18" charset="0"/>
            </a:endParaRPr>
          </a:p>
          <a:p>
            <a:pPr algn="ctr">
              <a:lnSpc>
                <a:spcPct val="150000"/>
              </a:lnSpc>
            </a:pPr>
            <a:r>
              <a:rPr lang="en-IN" b="1" strike="noStrike" spc="-1" dirty="0" smtClean="0">
                <a:solidFill>
                  <a:srgbClr val="000000"/>
                </a:solidFill>
                <a:uFill>
                  <a:solidFill>
                    <a:srgbClr val="FFFFFF"/>
                  </a:solidFill>
                </a:uFill>
                <a:latin typeface="Times New Roman" pitchFamily="18" charset="0"/>
                <a:cs typeface="Times New Roman" pitchFamily="18" charset="0"/>
              </a:rPr>
              <a:t>Dim(dataset name)</a:t>
            </a:r>
            <a:endParaRPr lang="en-IN" b="0" strike="noStrike" spc="-1" dirty="0" smtClean="0">
              <a:solidFill>
                <a:srgbClr val="000000"/>
              </a:solidFill>
              <a:uFill>
                <a:solidFill>
                  <a:srgbClr val="FFFFFF"/>
                </a:solidFill>
              </a:uFill>
              <a:latin typeface="Times New Roman" pitchFamily="18" charset="0"/>
              <a:cs typeface="Times New Roman" pitchFamily="18" charset="0"/>
            </a:endParaRPr>
          </a:p>
          <a:p>
            <a:pPr algn="ctr">
              <a:lnSpc>
                <a:spcPct val="150000"/>
              </a:lnSpc>
            </a:pPr>
            <a:r>
              <a:rPr lang="en-IN" b="1" strike="noStrike" spc="-1" dirty="0" smtClean="0">
                <a:solidFill>
                  <a:srgbClr val="000000"/>
                </a:solidFill>
                <a:uFill>
                  <a:solidFill>
                    <a:srgbClr val="FFFFFF"/>
                  </a:solidFill>
                </a:uFill>
                <a:latin typeface="Times New Roman" pitchFamily="18" charset="0"/>
                <a:cs typeface="Times New Roman" pitchFamily="18" charset="0"/>
              </a:rPr>
              <a:t>  </a:t>
            </a:r>
            <a:r>
              <a:rPr lang="en-IN" b="1" strike="noStrike" spc="-1" dirty="0" err="1" smtClean="0">
                <a:solidFill>
                  <a:srgbClr val="000000"/>
                </a:solidFill>
                <a:uFill>
                  <a:solidFill>
                    <a:srgbClr val="FFFFFF"/>
                  </a:solidFill>
                </a:uFill>
                <a:latin typeface="Times New Roman" pitchFamily="18" charset="0"/>
                <a:cs typeface="Times New Roman" pitchFamily="18" charset="0"/>
              </a:rPr>
              <a:t>nrow</a:t>
            </a:r>
            <a:r>
              <a:rPr lang="en-IN" b="1" strike="noStrike" spc="-1" dirty="0" smtClean="0">
                <a:solidFill>
                  <a:srgbClr val="000000"/>
                </a:solidFill>
                <a:uFill>
                  <a:solidFill>
                    <a:srgbClr val="FFFFFF"/>
                  </a:solidFill>
                </a:uFill>
                <a:latin typeface="Times New Roman" pitchFamily="18" charset="0"/>
                <a:cs typeface="Times New Roman" pitchFamily="18" charset="0"/>
              </a:rPr>
              <a:t>(dataset name)</a:t>
            </a:r>
            <a:endParaRPr lang="en-IN" b="0" strike="noStrike" spc="-1" dirty="0" smtClean="0">
              <a:solidFill>
                <a:srgbClr val="000000"/>
              </a:solidFill>
              <a:uFill>
                <a:solidFill>
                  <a:srgbClr val="FFFFFF"/>
                </a:solidFill>
              </a:uFill>
              <a:latin typeface="Times New Roman" pitchFamily="18" charset="0"/>
              <a:cs typeface="Times New Roman" pitchFamily="18" charset="0"/>
            </a:endParaRPr>
          </a:p>
          <a:p>
            <a:pPr algn="ctr">
              <a:lnSpc>
                <a:spcPct val="150000"/>
              </a:lnSpc>
            </a:pPr>
            <a:r>
              <a:rPr lang="en-IN" b="1" strike="noStrike" spc="-1" dirty="0" smtClean="0">
                <a:solidFill>
                  <a:srgbClr val="000000"/>
                </a:solidFill>
                <a:uFill>
                  <a:solidFill>
                    <a:srgbClr val="FFFFFF"/>
                  </a:solidFill>
                </a:uFill>
                <a:latin typeface="Times New Roman" pitchFamily="18" charset="0"/>
                <a:cs typeface="Times New Roman" pitchFamily="18" charset="0"/>
              </a:rPr>
              <a:t> </a:t>
            </a:r>
            <a:r>
              <a:rPr lang="en-IN" b="1" strike="noStrike" spc="-1" dirty="0" err="1" smtClean="0">
                <a:solidFill>
                  <a:srgbClr val="000000"/>
                </a:solidFill>
                <a:uFill>
                  <a:solidFill>
                    <a:srgbClr val="FFFFFF"/>
                  </a:solidFill>
                </a:uFill>
                <a:latin typeface="Times New Roman" pitchFamily="18" charset="0"/>
                <a:cs typeface="Times New Roman" pitchFamily="18" charset="0"/>
              </a:rPr>
              <a:t>ncol</a:t>
            </a:r>
            <a:r>
              <a:rPr lang="en-IN" b="1" strike="noStrike" spc="-1" dirty="0" smtClean="0">
                <a:solidFill>
                  <a:srgbClr val="000000"/>
                </a:solidFill>
                <a:uFill>
                  <a:solidFill>
                    <a:srgbClr val="FFFFFF"/>
                  </a:solidFill>
                </a:uFill>
                <a:latin typeface="Times New Roman" pitchFamily="18" charset="0"/>
                <a:cs typeface="Times New Roman" pitchFamily="18" charset="0"/>
              </a:rPr>
              <a:t>(dataset name)</a:t>
            </a:r>
            <a:endParaRPr lang="en-IN" b="0" strike="noStrike" spc="-1" dirty="0" smtClean="0">
              <a:solidFill>
                <a:srgbClr val="000000"/>
              </a:solidFill>
              <a:uFill>
                <a:solidFill>
                  <a:srgbClr val="FFFFFF"/>
                </a:solidFill>
              </a:uFill>
              <a:latin typeface="Times New Roman" pitchFamily="18" charset="0"/>
              <a:cs typeface="Times New Roman" pitchFamily="18" charset="0"/>
            </a:endParaRPr>
          </a:p>
          <a:p>
            <a:pPr>
              <a:lnSpc>
                <a:spcPct val="150000"/>
              </a:lnSpc>
            </a:pPr>
            <a:endParaRPr lang="en-IN" b="0" strike="noStrike" spc="-1" dirty="0">
              <a:solidFill>
                <a:srgbClr val="000000"/>
              </a:solidFill>
              <a:uFill>
                <a:solidFill>
                  <a:srgbClr val="FFFFFF"/>
                </a:solidFill>
              </a:uFill>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TextShape 1"/>
          <p:cNvSpPr txBox="1"/>
          <p:nvPr/>
        </p:nvSpPr>
        <p:spPr>
          <a:xfrm>
            <a:off x="457200" y="30600"/>
            <a:ext cx="8228880" cy="807480"/>
          </a:xfrm>
          <a:prstGeom prst="rect">
            <a:avLst/>
          </a:prstGeom>
          <a:noFill/>
          <a:ln>
            <a:noFill/>
          </a:ln>
        </p:spPr>
        <p:txBody>
          <a:bodyPr lIns="0" tIns="0" rIns="0" bIns="0" anchor="ctr"/>
          <a:lstStyle/>
          <a:p>
            <a:pPr algn="ctr">
              <a:lnSpc>
                <a:spcPct val="100000"/>
              </a:lnSpc>
            </a:pPr>
            <a:r>
              <a:rPr lang="en-US" sz="1800" b="1" strike="noStrike" spc="-1">
                <a:solidFill>
                  <a:srgbClr val="000000"/>
                </a:solidFill>
                <a:uFill>
                  <a:solidFill>
                    <a:srgbClr val="FFFFFF"/>
                  </a:solidFill>
                </a:uFill>
                <a:latin typeface="Times New Roman"/>
              </a:rPr>
              <a:t>Explore Data using R</a:t>
            </a:r>
            <a:endParaRPr lang="en-US" sz="1800" b="0" strike="noStrike" spc="-1">
              <a:solidFill>
                <a:srgbClr val="000000"/>
              </a:solidFill>
              <a:uFill>
                <a:solidFill>
                  <a:srgbClr val="FFFFFF"/>
                </a:solidFill>
              </a:uFill>
              <a:latin typeface="Arial"/>
            </a:endParaRPr>
          </a:p>
        </p:txBody>
      </p:sp>
      <p:sp>
        <p:nvSpPr>
          <p:cNvPr id="488" name="TextShape 2"/>
          <p:cNvSpPr txBox="1"/>
          <p:nvPr/>
        </p:nvSpPr>
        <p:spPr>
          <a:xfrm>
            <a:off x="914400" y="914400"/>
            <a:ext cx="8819760" cy="4876920"/>
          </a:xfrm>
          <a:prstGeom prst="rect">
            <a:avLst/>
          </a:prstGeom>
          <a:noFill/>
          <a:ln>
            <a:noFill/>
          </a:ln>
        </p:spPr>
        <p:txBody>
          <a:bodyPr lIns="0" tIns="0" rIns="0" bIns="0" anchor="ctr"/>
          <a:lstStyle/>
          <a:p>
            <a:pPr>
              <a:lnSpc>
                <a:spcPct val="150000"/>
              </a:lnSpc>
            </a:pPr>
            <a:r>
              <a:rPr lang="en-IN" sz="2200" b="1" u="sng" strike="noStrike" spc="-1" dirty="0">
                <a:solidFill>
                  <a:srgbClr val="000000"/>
                </a:solidFill>
                <a:uFill>
                  <a:solidFill>
                    <a:srgbClr val="FFFFFF"/>
                  </a:solidFill>
                </a:uFill>
                <a:latin typeface="Times New Roman" pitchFamily="18" charset="0"/>
                <a:cs typeface="Times New Roman" pitchFamily="18" charset="0"/>
              </a:rPr>
              <a:t>Attribute of data frame</a:t>
            </a:r>
            <a:endParaRPr lang="en-IN" sz="2200" b="0" strike="noStrike" spc="-1" dirty="0">
              <a:solidFill>
                <a:srgbClr val="000000"/>
              </a:solidFill>
              <a:uFill>
                <a:solidFill>
                  <a:srgbClr val="FFFFFF"/>
                </a:solidFill>
              </a:uFill>
              <a:latin typeface="Times New Roman" pitchFamily="18" charset="0"/>
              <a:cs typeface="Times New Roman" pitchFamily="18" charset="0"/>
            </a:endParaRPr>
          </a:p>
          <a:p>
            <a:pPr>
              <a:lnSpc>
                <a:spcPct val="150000"/>
              </a:lnSpc>
            </a:pPr>
            <a:r>
              <a:rPr lang="en-IN" sz="2200" b="0" strike="noStrike" spc="-1" dirty="0">
                <a:solidFill>
                  <a:srgbClr val="000000"/>
                </a:solidFill>
                <a:uFill>
                  <a:solidFill>
                    <a:srgbClr val="FFFFFF"/>
                  </a:solidFill>
                </a:uFill>
                <a:latin typeface="Times New Roman" pitchFamily="18" charset="0"/>
                <a:cs typeface="Times New Roman" pitchFamily="18" charset="0"/>
              </a:rPr>
              <a:t>Names(dataset name)</a:t>
            </a:r>
          </a:p>
          <a:p>
            <a:pPr>
              <a:lnSpc>
                <a:spcPct val="150000"/>
              </a:lnSpc>
            </a:pPr>
            <a:r>
              <a:rPr lang="en-IN" sz="2200" b="0" strike="noStrike" spc="-1" dirty="0">
                <a:solidFill>
                  <a:srgbClr val="000000"/>
                </a:solidFill>
                <a:uFill>
                  <a:solidFill>
                    <a:srgbClr val="FFFFFF"/>
                  </a:solidFill>
                </a:uFill>
                <a:latin typeface="Times New Roman" pitchFamily="18" charset="0"/>
                <a:cs typeface="Times New Roman" pitchFamily="18" charset="0"/>
              </a:rPr>
              <a:t>Attributes(dataset name)</a:t>
            </a:r>
          </a:p>
          <a:p>
            <a:pPr>
              <a:lnSpc>
                <a:spcPct val="150000"/>
              </a:lnSpc>
            </a:pPr>
            <a:endParaRPr lang="en-IN" sz="2200" b="0" strike="noStrike" spc="-1" dirty="0">
              <a:solidFill>
                <a:srgbClr val="000000"/>
              </a:solidFill>
              <a:uFill>
                <a:solidFill>
                  <a:srgbClr val="FFFFFF"/>
                </a:solidFill>
              </a:uFill>
              <a:latin typeface="Times New Roman" pitchFamily="18" charset="0"/>
              <a:cs typeface="Times New Roman" pitchFamily="18" charset="0"/>
            </a:endParaRPr>
          </a:p>
          <a:p>
            <a:pPr>
              <a:lnSpc>
                <a:spcPct val="150000"/>
              </a:lnSpc>
            </a:pPr>
            <a:r>
              <a:rPr lang="en-IN" sz="2200" b="1" u="sng" strike="noStrike" spc="-1" dirty="0">
                <a:solidFill>
                  <a:srgbClr val="000000"/>
                </a:solidFill>
                <a:uFill>
                  <a:solidFill>
                    <a:srgbClr val="FFFFFF"/>
                  </a:solidFill>
                </a:uFill>
                <a:latin typeface="Times New Roman" pitchFamily="18" charset="0"/>
                <a:cs typeface="Times New Roman" pitchFamily="18" charset="0"/>
              </a:rPr>
              <a:t>View column data:</a:t>
            </a:r>
            <a:endParaRPr lang="en-IN" sz="2200" b="0" strike="noStrike" spc="-1" dirty="0">
              <a:solidFill>
                <a:srgbClr val="000000"/>
              </a:solidFill>
              <a:uFill>
                <a:solidFill>
                  <a:srgbClr val="FFFFFF"/>
                </a:solidFill>
              </a:uFill>
              <a:latin typeface="Times New Roman" pitchFamily="18" charset="0"/>
              <a:cs typeface="Times New Roman" pitchFamily="18" charset="0"/>
            </a:endParaRPr>
          </a:p>
          <a:p>
            <a:pPr>
              <a:lnSpc>
                <a:spcPct val="150000"/>
              </a:lnSpc>
            </a:pPr>
            <a:r>
              <a:rPr lang="en-IN" sz="2200" b="0" strike="noStrike" spc="-1" dirty="0">
                <a:solidFill>
                  <a:srgbClr val="000000"/>
                </a:solidFill>
                <a:uFill>
                  <a:solidFill>
                    <a:srgbClr val="FFFFFF"/>
                  </a:solidFill>
                </a:uFill>
                <a:latin typeface="Times New Roman" pitchFamily="18" charset="0"/>
                <a:cs typeface="Times New Roman" pitchFamily="18" charset="0"/>
              </a:rPr>
              <a:t> 	</a:t>
            </a:r>
            <a:r>
              <a:rPr lang="en-IN" sz="2200" b="0" strike="noStrike" spc="-1" dirty="0" err="1">
                <a:solidFill>
                  <a:srgbClr val="000000"/>
                </a:solidFill>
                <a:uFill>
                  <a:solidFill>
                    <a:srgbClr val="FFFFFF"/>
                  </a:solidFill>
                </a:uFill>
                <a:latin typeface="Times New Roman" pitchFamily="18" charset="0"/>
                <a:cs typeface="Times New Roman" pitchFamily="18" charset="0"/>
              </a:rPr>
              <a:t>Dataset$column</a:t>
            </a:r>
            <a:r>
              <a:rPr lang="en-IN" sz="2200" b="0" strike="noStrike" spc="-1" dirty="0">
                <a:solidFill>
                  <a:srgbClr val="000000"/>
                </a:solidFill>
                <a:uFill>
                  <a:solidFill>
                    <a:srgbClr val="FFFFFF"/>
                  </a:solidFill>
                </a:uFill>
                <a:latin typeface="Times New Roman" pitchFamily="18" charset="0"/>
                <a:cs typeface="Times New Roman" pitchFamily="18" charset="0"/>
              </a:rPr>
              <a:t> name</a:t>
            </a:r>
          </a:p>
          <a:p>
            <a:pPr>
              <a:lnSpc>
                <a:spcPct val="150000"/>
              </a:lnSpc>
            </a:pPr>
            <a:r>
              <a:rPr lang="en-IN" sz="2200" b="1" u="sng" strike="noStrike" spc="-1" dirty="0" smtClean="0">
                <a:solidFill>
                  <a:srgbClr val="000000"/>
                </a:solidFill>
                <a:uFill>
                  <a:solidFill>
                    <a:srgbClr val="FFFFFF"/>
                  </a:solidFill>
                </a:uFill>
                <a:latin typeface="Times New Roman" pitchFamily="18" charset="0"/>
                <a:cs typeface="Times New Roman" pitchFamily="18" charset="0"/>
              </a:rPr>
              <a:t>View </a:t>
            </a:r>
            <a:r>
              <a:rPr lang="en-IN" sz="2200" b="1" u="sng" strike="noStrike" spc="-1" dirty="0">
                <a:solidFill>
                  <a:srgbClr val="000000"/>
                </a:solidFill>
                <a:uFill>
                  <a:solidFill>
                    <a:srgbClr val="FFFFFF"/>
                  </a:solidFill>
                </a:uFill>
                <a:latin typeface="Times New Roman" pitchFamily="18" charset="0"/>
                <a:cs typeface="Times New Roman" pitchFamily="18" charset="0"/>
              </a:rPr>
              <a:t>row  data:</a:t>
            </a:r>
            <a:endParaRPr lang="en-IN" sz="2200" b="0" strike="noStrike" spc="-1" dirty="0">
              <a:solidFill>
                <a:srgbClr val="000000"/>
              </a:solidFill>
              <a:uFill>
                <a:solidFill>
                  <a:srgbClr val="FFFFFF"/>
                </a:solidFill>
              </a:uFill>
              <a:latin typeface="Times New Roman" pitchFamily="18" charset="0"/>
              <a:cs typeface="Times New Roman" pitchFamily="18" charset="0"/>
            </a:endParaRPr>
          </a:p>
          <a:p>
            <a:pPr>
              <a:lnSpc>
                <a:spcPct val="150000"/>
              </a:lnSpc>
            </a:pPr>
            <a:r>
              <a:rPr lang="en-IN" sz="2200" b="0" strike="noStrike" spc="-1" dirty="0">
                <a:solidFill>
                  <a:srgbClr val="000000"/>
                </a:solidFill>
                <a:uFill>
                  <a:solidFill>
                    <a:srgbClr val="FFFFFF"/>
                  </a:solidFill>
                </a:uFill>
                <a:latin typeface="Times New Roman" pitchFamily="18" charset="0"/>
                <a:cs typeface="Times New Roman" pitchFamily="18" charset="0"/>
              </a:rPr>
              <a:t>	dataset name[10:16]</a:t>
            </a:r>
          </a:p>
          <a:p>
            <a:pPr>
              <a:lnSpc>
                <a:spcPct val="150000"/>
              </a:lnSpc>
            </a:pPr>
            <a:r>
              <a:rPr lang="en-IN" sz="2200" b="1" u="sng" strike="noStrike" spc="-1" dirty="0" smtClean="0">
                <a:solidFill>
                  <a:srgbClr val="000000"/>
                </a:solidFill>
                <a:uFill>
                  <a:solidFill>
                    <a:srgbClr val="FFFFFF"/>
                  </a:solidFill>
                </a:uFill>
                <a:latin typeface="Times New Roman" pitchFamily="18" charset="0"/>
                <a:cs typeface="Times New Roman" pitchFamily="18" charset="0"/>
              </a:rPr>
              <a:t>Summarizing </a:t>
            </a:r>
            <a:r>
              <a:rPr lang="en-IN" sz="2200" b="1" u="sng" strike="noStrike" spc="-1" dirty="0">
                <a:solidFill>
                  <a:srgbClr val="000000"/>
                </a:solidFill>
                <a:uFill>
                  <a:solidFill>
                    <a:srgbClr val="FFFFFF"/>
                  </a:solidFill>
                </a:uFill>
                <a:latin typeface="Times New Roman" pitchFamily="18" charset="0"/>
                <a:cs typeface="Times New Roman" pitchFamily="18" charset="0"/>
              </a:rPr>
              <a:t>data:</a:t>
            </a:r>
            <a:endParaRPr lang="en-IN" sz="2200" b="0" strike="noStrike" spc="-1" dirty="0">
              <a:solidFill>
                <a:srgbClr val="000000"/>
              </a:solidFill>
              <a:uFill>
                <a:solidFill>
                  <a:srgbClr val="FFFFFF"/>
                </a:solidFill>
              </a:uFill>
              <a:latin typeface="Times New Roman" pitchFamily="18" charset="0"/>
              <a:cs typeface="Times New Roman" pitchFamily="18" charset="0"/>
            </a:endParaRPr>
          </a:p>
          <a:p>
            <a:pPr>
              <a:lnSpc>
                <a:spcPct val="150000"/>
              </a:lnSpc>
            </a:pPr>
            <a:r>
              <a:rPr lang="en-IN" sz="2200" b="0" strike="noStrike" spc="-1" dirty="0">
                <a:solidFill>
                  <a:srgbClr val="000000"/>
                </a:solidFill>
                <a:uFill>
                  <a:solidFill>
                    <a:srgbClr val="FFFFFF"/>
                  </a:solidFill>
                </a:uFill>
                <a:latin typeface="Times New Roman" pitchFamily="18" charset="0"/>
                <a:cs typeface="Times New Roman" pitchFamily="18" charset="0"/>
              </a:rPr>
              <a:t>	summary(dataset)       -&gt; </a:t>
            </a:r>
            <a:r>
              <a:rPr lang="en-IN" sz="2200" b="0" strike="noStrike" spc="-1" dirty="0" err="1">
                <a:solidFill>
                  <a:srgbClr val="000000"/>
                </a:solidFill>
                <a:uFill>
                  <a:solidFill>
                    <a:srgbClr val="FFFFFF"/>
                  </a:solidFill>
                </a:uFill>
                <a:latin typeface="Times New Roman" pitchFamily="18" charset="0"/>
                <a:cs typeface="Times New Roman" pitchFamily="18" charset="0"/>
              </a:rPr>
              <a:t>mean,median,min,max,IQR</a:t>
            </a:r>
            <a:endParaRPr lang="en-IN" sz="2200" b="0" strike="noStrike" spc="-1" dirty="0">
              <a:solidFill>
                <a:srgbClr val="000000"/>
              </a:solidFill>
              <a:uFill>
                <a:solidFill>
                  <a:srgbClr val="FFFFFF"/>
                </a:solidFill>
              </a:uFill>
              <a:latin typeface="Times New Roman" pitchFamily="18" charset="0"/>
              <a:cs typeface="Times New Roman" pitchFamily="18" charset="0"/>
            </a:endParaRPr>
          </a:p>
          <a:p>
            <a:pPr>
              <a:lnSpc>
                <a:spcPct val="150000"/>
              </a:lnSpc>
            </a:pPr>
            <a:r>
              <a:rPr lang="en-IN" sz="2200" b="0" strike="noStrike" spc="-1" dirty="0">
                <a:solidFill>
                  <a:srgbClr val="000000"/>
                </a:solidFill>
                <a:uFill>
                  <a:solidFill>
                    <a:srgbClr val="FFFFFF"/>
                  </a:solidFill>
                </a:uFill>
                <a:latin typeface="Times New Roman" pitchFamily="18" charset="0"/>
                <a:cs typeface="Times New Roman" pitchFamily="18" charset="0"/>
              </a:rPr>
              <a:t>	table(</a:t>
            </a:r>
            <a:r>
              <a:rPr lang="en-IN" sz="2200" b="0" strike="noStrike" spc="-1" dirty="0" err="1">
                <a:solidFill>
                  <a:srgbClr val="000000"/>
                </a:solidFill>
                <a:uFill>
                  <a:solidFill>
                    <a:srgbClr val="FFFFFF"/>
                  </a:solidFill>
                </a:uFill>
                <a:latin typeface="Times New Roman" pitchFamily="18" charset="0"/>
                <a:cs typeface="Times New Roman" pitchFamily="18" charset="0"/>
              </a:rPr>
              <a:t>dataframe$column</a:t>
            </a:r>
            <a:r>
              <a:rPr lang="en-IN" sz="2200" b="0" strike="noStrike" spc="-1" dirty="0">
                <a:solidFill>
                  <a:srgbClr val="000000"/>
                </a:solidFill>
                <a:uFill>
                  <a:solidFill>
                    <a:srgbClr val="FFFFFF"/>
                  </a:solidFill>
                </a:uFill>
                <a:latin typeface="Times New Roman" pitchFamily="18" charset="0"/>
                <a:cs typeface="Times New Roman" pitchFamily="18"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TextShape 1"/>
          <p:cNvSpPr txBox="1"/>
          <p:nvPr/>
        </p:nvSpPr>
        <p:spPr>
          <a:xfrm>
            <a:off x="457200" y="273600"/>
            <a:ext cx="8228880" cy="1144440"/>
          </a:xfrm>
          <a:prstGeom prst="rect">
            <a:avLst/>
          </a:prstGeom>
          <a:noFill/>
          <a:ln>
            <a:noFill/>
          </a:ln>
        </p:spPr>
        <p:txBody>
          <a:bodyPr lIns="0" tIns="0" rIns="0" bIns="0" anchor="ctr"/>
          <a:lstStyle/>
          <a:p>
            <a:r>
              <a:rPr lang="en-US" sz="1800" b="1" strike="noStrike" spc="-1">
                <a:solidFill>
                  <a:srgbClr val="000000"/>
                </a:solidFill>
                <a:uFill>
                  <a:solidFill>
                    <a:srgbClr val="FFFFFF"/>
                  </a:solidFill>
                </a:uFill>
                <a:latin typeface="Times New Roman"/>
              </a:rPr>
              <a:t>A few things to known at the outset…..</a:t>
            </a:r>
            <a:endParaRPr lang="en-US" sz="1800" b="0" strike="noStrike" spc="-1">
              <a:solidFill>
                <a:srgbClr val="000000"/>
              </a:solidFill>
              <a:uFill>
                <a:solidFill>
                  <a:srgbClr val="FFFFFF"/>
                </a:solidFill>
              </a:uFill>
              <a:latin typeface="Arial"/>
            </a:endParaRPr>
          </a:p>
        </p:txBody>
      </p:sp>
      <p:sp>
        <p:nvSpPr>
          <p:cNvPr id="490" name="TextShape 2"/>
          <p:cNvSpPr txBox="1"/>
          <p:nvPr/>
        </p:nvSpPr>
        <p:spPr>
          <a:xfrm>
            <a:off x="304920" y="2209680"/>
            <a:ext cx="8228880" cy="2666520"/>
          </a:xfrm>
          <a:prstGeom prst="rect">
            <a:avLst/>
          </a:prstGeom>
          <a:noFill/>
          <a:ln>
            <a:noFill/>
          </a:ln>
        </p:spPr>
        <p:txBody>
          <a:bodyPr lIns="0" tIns="0" rIns="0" bIns="0" anchor="ctr"/>
          <a:lstStyle/>
          <a:p>
            <a:pPr marL="285840" indent="-285480">
              <a:lnSpc>
                <a:spcPct val="200000"/>
              </a:lnSpc>
              <a:buClr>
                <a:srgbClr val="000000"/>
              </a:buClr>
              <a:buFont typeface="Arial"/>
              <a:buChar char="•"/>
            </a:pPr>
            <a:r>
              <a:rPr lang="en-IN" sz="1800" b="0" strike="noStrike" spc="-1" dirty="0">
                <a:solidFill>
                  <a:srgbClr val="000000"/>
                </a:solidFill>
                <a:uFill>
                  <a:solidFill>
                    <a:srgbClr val="FFFFFF"/>
                  </a:solidFill>
                </a:uFill>
                <a:latin typeface="Times New Roman"/>
              </a:rPr>
              <a:t>R is case sensitive, so (Z is a different variable from z)</a:t>
            </a:r>
            <a:endParaRPr lang="en-IN" sz="3200" b="0" strike="noStrike" spc="-1" dirty="0">
              <a:solidFill>
                <a:srgbClr val="000000"/>
              </a:solidFill>
              <a:uFill>
                <a:solidFill>
                  <a:srgbClr val="FFFFFF"/>
                </a:solidFill>
              </a:uFill>
              <a:latin typeface="Arial"/>
            </a:endParaRPr>
          </a:p>
          <a:p>
            <a:pPr marL="285840" indent="-285480">
              <a:lnSpc>
                <a:spcPct val="200000"/>
              </a:lnSpc>
              <a:buClr>
                <a:srgbClr val="000000"/>
              </a:buClr>
              <a:buFont typeface="Arial"/>
              <a:buChar char="•"/>
            </a:pPr>
            <a:r>
              <a:rPr lang="en-IN" sz="1800" b="0" strike="noStrike" spc="-1" dirty="0">
                <a:solidFill>
                  <a:srgbClr val="000000"/>
                </a:solidFill>
                <a:uFill>
                  <a:solidFill>
                    <a:srgbClr val="FFFFFF"/>
                  </a:solidFill>
                </a:uFill>
                <a:latin typeface="Times New Roman"/>
              </a:rPr>
              <a:t>Be careful with punctuation (</a:t>
            </a:r>
            <a:r>
              <a:rPr lang="en-IN" sz="1800" b="0" strike="noStrike" spc="-1" dirty="0" err="1">
                <a:solidFill>
                  <a:srgbClr val="000000"/>
                </a:solidFill>
                <a:uFill>
                  <a:solidFill>
                    <a:srgbClr val="FFFFFF"/>
                  </a:solidFill>
                </a:uFill>
                <a:latin typeface="Times New Roman"/>
              </a:rPr>
              <a:t>e.g</a:t>
            </a:r>
            <a:r>
              <a:rPr lang="en-IN" sz="1800" b="0" strike="noStrike" spc="-1" dirty="0">
                <a:solidFill>
                  <a:srgbClr val="000000"/>
                </a:solidFill>
                <a:uFill>
                  <a:solidFill>
                    <a:srgbClr val="FFFFFF"/>
                  </a:solidFill>
                </a:uFill>
                <a:latin typeface="Times New Roman"/>
              </a:rPr>
              <a:t> “.” </a:t>
            </a:r>
            <a:r>
              <a:rPr lang="en-IN" sz="1800" b="0" strike="noStrike" spc="-1" dirty="0" err="1">
                <a:solidFill>
                  <a:srgbClr val="000000"/>
                </a:solidFill>
                <a:uFill>
                  <a:solidFill>
                    <a:srgbClr val="FFFFFF"/>
                  </a:solidFill>
                </a:uFill>
                <a:latin typeface="Times New Roman"/>
              </a:rPr>
              <a:t>vs</a:t>
            </a:r>
            <a:r>
              <a:rPr lang="en-IN" sz="1800" b="0" strike="noStrike" spc="-1" dirty="0">
                <a:solidFill>
                  <a:srgbClr val="000000"/>
                </a:solidFill>
                <a:uFill>
                  <a:solidFill>
                    <a:srgbClr val="FFFFFF"/>
                  </a:solidFill>
                </a:uFill>
                <a:latin typeface="Times New Roman"/>
              </a:rPr>
              <a:t> “,” </a:t>
            </a:r>
            <a:r>
              <a:rPr lang="en-IN" sz="1800" b="0" strike="noStrike" spc="-1" dirty="0" err="1">
                <a:solidFill>
                  <a:srgbClr val="000000"/>
                </a:solidFill>
                <a:uFill>
                  <a:solidFill>
                    <a:srgbClr val="FFFFFF"/>
                  </a:solidFill>
                </a:uFill>
                <a:latin typeface="Times New Roman"/>
              </a:rPr>
              <a:t>vs</a:t>
            </a:r>
            <a:r>
              <a:rPr lang="en-IN" sz="1800" b="0" strike="noStrike" spc="-1" dirty="0">
                <a:solidFill>
                  <a:srgbClr val="000000"/>
                </a:solidFill>
                <a:uFill>
                  <a:solidFill>
                    <a:srgbClr val="FFFFFF"/>
                  </a:solidFill>
                </a:uFill>
                <a:latin typeface="Times New Roman"/>
              </a:rPr>
              <a:t> “;”)</a:t>
            </a:r>
            <a:endParaRPr lang="en-IN" sz="3200" b="0" strike="noStrike" spc="-1" dirty="0">
              <a:solidFill>
                <a:srgbClr val="000000"/>
              </a:solidFill>
              <a:uFill>
                <a:solidFill>
                  <a:srgbClr val="FFFFFF"/>
                </a:solidFill>
              </a:uFill>
              <a:latin typeface="Arial"/>
            </a:endParaRPr>
          </a:p>
          <a:p>
            <a:pPr marL="285840" indent="-285480">
              <a:lnSpc>
                <a:spcPct val="200000"/>
              </a:lnSpc>
              <a:buClr>
                <a:srgbClr val="000000"/>
              </a:buClr>
              <a:buFont typeface="Arial"/>
              <a:buChar char="•"/>
            </a:pPr>
            <a:r>
              <a:rPr lang="en-IN" sz="1800" b="0" strike="noStrike" spc="-1" dirty="0">
                <a:solidFill>
                  <a:srgbClr val="000000"/>
                </a:solidFill>
                <a:uFill>
                  <a:solidFill>
                    <a:srgbClr val="FFFFFF"/>
                  </a:solidFill>
                </a:uFill>
                <a:latin typeface="Times New Roman"/>
              </a:rPr>
              <a:t>Spaces are not allowed (</a:t>
            </a:r>
            <a:r>
              <a:rPr lang="en-IN" sz="1800" b="0" strike="noStrike" spc="-1" dirty="0" err="1">
                <a:solidFill>
                  <a:srgbClr val="000000"/>
                </a:solidFill>
                <a:uFill>
                  <a:solidFill>
                    <a:srgbClr val="FFFFFF"/>
                  </a:solidFill>
                </a:uFill>
                <a:latin typeface="Times New Roman"/>
              </a:rPr>
              <a:t>mydata</a:t>
            </a:r>
            <a:r>
              <a:rPr lang="en-IN" sz="1800" b="0" strike="noStrike" spc="-1" dirty="0">
                <a:solidFill>
                  <a:srgbClr val="000000"/>
                </a:solidFill>
                <a:uFill>
                  <a:solidFill>
                    <a:srgbClr val="FFFFFF"/>
                  </a:solidFill>
                </a:uFill>
                <a:latin typeface="Times New Roman"/>
              </a:rPr>
              <a:t> rather than My data)</a:t>
            </a:r>
            <a:endParaRPr lang="en-IN" sz="3200" b="0" strike="noStrike" spc="-1" dirty="0">
              <a:solidFill>
                <a:srgbClr val="000000"/>
              </a:solidFill>
              <a:uFill>
                <a:solidFill>
                  <a:srgbClr val="FFFFFF"/>
                </a:solidFill>
              </a:uFill>
              <a:latin typeface="Arial"/>
            </a:endParaRPr>
          </a:p>
          <a:p>
            <a:pPr>
              <a:lnSpc>
                <a:spcPct val="200000"/>
              </a:lnSpc>
            </a:pPr>
            <a:endParaRPr lang="en-IN"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TextShape 1"/>
          <p:cNvSpPr txBox="1"/>
          <p:nvPr/>
        </p:nvSpPr>
        <p:spPr>
          <a:xfrm>
            <a:off x="457200" y="273600"/>
            <a:ext cx="8228880" cy="792720"/>
          </a:xfrm>
          <a:prstGeom prst="rect">
            <a:avLst/>
          </a:prstGeom>
          <a:noFill/>
          <a:ln>
            <a:noFill/>
          </a:ln>
        </p:spPr>
        <p:txBody>
          <a:bodyPr lIns="0" tIns="0" rIns="0" bIns="0" anchor="ctr"/>
          <a:lstStyle/>
          <a:p>
            <a:pPr algn="ctr">
              <a:lnSpc>
                <a:spcPct val="100000"/>
              </a:lnSpc>
            </a:pPr>
            <a:r>
              <a:rPr lang="en-US" sz="2800" b="1" strike="noStrike" spc="-1">
                <a:solidFill>
                  <a:srgbClr val="464646"/>
                </a:solidFill>
                <a:uFill>
                  <a:solidFill>
                    <a:srgbClr val="FFFFFF"/>
                  </a:solidFill>
                </a:uFill>
                <a:latin typeface="Times New Roman"/>
              </a:rPr>
              <a:t>Data Import and Export</a:t>
            </a:r>
            <a:r>
              <a:rPr lang="en-US" sz="1800" b="0" strike="noStrike" spc="-1">
                <a:solidFill>
                  <a:srgbClr val="000000"/>
                </a:solidFill>
                <a:uFill>
                  <a:solidFill>
                    <a:srgbClr val="FFFFFF"/>
                  </a:solidFill>
                </a:uFill>
                <a:latin typeface="Times New Roman"/>
              </a:rPr>
              <a:t>
</a:t>
            </a:r>
            <a:endParaRPr lang="en-US" sz="1800" b="0" strike="noStrike" spc="-1">
              <a:solidFill>
                <a:srgbClr val="000000"/>
              </a:solidFill>
              <a:uFill>
                <a:solidFill>
                  <a:srgbClr val="FFFFFF"/>
                </a:solidFill>
              </a:uFill>
              <a:latin typeface="Arial"/>
            </a:endParaRPr>
          </a:p>
        </p:txBody>
      </p:sp>
      <p:pic>
        <p:nvPicPr>
          <p:cNvPr id="492" name="Picture 3"/>
          <p:cNvPicPr/>
          <p:nvPr/>
        </p:nvPicPr>
        <p:blipFill>
          <a:blip r:embed="rId2"/>
          <a:stretch/>
        </p:blipFill>
        <p:spPr>
          <a:xfrm>
            <a:off x="304920" y="1523880"/>
            <a:ext cx="8402040" cy="4266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TextShape 1"/>
          <p:cNvSpPr txBox="1"/>
          <p:nvPr/>
        </p:nvSpPr>
        <p:spPr>
          <a:xfrm>
            <a:off x="457200" y="273600"/>
            <a:ext cx="8228880" cy="640440"/>
          </a:xfrm>
          <a:prstGeom prst="rect">
            <a:avLst/>
          </a:prstGeom>
          <a:noFill/>
          <a:ln>
            <a:noFill/>
          </a:ln>
        </p:spPr>
        <p:txBody>
          <a:bodyPr lIns="0" tIns="0" rIns="0" bIns="0" anchor="ctr"/>
          <a:lstStyle/>
          <a:p>
            <a:pPr algn="ctr">
              <a:lnSpc>
                <a:spcPct val="100000"/>
              </a:lnSpc>
            </a:pPr>
            <a:r>
              <a:rPr lang="en-US" sz="3200" b="0" strike="noStrike" spc="-1">
                <a:solidFill>
                  <a:srgbClr val="000000"/>
                </a:solidFill>
                <a:uFill>
                  <a:solidFill>
                    <a:srgbClr val="FFFFFF"/>
                  </a:solidFill>
                </a:uFill>
                <a:latin typeface="Times New Roman"/>
              </a:rPr>
              <a:t>How to prepare data for use in R?</a:t>
            </a:r>
            <a:endParaRPr lang="en-US" sz="1800" b="0" strike="noStrike" spc="-1">
              <a:solidFill>
                <a:srgbClr val="000000"/>
              </a:solidFill>
              <a:uFill>
                <a:solidFill>
                  <a:srgbClr val="FFFFFF"/>
                </a:solidFill>
              </a:uFill>
              <a:latin typeface="Arial"/>
            </a:endParaRPr>
          </a:p>
        </p:txBody>
      </p:sp>
      <p:sp>
        <p:nvSpPr>
          <p:cNvPr id="494" name="TextShape 2"/>
          <p:cNvSpPr txBox="1"/>
          <p:nvPr/>
        </p:nvSpPr>
        <p:spPr>
          <a:xfrm>
            <a:off x="76320" y="990720"/>
            <a:ext cx="8915040" cy="5790960"/>
          </a:xfrm>
          <a:prstGeom prst="rect">
            <a:avLst/>
          </a:prstGeom>
          <a:noFill/>
          <a:ln>
            <a:noFill/>
          </a:ln>
        </p:spPr>
        <p:txBody>
          <a:bodyPr lIns="0" tIns="0" rIns="0" bIns="0" anchor="ctr"/>
          <a:lstStyle/>
          <a:p>
            <a:pPr algn="just">
              <a:lnSpc>
                <a:spcPct val="100000"/>
              </a:lnSpc>
            </a:pPr>
            <a:endParaRPr lang="en-IN" sz="3200" b="0" strike="noStrike" spc="-1" dirty="0">
              <a:solidFill>
                <a:srgbClr val="000000"/>
              </a:solidFill>
              <a:uFill>
                <a:solidFill>
                  <a:srgbClr val="FFFFFF"/>
                </a:solidFill>
              </a:uFill>
              <a:latin typeface="Arial"/>
            </a:endParaRPr>
          </a:p>
          <a:p>
            <a:pPr marL="285840" indent="-285480" algn="just">
              <a:lnSpc>
                <a:spcPct val="100000"/>
              </a:lnSpc>
              <a:buClr>
                <a:srgbClr val="000000"/>
              </a:buClr>
              <a:buFont typeface="Arial"/>
              <a:buChar char="•"/>
            </a:pPr>
            <a:r>
              <a:rPr lang="en-IN" sz="2400" b="0" strike="noStrike" spc="-1" dirty="0">
                <a:solidFill>
                  <a:srgbClr val="000000"/>
                </a:solidFill>
                <a:uFill>
                  <a:solidFill>
                    <a:srgbClr val="FFFFFF"/>
                  </a:solidFill>
                </a:uFill>
                <a:latin typeface="Times New Roman"/>
              </a:rPr>
              <a:t>The most people interact with data using </a:t>
            </a:r>
            <a:r>
              <a:rPr lang="en-IN" sz="2400" b="1" strike="noStrike" spc="-1" dirty="0">
                <a:solidFill>
                  <a:srgbClr val="000000"/>
                </a:solidFill>
                <a:uFill>
                  <a:solidFill>
                    <a:srgbClr val="FFFFFF"/>
                  </a:solidFill>
                </a:uFill>
                <a:latin typeface="Times New Roman"/>
              </a:rPr>
              <a:t>MS Excel </a:t>
            </a:r>
            <a:r>
              <a:rPr lang="en-IN" sz="2400" b="0" strike="noStrike" spc="-1" dirty="0">
                <a:solidFill>
                  <a:srgbClr val="000000"/>
                </a:solidFill>
                <a:uFill>
                  <a:solidFill>
                    <a:srgbClr val="FFFFFF"/>
                  </a:solidFill>
                </a:uFill>
                <a:latin typeface="Times New Roman"/>
              </a:rPr>
              <a:t>or </a:t>
            </a:r>
            <a:r>
              <a:rPr lang="en-IN" sz="2400" b="1" strike="noStrike" spc="-1" dirty="0">
                <a:solidFill>
                  <a:srgbClr val="000000"/>
                </a:solidFill>
                <a:uFill>
                  <a:solidFill>
                    <a:srgbClr val="FFFFFF"/>
                  </a:solidFill>
                </a:uFill>
                <a:latin typeface="Times New Roman"/>
              </a:rPr>
              <a:t>Open Office Calc.</a:t>
            </a:r>
            <a:endParaRPr lang="en-IN" sz="3200" b="0" strike="noStrike" spc="-1" dirty="0">
              <a:solidFill>
                <a:srgbClr val="000000"/>
              </a:solidFill>
              <a:uFill>
                <a:solidFill>
                  <a:srgbClr val="FFFFFF"/>
                </a:solidFill>
              </a:uFill>
              <a:latin typeface="Arial"/>
            </a:endParaRPr>
          </a:p>
          <a:p>
            <a:pPr algn="just">
              <a:lnSpc>
                <a:spcPct val="100000"/>
              </a:lnSpc>
            </a:pPr>
            <a:endParaRPr lang="en-IN" sz="3200" b="0" strike="noStrike" spc="-1" dirty="0">
              <a:solidFill>
                <a:srgbClr val="000000"/>
              </a:solidFill>
              <a:uFill>
                <a:solidFill>
                  <a:srgbClr val="FFFFFF"/>
                </a:solidFill>
              </a:uFill>
              <a:latin typeface="Arial"/>
            </a:endParaRPr>
          </a:p>
          <a:p>
            <a:pPr marL="285840" indent="-285480" algn="just">
              <a:lnSpc>
                <a:spcPct val="100000"/>
              </a:lnSpc>
              <a:buClr>
                <a:srgbClr val="000000"/>
              </a:buClr>
              <a:buFont typeface="Arial"/>
              <a:buChar char="•"/>
            </a:pPr>
            <a:r>
              <a:rPr lang="en-IN" sz="2400" b="0" strike="noStrike" spc="-1" dirty="0">
                <a:solidFill>
                  <a:srgbClr val="000000"/>
                </a:solidFill>
                <a:uFill>
                  <a:solidFill>
                    <a:srgbClr val="FFFFFF"/>
                  </a:solidFill>
                </a:uFill>
                <a:latin typeface="Times New Roman"/>
              </a:rPr>
              <a:t>R works with text files. These are the kind of files created from applications like </a:t>
            </a:r>
            <a:r>
              <a:rPr lang="en-IN" sz="2400" b="1" strike="noStrike" spc="-1" dirty="0" err="1">
                <a:solidFill>
                  <a:srgbClr val="000000"/>
                </a:solidFill>
                <a:uFill>
                  <a:solidFill>
                    <a:srgbClr val="FFFFFF"/>
                  </a:solidFill>
                </a:uFill>
                <a:latin typeface="Times New Roman"/>
              </a:rPr>
              <a:t>NotePad</a:t>
            </a:r>
            <a:r>
              <a:rPr lang="en-IN" sz="2400" b="0" strike="noStrike" spc="-1" dirty="0">
                <a:solidFill>
                  <a:srgbClr val="000000"/>
                </a:solidFill>
                <a:uFill>
                  <a:solidFill>
                    <a:srgbClr val="FFFFFF"/>
                  </a:solidFill>
                </a:uFill>
                <a:latin typeface="Times New Roman"/>
              </a:rPr>
              <a:t> (windows), </a:t>
            </a:r>
            <a:r>
              <a:rPr lang="en-IN" sz="2400" b="1" strike="noStrike" spc="-1" dirty="0" err="1">
                <a:solidFill>
                  <a:srgbClr val="000000"/>
                </a:solidFill>
                <a:uFill>
                  <a:solidFill>
                    <a:srgbClr val="FFFFFF"/>
                  </a:solidFill>
                </a:uFill>
                <a:latin typeface="Times New Roman"/>
              </a:rPr>
              <a:t>TextWrangler</a:t>
            </a:r>
            <a:r>
              <a:rPr lang="en-IN" sz="2400" b="0" strike="noStrike" spc="-1" dirty="0">
                <a:solidFill>
                  <a:srgbClr val="000000"/>
                </a:solidFill>
                <a:uFill>
                  <a:solidFill>
                    <a:srgbClr val="FFFFFF"/>
                  </a:solidFill>
                </a:uFill>
                <a:latin typeface="Times New Roman"/>
              </a:rPr>
              <a:t> (MAC) or </a:t>
            </a:r>
            <a:r>
              <a:rPr lang="en-IN" sz="2400" b="1" strike="noStrike" spc="-1" dirty="0" err="1">
                <a:solidFill>
                  <a:srgbClr val="000000"/>
                </a:solidFill>
                <a:uFill>
                  <a:solidFill>
                    <a:srgbClr val="FFFFFF"/>
                  </a:solidFill>
                </a:uFill>
                <a:latin typeface="Times New Roman"/>
              </a:rPr>
              <a:t>gedit</a:t>
            </a:r>
            <a:r>
              <a:rPr lang="en-IN" sz="2400" b="0" strike="noStrike" spc="-1" dirty="0">
                <a:solidFill>
                  <a:srgbClr val="000000"/>
                </a:solidFill>
                <a:uFill>
                  <a:solidFill>
                    <a:srgbClr val="FFFFFF"/>
                  </a:solidFill>
                </a:uFill>
                <a:latin typeface="Times New Roman"/>
              </a:rPr>
              <a:t>   (Linux) and by convention will have the extension .txt</a:t>
            </a:r>
            <a:endParaRPr lang="en-IN" sz="3200" b="0" strike="noStrike" spc="-1" dirty="0">
              <a:solidFill>
                <a:srgbClr val="000000"/>
              </a:solidFill>
              <a:uFill>
                <a:solidFill>
                  <a:srgbClr val="FFFFFF"/>
                </a:solidFill>
              </a:uFill>
              <a:latin typeface="Arial"/>
            </a:endParaRPr>
          </a:p>
          <a:p>
            <a:pPr algn="just">
              <a:lnSpc>
                <a:spcPct val="100000"/>
              </a:lnSpc>
            </a:pPr>
            <a:endParaRPr lang="en-IN" sz="3200" b="0" strike="noStrike" spc="-1" dirty="0">
              <a:solidFill>
                <a:srgbClr val="000000"/>
              </a:solidFill>
              <a:uFill>
                <a:solidFill>
                  <a:srgbClr val="FFFFFF"/>
                </a:solidFill>
              </a:uFill>
              <a:latin typeface="Arial"/>
            </a:endParaRPr>
          </a:p>
          <a:p>
            <a:pPr marL="285840" indent="-285480" algn="just">
              <a:lnSpc>
                <a:spcPct val="100000"/>
              </a:lnSpc>
              <a:buClr>
                <a:srgbClr val="000000"/>
              </a:buClr>
              <a:buFont typeface="Arial"/>
              <a:buChar char="•"/>
            </a:pPr>
            <a:r>
              <a:rPr lang="en-IN" sz="2400" b="0" strike="noStrike" spc="-1" dirty="0">
                <a:solidFill>
                  <a:srgbClr val="000000"/>
                </a:solidFill>
                <a:uFill>
                  <a:solidFill>
                    <a:srgbClr val="FFFFFF"/>
                  </a:solidFill>
                </a:uFill>
                <a:latin typeface="Times New Roman"/>
              </a:rPr>
              <a:t>If you have your data in </a:t>
            </a:r>
            <a:r>
              <a:rPr lang="en-IN" sz="2400" b="0" strike="noStrike" spc="-1" dirty="0" err="1">
                <a:solidFill>
                  <a:srgbClr val="000000"/>
                </a:solidFill>
                <a:uFill>
                  <a:solidFill>
                    <a:srgbClr val="FFFFFF"/>
                  </a:solidFill>
                </a:uFill>
                <a:latin typeface="Times New Roman"/>
              </a:rPr>
              <a:t>spreadsheet</a:t>
            </a:r>
            <a:r>
              <a:rPr lang="en-IN" sz="2400" b="0" strike="noStrike" spc="-1" dirty="0">
                <a:solidFill>
                  <a:srgbClr val="000000"/>
                </a:solidFill>
                <a:uFill>
                  <a:solidFill>
                    <a:srgbClr val="FFFFFF"/>
                  </a:solidFill>
                </a:uFill>
                <a:latin typeface="Times New Roman"/>
              </a:rPr>
              <a:t> format, it is possible to save it as either a </a:t>
            </a:r>
            <a:r>
              <a:rPr lang="en-IN" sz="2400" b="1" strike="noStrike" spc="-1" dirty="0">
                <a:solidFill>
                  <a:srgbClr val="000000"/>
                </a:solidFill>
                <a:uFill>
                  <a:solidFill>
                    <a:srgbClr val="FFFFFF"/>
                  </a:solidFill>
                </a:uFill>
                <a:latin typeface="Times New Roman"/>
              </a:rPr>
              <a:t>tab-delimited text file </a:t>
            </a:r>
            <a:r>
              <a:rPr lang="en-IN" sz="2400" b="0" strike="noStrike" spc="-1" dirty="0">
                <a:solidFill>
                  <a:srgbClr val="000000"/>
                </a:solidFill>
                <a:uFill>
                  <a:solidFill>
                    <a:srgbClr val="FFFFFF"/>
                  </a:solidFill>
                </a:uFill>
                <a:latin typeface="Times New Roman"/>
              </a:rPr>
              <a:t>or a </a:t>
            </a:r>
            <a:r>
              <a:rPr lang="en-IN" sz="2400" b="1" strike="noStrike" spc="-1" dirty="0">
                <a:solidFill>
                  <a:srgbClr val="000000"/>
                </a:solidFill>
                <a:uFill>
                  <a:solidFill>
                    <a:srgbClr val="FFFFFF"/>
                  </a:solidFill>
                </a:uFill>
                <a:latin typeface="Times New Roman"/>
              </a:rPr>
              <a:t>comma separated text file </a:t>
            </a:r>
            <a:r>
              <a:rPr lang="en-IN" sz="2400" b="0" strike="noStrike" spc="-1" dirty="0">
                <a:solidFill>
                  <a:srgbClr val="000000"/>
                </a:solidFill>
                <a:uFill>
                  <a:solidFill>
                    <a:srgbClr val="FFFFFF"/>
                  </a:solidFill>
                </a:uFill>
                <a:latin typeface="Times New Roman"/>
              </a:rPr>
              <a:t>(</a:t>
            </a:r>
            <a:r>
              <a:rPr lang="en-IN" sz="2400" b="0" strike="noStrike" spc="-1" dirty="0" err="1">
                <a:solidFill>
                  <a:srgbClr val="000000"/>
                </a:solidFill>
                <a:uFill>
                  <a:solidFill>
                    <a:srgbClr val="FFFFFF"/>
                  </a:solidFill>
                </a:uFill>
                <a:latin typeface="Times New Roman"/>
              </a:rPr>
              <a:t>csv</a:t>
            </a:r>
            <a:r>
              <a:rPr lang="en-IN" sz="2400" b="0" strike="noStrike" spc="-1" dirty="0">
                <a:solidFill>
                  <a:srgbClr val="000000"/>
                </a:solidFill>
                <a:uFill>
                  <a:solidFill>
                    <a:srgbClr val="FFFFFF"/>
                  </a:solidFill>
                </a:uFill>
                <a:latin typeface="Times New Roman"/>
              </a:rPr>
              <a:t>), R can work with both of these.</a:t>
            </a:r>
            <a:endParaRPr lang="en-IN" sz="3200" b="0" strike="noStrike" spc="-1" dirty="0">
              <a:solidFill>
                <a:srgbClr val="000000"/>
              </a:solidFill>
              <a:uFill>
                <a:solidFill>
                  <a:srgbClr val="FFFFFF"/>
                </a:solidFill>
              </a:uFill>
              <a:latin typeface="Arial"/>
            </a:endParaRPr>
          </a:p>
          <a:p>
            <a:pPr algn="just">
              <a:lnSpc>
                <a:spcPct val="100000"/>
              </a:lnSpc>
            </a:pPr>
            <a:endParaRPr lang="en-IN" sz="3200" b="0" strike="noStrike" spc="-1" dirty="0">
              <a:solidFill>
                <a:srgbClr val="000000"/>
              </a:solidFill>
              <a:uFill>
                <a:solidFill>
                  <a:srgbClr val="FFFFFF"/>
                </a:solidFill>
              </a:uFill>
              <a:latin typeface="Arial"/>
            </a:endParaRPr>
          </a:p>
          <a:p>
            <a:pPr algn="just">
              <a:lnSpc>
                <a:spcPct val="100000"/>
              </a:lnSpc>
            </a:pPr>
            <a:endParaRPr lang="en-IN" sz="3200" b="0" strike="noStrike" spc="-1" dirty="0">
              <a:solidFill>
                <a:srgbClr val="000000"/>
              </a:solidFill>
              <a:uFill>
                <a:solidFill>
                  <a:srgbClr val="FFFFFF"/>
                </a:solidFill>
              </a:uFill>
              <a:latin typeface="Arial"/>
            </a:endParaRPr>
          </a:p>
          <a:p>
            <a:pPr algn="just">
              <a:lnSpc>
                <a:spcPct val="100000"/>
              </a:lnSpc>
            </a:pPr>
            <a:endParaRPr lang="en-IN" sz="3200" b="0" strike="noStrike" spc="-1" dirty="0">
              <a:solidFill>
                <a:srgbClr val="000000"/>
              </a:solidFill>
              <a:uFill>
                <a:solidFill>
                  <a:srgbClr val="FFFFFF"/>
                </a:solidFill>
              </a:uFill>
              <a:latin typeface="Arial"/>
            </a:endParaRPr>
          </a:p>
        </p:txBody>
      </p:sp>
      <p:pic>
        <p:nvPicPr>
          <p:cNvPr id="495" name="Picture 2"/>
          <p:cNvPicPr/>
          <p:nvPr/>
        </p:nvPicPr>
        <p:blipFill>
          <a:blip r:embed="rId2"/>
          <a:stretch/>
        </p:blipFill>
        <p:spPr>
          <a:xfrm>
            <a:off x="7589520" y="0"/>
            <a:ext cx="1173480" cy="1295400"/>
          </a:xfrm>
          <a:prstGeom prst="rect">
            <a:avLst/>
          </a:prstGeom>
          <a:ln>
            <a:noFill/>
          </a:ln>
        </p:spPr>
      </p:pic>
      <p:pic>
        <p:nvPicPr>
          <p:cNvPr id="496" name="Picture 2"/>
          <p:cNvPicPr/>
          <p:nvPr/>
        </p:nvPicPr>
        <p:blipFill>
          <a:blip r:embed="rId2"/>
          <a:stretch/>
        </p:blipFill>
        <p:spPr>
          <a:xfrm>
            <a:off x="457200" y="76320"/>
            <a:ext cx="990600" cy="1295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0" y="597600"/>
            <a:ext cx="9158760" cy="610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840">
              <a:lnSpc>
                <a:spcPct val="150000"/>
              </a:lnSpc>
              <a:buClr>
                <a:srgbClr val="000000"/>
              </a:buClr>
              <a:buFont typeface="Wingdings" charset="2"/>
              <a:buChar char=""/>
            </a:pPr>
            <a:r>
              <a:rPr lang="en-IN" sz="2800" b="0" strike="noStrike" spc="-1">
                <a:solidFill>
                  <a:srgbClr val="000000"/>
                </a:solidFill>
                <a:uFill>
                  <a:solidFill>
                    <a:srgbClr val="FFFFFF"/>
                  </a:solidFill>
                </a:uFill>
                <a:latin typeface="Times New Roman"/>
              </a:rPr>
              <a:t>Data analytics</a:t>
            </a:r>
            <a:endParaRPr lang="en-IN" sz="1800" b="0" strike="noStrike" spc="-1">
              <a:solidFill>
                <a:srgbClr val="000000"/>
              </a:solidFill>
              <a:uFill>
                <a:solidFill>
                  <a:srgbClr val="FFFFFF"/>
                </a:solidFill>
              </a:uFill>
              <a:latin typeface="Arial"/>
            </a:endParaRPr>
          </a:p>
          <a:p>
            <a:pPr marL="457200" indent="-456840">
              <a:lnSpc>
                <a:spcPct val="150000"/>
              </a:lnSpc>
              <a:buClr>
                <a:srgbClr val="000000"/>
              </a:buClr>
              <a:buFont typeface="Wingdings" charset="2"/>
              <a:buChar char=""/>
            </a:pPr>
            <a:r>
              <a:rPr lang="en-IN" sz="2800" b="0" strike="noStrike" spc="-1">
                <a:solidFill>
                  <a:srgbClr val="000000"/>
                </a:solidFill>
                <a:uFill>
                  <a:solidFill>
                    <a:srgbClr val="FFFFFF"/>
                  </a:solidFill>
                </a:uFill>
                <a:latin typeface="Times New Roman"/>
              </a:rPr>
              <a:t>Data analytics vs Data analysis</a:t>
            </a:r>
            <a:endParaRPr lang="en-IN" sz="1800" b="0" strike="noStrike" spc="-1">
              <a:solidFill>
                <a:srgbClr val="000000"/>
              </a:solidFill>
              <a:uFill>
                <a:solidFill>
                  <a:srgbClr val="FFFFFF"/>
                </a:solidFill>
              </a:uFill>
              <a:latin typeface="Arial"/>
            </a:endParaRPr>
          </a:p>
          <a:p>
            <a:pPr marL="457200" indent="-456840">
              <a:lnSpc>
                <a:spcPct val="150000"/>
              </a:lnSpc>
              <a:buClr>
                <a:srgbClr val="000000"/>
              </a:buClr>
              <a:buFont typeface="Wingdings" charset="2"/>
              <a:buChar char=""/>
            </a:pPr>
            <a:r>
              <a:rPr lang="en-IN" sz="2800" b="0" strike="noStrike" spc="-1">
                <a:solidFill>
                  <a:srgbClr val="000000"/>
                </a:solidFill>
                <a:uFill>
                  <a:solidFill>
                    <a:srgbClr val="FFFFFF"/>
                  </a:solidFill>
                </a:uFill>
                <a:latin typeface="Times New Roman"/>
              </a:rPr>
              <a:t>Introduction to R</a:t>
            </a:r>
            <a:endParaRPr lang="en-IN" sz="1800" b="0" strike="noStrike" spc="-1">
              <a:solidFill>
                <a:srgbClr val="000000"/>
              </a:solidFill>
              <a:uFill>
                <a:solidFill>
                  <a:srgbClr val="FFFFFF"/>
                </a:solidFill>
              </a:uFill>
              <a:latin typeface="Arial"/>
            </a:endParaRPr>
          </a:p>
          <a:p>
            <a:pPr marL="457200" indent="-456840">
              <a:lnSpc>
                <a:spcPct val="150000"/>
              </a:lnSpc>
              <a:buClr>
                <a:srgbClr val="000000"/>
              </a:buClr>
              <a:buFont typeface="Wingdings" charset="2"/>
              <a:buChar char=""/>
            </a:pPr>
            <a:r>
              <a:rPr lang="en-IN" sz="2800" b="0" strike="noStrike" spc="-1">
                <a:solidFill>
                  <a:srgbClr val="000000"/>
                </a:solidFill>
                <a:uFill>
                  <a:solidFill>
                    <a:srgbClr val="FFFFFF"/>
                  </a:solidFill>
                </a:uFill>
                <a:latin typeface="Times New Roman"/>
              </a:rPr>
              <a:t>Data Manipulation in R</a:t>
            </a:r>
            <a:endParaRPr lang="en-IN" sz="1800" b="0" strike="noStrike" spc="-1">
              <a:solidFill>
                <a:srgbClr val="000000"/>
              </a:solidFill>
              <a:uFill>
                <a:solidFill>
                  <a:srgbClr val="FFFFFF"/>
                </a:solidFill>
              </a:uFill>
              <a:latin typeface="Arial"/>
            </a:endParaRPr>
          </a:p>
          <a:p>
            <a:pPr marL="457200" indent="-456840">
              <a:lnSpc>
                <a:spcPct val="150000"/>
              </a:lnSpc>
              <a:buClr>
                <a:srgbClr val="000000"/>
              </a:buClr>
              <a:buFont typeface="Wingdings" charset="2"/>
              <a:buChar char=""/>
            </a:pPr>
            <a:r>
              <a:rPr lang="en-IN" sz="2800" b="0" strike="noStrike" spc="-1">
                <a:solidFill>
                  <a:srgbClr val="000000"/>
                </a:solidFill>
                <a:uFill>
                  <a:solidFill>
                    <a:srgbClr val="FFFFFF"/>
                  </a:solidFill>
                </a:uFill>
                <a:latin typeface="Times New Roman"/>
              </a:rPr>
              <a:t>Data visualization in R</a:t>
            </a:r>
            <a:endParaRPr lang="en-IN" sz="1800" b="0" strike="noStrike" spc="-1">
              <a:solidFill>
                <a:srgbClr val="000000"/>
              </a:solidFill>
              <a:uFill>
                <a:solidFill>
                  <a:srgbClr val="FFFFFF"/>
                </a:solidFill>
              </a:uFill>
              <a:latin typeface="Arial"/>
            </a:endParaRPr>
          </a:p>
          <a:p>
            <a:pPr marL="457200" indent="-456840">
              <a:lnSpc>
                <a:spcPct val="150000"/>
              </a:lnSpc>
              <a:buClr>
                <a:srgbClr val="000000"/>
              </a:buClr>
              <a:buFont typeface="Wingdings" charset="2"/>
              <a:buChar char=""/>
            </a:pPr>
            <a:r>
              <a:rPr lang="en-IN" sz="2800" b="0" strike="noStrike" spc="-1">
                <a:solidFill>
                  <a:srgbClr val="000000"/>
                </a:solidFill>
                <a:uFill>
                  <a:solidFill>
                    <a:srgbClr val="FFFFFF"/>
                  </a:solidFill>
                </a:uFill>
                <a:latin typeface="Times New Roman"/>
              </a:rPr>
              <a:t>Features of R</a:t>
            </a:r>
            <a:endParaRPr lang="en-IN" sz="1800" b="0" strike="noStrike" spc="-1">
              <a:solidFill>
                <a:srgbClr val="000000"/>
              </a:solidFill>
              <a:uFill>
                <a:solidFill>
                  <a:srgbClr val="FFFFFF"/>
                </a:solidFill>
              </a:uFill>
              <a:latin typeface="Arial"/>
            </a:endParaRPr>
          </a:p>
          <a:p>
            <a:pPr marL="457200" indent="-456840">
              <a:lnSpc>
                <a:spcPct val="150000"/>
              </a:lnSpc>
              <a:buClr>
                <a:srgbClr val="000000"/>
              </a:buClr>
              <a:buFont typeface="Wingdings" charset="2"/>
              <a:buChar char=""/>
            </a:pPr>
            <a:r>
              <a:rPr lang="en-IN" sz="2800" b="0" strike="noStrike" spc="-1">
                <a:solidFill>
                  <a:srgbClr val="000000"/>
                </a:solidFill>
                <a:uFill>
                  <a:solidFill>
                    <a:srgbClr val="FFFFFF"/>
                  </a:solidFill>
                </a:uFill>
                <a:latin typeface="Times New Roman"/>
              </a:rPr>
              <a:t>Data Types and Structures</a:t>
            </a:r>
            <a:endParaRPr lang="en-IN" sz="1800" b="0" strike="noStrike" spc="-1">
              <a:solidFill>
                <a:srgbClr val="000000"/>
              </a:solidFill>
              <a:uFill>
                <a:solidFill>
                  <a:srgbClr val="FFFFFF"/>
                </a:solidFill>
              </a:uFill>
              <a:latin typeface="Arial"/>
            </a:endParaRPr>
          </a:p>
          <a:p>
            <a:pPr marL="457200" indent="-456840">
              <a:lnSpc>
                <a:spcPct val="150000"/>
              </a:lnSpc>
              <a:buClr>
                <a:srgbClr val="000000"/>
              </a:buClr>
              <a:buFont typeface="Wingdings" charset="2"/>
              <a:buChar char=""/>
            </a:pPr>
            <a:r>
              <a:rPr lang="en-IN" sz="2800" b="0" strike="noStrike" spc="-1">
                <a:solidFill>
                  <a:srgbClr val="000000"/>
                </a:solidFill>
                <a:uFill>
                  <a:solidFill>
                    <a:srgbClr val="FFFFFF"/>
                  </a:solidFill>
                </a:uFill>
                <a:latin typeface="Times New Roman"/>
              </a:rPr>
              <a:t>Types of Data analytics</a:t>
            </a:r>
            <a:endParaRPr lang="en-IN" sz="1800" b="0" strike="noStrike" spc="-1">
              <a:solidFill>
                <a:srgbClr val="000000"/>
              </a:solidFill>
              <a:uFill>
                <a:solidFill>
                  <a:srgbClr val="FFFFFF"/>
                </a:solidFill>
              </a:uFill>
              <a:latin typeface="Arial"/>
            </a:endParaRPr>
          </a:p>
          <a:p>
            <a:pPr marL="457200" indent="-456840">
              <a:lnSpc>
                <a:spcPct val="150000"/>
              </a:lnSpc>
              <a:buClr>
                <a:srgbClr val="000000"/>
              </a:buClr>
              <a:buFont typeface="Wingdings" charset="2"/>
              <a:buChar char=""/>
            </a:pPr>
            <a:r>
              <a:rPr lang="en-IN" sz="2800" b="0" strike="noStrike" spc="-1">
                <a:solidFill>
                  <a:srgbClr val="000000"/>
                </a:solidFill>
                <a:uFill>
                  <a:solidFill>
                    <a:srgbClr val="FFFFFF"/>
                  </a:solidFill>
                </a:uFill>
                <a:latin typeface="Times New Roman"/>
              </a:rPr>
              <a:t>Applications of R</a:t>
            </a:r>
            <a:endParaRPr lang="en-IN" sz="1800" b="0" strike="noStrike" spc="-1">
              <a:solidFill>
                <a:srgbClr val="000000"/>
              </a:solidFill>
              <a:uFill>
                <a:solidFill>
                  <a:srgbClr val="FFFFFF"/>
                </a:solidFill>
              </a:uFill>
              <a:latin typeface="Arial"/>
            </a:endParaRPr>
          </a:p>
          <a:p>
            <a:pPr>
              <a:lnSpc>
                <a:spcPct val="150000"/>
              </a:lnSpc>
            </a:pPr>
            <a:endParaRPr lang="en-IN" sz="1800" b="0" strike="noStrike" spc="-1">
              <a:solidFill>
                <a:srgbClr val="000000"/>
              </a:solidFill>
              <a:uFill>
                <a:solidFill>
                  <a:srgbClr val="FFFFFF"/>
                </a:solidFill>
              </a:uFill>
              <a:latin typeface="Arial"/>
            </a:endParaRPr>
          </a:p>
          <a:p>
            <a:pPr>
              <a:lnSpc>
                <a:spcPct val="150000"/>
              </a:lnSpc>
            </a:pPr>
            <a:endParaRPr lang="en-IN" sz="1800" b="0" strike="noStrike" spc="-1">
              <a:solidFill>
                <a:srgbClr val="000000"/>
              </a:solidFill>
              <a:uFill>
                <a:solidFill>
                  <a:srgbClr val="FFFFFF"/>
                </a:solidFill>
              </a:uFill>
              <a:latin typeface="Arial"/>
            </a:endParaRPr>
          </a:p>
          <a:p>
            <a:pPr>
              <a:lnSpc>
                <a:spcPct val="150000"/>
              </a:lnSpc>
            </a:pPr>
            <a:endParaRPr lang="en-IN" sz="1800" b="0" strike="noStrike" spc="-1">
              <a:solidFill>
                <a:srgbClr val="000000"/>
              </a:solidFill>
              <a:uFill>
                <a:solidFill>
                  <a:srgbClr val="FFFFFF"/>
                </a:solidFill>
              </a:uFill>
              <a:latin typeface="Arial"/>
            </a:endParaRPr>
          </a:p>
          <a:p>
            <a:pPr>
              <a:lnSpc>
                <a:spcPct val="150000"/>
              </a:lnSpc>
            </a:pPr>
            <a:endParaRPr lang="en-IN" sz="1800" b="0" strike="noStrike" spc="-1">
              <a:solidFill>
                <a:srgbClr val="000000"/>
              </a:solidFill>
              <a:uFill>
                <a:solidFill>
                  <a:srgbClr val="FFFFFF"/>
                </a:solidFill>
              </a:uFill>
              <a:latin typeface="Arial"/>
            </a:endParaRPr>
          </a:p>
          <a:p>
            <a:pPr>
              <a:lnSpc>
                <a:spcPct val="150000"/>
              </a:lnSpc>
            </a:pPr>
            <a:endParaRPr lang="en-IN" sz="1800" b="0" strike="noStrike" spc="-1">
              <a:solidFill>
                <a:srgbClr val="000000"/>
              </a:solidFill>
              <a:uFill>
                <a:solidFill>
                  <a:srgbClr val="FFFFFF"/>
                </a:solidFill>
              </a:uFill>
              <a:latin typeface="Arial"/>
            </a:endParaRPr>
          </a:p>
        </p:txBody>
      </p:sp>
      <p:sp>
        <p:nvSpPr>
          <p:cNvPr id="439" name="CustomShape 2"/>
          <p:cNvSpPr/>
          <p:nvPr/>
        </p:nvSpPr>
        <p:spPr>
          <a:xfrm>
            <a:off x="423000" y="117360"/>
            <a:ext cx="8245080" cy="47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200" b="1" strike="noStrike" spc="-1">
                <a:solidFill>
                  <a:srgbClr val="FFC000"/>
                </a:solidFill>
                <a:uFill>
                  <a:solidFill>
                    <a:srgbClr val="FFFFFF"/>
                  </a:solidFill>
                </a:uFill>
                <a:latin typeface="Segoe UI"/>
                <a:ea typeface="Segoe UI"/>
              </a:rPr>
              <a:t>Agenda</a:t>
            </a:r>
            <a:endParaRPr lang="en-IN" sz="1800" b="0" strike="noStrike" spc="-1">
              <a:solidFill>
                <a:srgbClr val="000000"/>
              </a:solidFill>
              <a:uFill>
                <a:solidFill>
                  <a:srgbClr val="FFFFFF"/>
                </a:solidFill>
              </a:uFill>
              <a:latin typeface="Arial"/>
            </a:endParaRPr>
          </a:p>
        </p:txBody>
      </p:sp>
      <p:pic>
        <p:nvPicPr>
          <p:cNvPr id="440" name="Picture 14"/>
          <p:cNvPicPr/>
          <p:nvPr/>
        </p:nvPicPr>
        <p:blipFill>
          <a:blip r:embed="rId2"/>
          <a:stretch/>
        </p:blipFill>
        <p:spPr>
          <a:xfrm>
            <a:off x="5257800" y="2209680"/>
            <a:ext cx="3047760" cy="2361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TextShape 1"/>
          <p:cNvSpPr txBox="1"/>
          <p:nvPr/>
        </p:nvSpPr>
        <p:spPr>
          <a:xfrm>
            <a:off x="457200" y="152280"/>
            <a:ext cx="8228880" cy="488160"/>
          </a:xfrm>
          <a:prstGeom prst="rect">
            <a:avLst/>
          </a:prstGeom>
          <a:noFill/>
          <a:ln>
            <a:noFill/>
          </a:ln>
        </p:spPr>
        <p:txBody>
          <a:bodyPr lIns="0" tIns="0" rIns="0" bIns="0" anchor="ctr"/>
          <a:lstStyle/>
          <a:p>
            <a:pPr algn="ctr">
              <a:lnSpc>
                <a:spcPct val="100000"/>
              </a:lnSpc>
            </a:pPr>
            <a:r>
              <a:rPr lang="en-US" sz="2400" b="1" strike="noStrike" spc="-1">
                <a:solidFill>
                  <a:srgbClr val="000000"/>
                </a:solidFill>
                <a:uFill>
                  <a:solidFill>
                    <a:srgbClr val="FFFFFF"/>
                  </a:solidFill>
                </a:uFill>
                <a:latin typeface="Times New Roman"/>
              </a:rPr>
              <a:t>Data Visualization in R:</a:t>
            </a:r>
            <a:r>
              <a:rPr lang="en-US" sz="2400" b="0" strike="noStrike" spc="-1">
                <a:solidFill>
                  <a:srgbClr val="000000"/>
                </a:solidFill>
                <a:uFill>
                  <a:solidFill>
                    <a:srgbClr val="FFFFFF"/>
                  </a:solidFill>
                </a:uFill>
                <a:latin typeface="Arial"/>
              </a:rPr>
              <a:t>
</a:t>
            </a:r>
            <a:endParaRPr lang="en-US" sz="1800" b="0" strike="noStrike" spc="-1">
              <a:solidFill>
                <a:srgbClr val="000000"/>
              </a:solidFill>
              <a:uFill>
                <a:solidFill>
                  <a:srgbClr val="FFFFFF"/>
                </a:solidFill>
              </a:uFill>
              <a:latin typeface="Arial"/>
            </a:endParaRPr>
          </a:p>
        </p:txBody>
      </p:sp>
      <p:sp>
        <p:nvSpPr>
          <p:cNvPr id="498" name="TextShape 2"/>
          <p:cNvSpPr txBox="1"/>
          <p:nvPr/>
        </p:nvSpPr>
        <p:spPr>
          <a:xfrm>
            <a:off x="0" y="533520"/>
            <a:ext cx="9143640" cy="6324120"/>
          </a:xfrm>
          <a:prstGeom prst="rect">
            <a:avLst/>
          </a:prstGeom>
          <a:noFill/>
          <a:ln>
            <a:noFill/>
          </a:ln>
        </p:spPr>
        <p:txBody>
          <a:bodyPr lIns="0" tIns="0" rIns="0" bIns="0" anchor="ctr"/>
          <a:lstStyle/>
          <a:p>
            <a:pPr marL="108360" algn="ctr">
              <a:lnSpc>
                <a:spcPct val="100000"/>
              </a:lnSpc>
            </a:pPr>
            <a:r>
              <a:rPr lang="en-IN" sz="2800" b="0" strike="noStrike" spc="-1" dirty="0">
                <a:solidFill>
                  <a:srgbClr val="000000"/>
                </a:solidFill>
                <a:uFill>
                  <a:solidFill>
                    <a:srgbClr val="FFFFFF"/>
                  </a:solidFill>
                </a:uFill>
                <a:latin typeface="Times New Roman"/>
              </a:rPr>
              <a:t>Different Data visualizations in R:</a:t>
            </a:r>
            <a:endParaRPr lang="en-IN" sz="3200" b="0" strike="noStrike" spc="-1" dirty="0">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IN" sz="2800" b="1" strike="noStrike" spc="-1" dirty="0">
                <a:solidFill>
                  <a:srgbClr val="000000"/>
                </a:solidFill>
                <a:uFill>
                  <a:solidFill>
                    <a:srgbClr val="FFFFFF"/>
                  </a:solidFill>
                </a:uFill>
                <a:latin typeface="Times New Roman"/>
              </a:rPr>
              <a:t>Basic Visualization</a:t>
            </a:r>
            <a:endParaRPr lang="en-IN" sz="3200" b="0" strike="noStrike" spc="-1" dirty="0">
              <a:solidFill>
                <a:srgbClr val="000000"/>
              </a:solidFill>
              <a:uFill>
                <a:solidFill>
                  <a:srgbClr val="FFFFFF"/>
                </a:solidFill>
              </a:uFill>
              <a:latin typeface="Arial"/>
            </a:endParaRPr>
          </a:p>
          <a:p>
            <a:pPr marL="565560" lvl="8" indent="-456840">
              <a:lnSpc>
                <a:spcPct val="100000"/>
              </a:lnSpc>
              <a:buClr>
                <a:srgbClr val="000000"/>
              </a:buClr>
              <a:buSzPct val="45000"/>
              <a:buFont typeface="Wingdings" charset="2"/>
              <a:buChar char=""/>
            </a:pPr>
            <a:r>
              <a:rPr lang="en-IN" sz="2800" b="0" strike="noStrike" spc="-1" dirty="0">
                <a:solidFill>
                  <a:srgbClr val="000000"/>
                </a:solidFill>
                <a:uFill>
                  <a:solidFill>
                    <a:srgbClr val="FFFFFF"/>
                  </a:solidFill>
                </a:uFill>
                <a:latin typeface="Times New Roman"/>
              </a:rPr>
              <a:t>Histogram</a:t>
            </a:r>
            <a:endParaRPr lang="en-IN" sz="3200" b="0" strike="noStrike" spc="-1" dirty="0">
              <a:solidFill>
                <a:srgbClr val="000000"/>
              </a:solidFill>
              <a:uFill>
                <a:solidFill>
                  <a:srgbClr val="FFFFFF"/>
                </a:solidFill>
              </a:uFill>
              <a:latin typeface="Arial"/>
            </a:endParaRPr>
          </a:p>
          <a:p>
            <a:pPr marL="565560" lvl="3" indent="-456840">
              <a:lnSpc>
                <a:spcPct val="100000"/>
              </a:lnSpc>
              <a:buClr>
                <a:srgbClr val="000000"/>
              </a:buClr>
              <a:buSzPct val="45000"/>
              <a:buFont typeface="Wingdings" charset="2"/>
              <a:buChar char=""/>
            </a:pPr>
            <a:r>
              <a:rPr lang="en-IN" sz="2800" b="0" strike="noStrike" spc="-1" dirty="0">
                <a:solidFill>
                  <a:srgbClr val="000000"/>
                </a:solidFill>
                <a:uFill>
                  <a:solidFill>
                    <a:srgbClr val="FFFFFF"/>
                  </a:solidFill>
                </a:uFill>
                <a:latin typeface="Times New Roman"/>
              </a:rPr>
              <a:t>Bar / Line Chart</a:t>
            </a:r>
            <a:endParaRPr lang="en-IN" sz="3200" b="0" strike="noStrike" spc="-1" dirty="0">
              <a:solidFill>
                <a:srgbClr val="000000"/>
              </a:solidFill>
              <a:uFill>
                <a:solidFill>
                  <a:srgbClr val="FFFFFF"/>
                </a:solidFill>
              </a:uFill>
              <a:latin typeface="Arial"/>
            </a:endParaRPr>
          </a:p>
          <a:p>
            <a:pPr marL="565560" indent="-456840">
              <a:lnSpc>
                <a:spcPct val="100000"/>
              </a:lnSpc>
              <a:buClr>
                <a:srgbClr val="000000"/>
              </a:buClr>
              <a:buSzPct val="45000"/>
              <a:buFont typeface="Wingdings" charset="2"/>
              <a:buChar char=""/>
            </a:pPr>
            <a:r>
              <a:rPr lang="en-IN" sz="2800" b="0" strike="noStrike" spc="-1" dirty="0">
                <a:solidFill>
                  <a:srgbClr val="000000"/>
                </a:solidFill>
                <a:uFill>
                  <a:solidFill>
                    <a:srgbClr val="FFFFFF"/>
                  </a:solidFill>
                </a:uFill>
                <a:latin typeface="Times New Roman"/>
              </a:rPr>
              <a:t>Box plot</a:t>
            </a:r>
            <a:endParaRPr lang="en-IN" sz="3200" b="0" strike="noStrike" spc="-1" dirty="0">
              <a:solidFill>
                <a:srgbClr val="000000"/>
              </a:solidFill>
              <a:uFill>
                <a:solidFill>
                  <a:srgbClr val="FFFFFF"/>
                </a:solidFill>
              </a:uFill>
              <a:latin typeface="Arial"/>
            </a:endParaRPr>
          </a:p>
          <a:p>
            <a:pPr marL="565560" indent="-456840">
              <a:lnSpc>
                <a:spcPct val="100000"/>
              </a:lnSpc>
              <a:buClr>
                <a:srgbClr val="000000"/>
              </a:buClr>
              <a:buSzPct val="45000"/>
              <a:buFont typeface="Wingdings" charset="2"/>
              <a:buChar char=""/>
            </a:pPr>
            <a:r>
              <a:rPr lang="en-IN" sz="2800" b="0" strike="noStrike" spc="-1" dirty="0">
                <a:solidFill>
                  <a:srgbClr val="000000"/>
                </a:solidFill>
                <a:uFill>
                  <a:solidFill>
                    <a:srgbClr val="FFFFFF"/>
                  </a:solidFill>
                </a:uFill>
                <a:latin typeface="Times New Roman"/>
              </a:rPr>
              <a:t>Scatter plot</a:t>
            </a:r>
            <a:endParaRPr lang="en-IN" sz="3200" b="0" strike="noStrike" spc="-1" dirty="0">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IN" sz="2800" b="1" strike="noStrike" spc="-1" dirty="0">
                <a:solidFill>
                  <a:srgbClr val="000000"/>
                </a:solidFill>
                <a:uFill>
                  <a:solidFill>
                    <a:srgbClr val="FFFFFF"/>
                  </a:solidFill>
                </a:uFill>
                <a:latin typeface="Times New Roman"/>
              </a:rPr>
              <a:t>Advanced Visualization</a:t>
            </a:r>
            <a:endParaRPr lang="en-IN" sz="3200" b="0" strike="noStrike" spc="-1" dirty="0">
              <a:solidFill>
                <a:srgbClr val="000000"/>
              </a:solidFill>
              <a:uFill>
                <a:solidFill>
                  <a:srgbClr val="FFFFFF"/>
                </a:solidFill>
              </a:uFill>
              <a:latin typeface="Arial"/>
            </a:endParaRPr>
          </a:p>
          <a:p>
            <a:pPr marL="565560" lvl="5" indent="-456840">
              <a:lnSpc>
                <a:spcPct val="100000"/>
              </a:lnSpc>
              <a:buClr>
                <a:srgbClr val="000000"/>
              </a:buClr>
              <a:buSzPct val="45000"/>
              <a:buFont typeface="Wingdings" charset="2"/>
              <a:buChar char=""/>
            </a:pPr>
            <a:r>
              <a:rPr lang="en-IN" sz="2800" b="0" strike="noStrike" spc="-1" dirty="0">
                <a:solidFill>
                  <a:srgbClr val="000000"/>
                </a:solidFill>
                <a:uFill>
                  <a:solidFill>
                    <a:srgbClr val="FFFFFF"/>
                  </a:solidFill>
                </a:uFill>
                <a:latin typeface="Times New Roman"/>
              </a:rPr>
              <a:t>Heat Map</a:t>
            </a:r>
            <a:endParaRPr lang="en-IN" sz="3200" b="0" strike="noStrike" spc="-1" dirty="0">
              <a:solidFill>
                <a:srgbClr val="000000"/>
              </a:solidFill>
              <a:uFill>
                <a:solidFill>
                  <a:srgbClr val="FFFFFF"/>
                </a:solidFill>
              </a:uFill>
              <a:latin typeface="Arial"/>
            </a:endParaRPr>
          </a:p>
          <a:p>
            <a:pPr marL="565560" lvl="1" indent="-456840">
              <a:lnSpc>
                <a:spcPct val="100000"/>
              </a:lnSpc>
              <a:buClr>
                <a:srgbClr val="000000"/>
              </a:buClr>
              <a:buSzPct val="45000"/>
              <a:buFont typeface="Wingdings" charset="2"/>
              <a:buChar char=""/>
            </a:pPr>
            <a:r>
              <a:rPr lang="en-IN" sz="2800" b="0" strike="noStrike" spc="-1" dirty="0">
                <a:solidFill>
                  <a:srgbClr val="000000"/>
                </a:solidFill>
                <a:uFill>
                  <a:solidFill>
                    <a:srgbClr val="FFFFFF"/>
                  </a:solidFill>
                </a:uFill>
                <a:latin typeface="Times New Roman"/>
              </a:rPr>
              <a:t>Mosaic Map</a:t>
            </a:r>
            <a:endParaRPr lang="en-IN" sz="3200" b="0" strike="noStrike" spc="-1" dirty="0">
              <a:solidFill>
                <a:srgbClr val="000000"/>
              </a:solidFill>
              <a:uFill>
                <a:solidFill>
                  <a:srgbClr val="FFFFFF"/>
                </a:solidFill>
              </a:uFill>
              <a:latin typeface="Arial"/>
            </a:endParaRPr>
          </a:p>
          <a:p>
            <a:pPr marL="565560" indent="-456840">
              <a:lnSpc>
                <a:spcPct val="100000"/>
              </a:lnSpc>
              <a:buClr>
                <a:srgbClr val="000000"/>
              </a:buClr>
              <a:buSzPct val="45000"/>
              <a:buFont typeface="Wingdings" charset="2"/>
              <a:buChar char=""/>
            </a:pPr>
            <a:r>
              <a:rPr lang="en-IN" sz="2800" b="0" strike="noStrike" spc="-1" dirty="0">
                <a:solidFill>
                  <a:srgbClr val="000000"/>
                </a:solidFill>
                <a:uFill>
                  <a:solidFill>
                    <a:srgbClr val="FFFFFF"/>
                  </a:solidFill>
                </a:uFill>
                <a:latin typeface="Times New Roman"/>
              </a:rPr>
              <a:t>Map Visualization</a:t>
            </a:r>
            <a:endParaRPr lang="en-IN" sz="3200" b="0" strike="noStrike" spc="-1" dirty="0">
              <a:solidFill>
                <a:srgbClr val="000000"/>
              </a:solidFill>
              <a:uFill>
                <a:solidFill>
                  <a:srgbClr val="FFFFFF"/>
                </a:solidFill>
              </a:uFill>
              <a:latin typeface="Arial"/>
            </a:endParaRPr>
          </a:p>
          <a:p>
            <a:pPr marL="565560" indent="-456840">
              <a:lnSpc>
                <a:spcPct val="100000"/>
              </a:lnSpc>
              <a:buClr>
                <a:srgbClr val="000000"/>
              </a:buClr>
              <a:buSzPct val="45000"/>
              <a:buFont typeface="Wingdings" charset="2"/>
              <a:buChar char=""/>
            </a:pPr>
            <a:r>
              <a:rPr lang="en-IN" sz="2800" b="0" strike="noStrike" spc="-1" dirty="0">
                <a:solidFill>
                  <a:srgbClr val="000000"/>
                </a:solidFill>
                <a:uFill>
                  <a:solidFill>
                    <a:srgbClr val="FFFFFF"/>
                  </a:solidFill>
                </a:uFill>
                <a:latin typeface="Times New Roman"/>
              </a:rPr>
              <a:t>3D Graphs</a:t>
            </a:r>
            <a:endParaRPr lang="en-IN" sz="3200" b="0" strike="noStrike" spc="-1" dirty="0">
              <a:solidFill>
                <a:srgbClr val="000000"/>
              </a:solidFill>
              <a:uFill>
                <a:solidFill>
                  <a:srgbClr val="FFFFFF"/>
                </a:solidFill>
              </a:uFill>
              <a:latin typeface="Arial"/>
            </a:endParaRPr>
          </a:p>
          <a:p>
            <a:pPr marL="565560" indent="-456840">
              <a:lnSpc>
                <a:spcPct val="100000"/>
              </a:lnSpc>
              <a:buClr>
                <a:srgbClr val="000000"/>
              </a:buClr>
              <a:buSzPct val="45000"/>
              <a:buFont typeface="Wingdings" charset="2"/>
              <a:buChar char=""/>
            </a:pPr>
            <a:r>
              <a:rPr lang="en-IN" sz="2800" b="0" strike="noStrike" spc="-1" dirty="0" err="1">
                <a:solidFill>
                  <a:srgbClr val="000000"/>
                </a:solidFill>
                <a:uFill>
                  <a:solidFill>
                    <a:srgbClr val="FFFFFF"/>
                  </a:solidFill>
                </a:uFill>
                <a:latin typeface="Times New Roman"/>
              </a:rPr>
              <a:t>Correlogram</a:t>
            </a:r>
            <a:endParaRPr lang="en-IN" sz="3200" b="0" strike="noStrike" spc="-1" dirty="0">
              <a:solidFill>
                <a:srgbClr val="000000"/>
              </a:solidFill>
              <a:uFill>
                <a:solidFill>
                  <a:srgbClr val="FFFFFF"/>
                </a:solidFill>
              </a:uFill>
              <a:latin typeface="Arial"/>
            </a:endParaRPr>
          </a:p>
          <a:p>
            <a:pPr>
              <a:lnSpc>
                <a:spcPct val="100000"/>
              </a:lnSpc>
            </a:pPr>
            <a:endParaRPr lang="en-IN" sz="3200" b="0" strike="noStrike" spc="-1" dirty="0">
              <a:solidFill>
                <a:srgbClr val="000000"/>
              </a:solidFill>
              <a:uFill>
                <a:solidFill>
                  <a:srgbClr val="FFFFFF"/>
                </a:solidFill>
              </a:uFill>
              <a:latin typeface="Arial"/>
            </a:endParaRPr>
          </a:p>
        </p:txBody>
      </p:sp>
      <p:pic>
        <p:nvPicPr>
          <p:cNvPr id="499" name="Picture 3"/>
          <p:cNvPicPr/>
          <p:nvPr/>
        </p:nvPicPr>
        <p:blipFill>
          <a:blip r:embed="rId2"/>
          <a:stretch/>
        </p:blipFill>
        <p:spPr>
          <a:xfrm>
            <a:off x="4495800" y="1981200"/>
            <a:ext cx="4190640" cy="3809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8" name="Subtitle 7"/>
          <p:cNvSpPr>
            <a:spLocks noGrp="1"/>
          </p:cNvSpPr>
          <p:nvPr>
            <p:ph type="subTitle"/>
          </p:nvPr>
        </p:nvSpPr>
        <p:spPr>
          <a:xfrm>
            <a:off x="457200" y="273600"/>
            <a:ext cx="8229240" cy="5670000"/>
          </a:xfrm>
        </p:spPr>
        <p:txBody>
          <a:bodyPr/>
          <a:lstStyle/>
          <a:p>
            <a:pPr>
              <a:lnSpc>
                <a:spcPct val="150000"/>
              </a:lnSpc>
            </a:pPr>
            <a:r>
              <a:rPr lang="en-US" b="1" u="sng" dirty="0">
                <a:latin typeface="Times New Roman" pitchFamily="18" charset="0"/>
                <a:cs typeface="Times New Roman" pitchFamily="18" charset="0"/>
              </a:rPr>
              <a:t>A simple Pie chart in R: </a:t>
            </a:r>
            <a:endParaRPr lang="en-US" b="1" dirty="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A very simple pie chart is created using just the input vector and labels. The below script will create and save the pie </a:t>
            </a:r>
            <a:r>
              <a:rPr lang="en-US" dirty="0" smtClean="0">
                <a:latin typeface="Times New Roman" pitchFamily="18" charset="0"/>
                <a:cs typeface="Times New Roman" pitchFamily="18" charset="0"/>
              </a:rPr>
              <a:t>chart</a:t>
            </a:r>
          </a:p>
          <a:p>
            <a:pPr>
              <a:lnSpc>
                <a:spcPct val="150000"/>
              </a:lnSpc>
            </a:pPr>
            <a:endParaRPr lang="en-US" dirty="0">
              <a:latin typeface="Times New Roman" pitchFamily="18" charset="0"/>
              <a:cs typeface="Times New Roman" pitchFamily="18" charset="0"/>
            </a:endParaRPr>
          </a:p>
          <a:p>
            <a:pPr lvl="5">
              <a:lnSpc>
                <a:spcPct val="150000"/>
              </a:lnSpc>
            </a:pPr>
            <a:r>
              <a:rPr lang="en-US" dirty="0" smtClean="0">
                <a:latin typeface="Times New Roman" pitchFamily="18" charset="0"/>
                <a:cs typeface="Times New Roman" pitchFamily="18" charset="0"/>
              </a:rPr>
              <a:t>	# Create data for the graph.</a:t>
            </a:r>
          </a:p>
          <a:p>
            <a:pPr lvl="5">
              <a:lnSpc>
                <a:spcPct val="150000"/>
              </a:lnSpc>
            </a:pPr>
            <a:r>
              <a:rPr lang="en-US" dirty="0" smtClean="0">
                <a:latin typeface="Times New Roman" pitchFamily="18" charset="0"/>
                <a:cs typeface="Times New Roman" pitchFamily="18" charset="0"/>
              </a:rPr>
              <a:t>	x &lt;- c(32, 12, 30, 53)</a:t>
            </a:r>
          </a:p>
          <a:p>
            <a:pPr lvl="5">
              <a:lnSpc>
                <a:spcPct val="150000"/>
              </a:lnSpc>
            </a:pPr>
            <a:r>
              <a:rPr lang="en-US" dirty="0" smtClean="0">
                <a:latin typeface="Times New Roman" pitchFamily="18" charset="0"/>
                <a:cs typeface="Times New Roman" pitchFamily="18" charset="0"/>
              </a:rPr>
              <a:t>	Labels &lt;- c("California", "Paris", "Moscow", "Mumbai")</a:t>
            </a:r>
          </a:p>
          <a:p>
            <a:pPr lvl="5">
              <a:lnSpc>
                <a:spcPct val="150000"/>
              </a:lnSpc>
            </a:pPr>
            <a:r>
              <a:rPr lang="en-US" dirty="0" smtClean="0">
                <a:latin typeface="Times New Roman" pitchFamily="18" charset="0"/>
                <a:cs typeface="Times New Roman" pitchFamily="18" charset="0"/>
              </a:rPr>
              <a:t> </a:t>
            </a:r>
          </a:p>
          <a:p>
            <a:pPr lvl="5">
              <a:lnSpc>
                <a:spcPct val="150000"/>
              </a:lnSpc>
            </a:pPr>
            <a:r>
              <a:rPr lang="en-US" dirty="0" smtClean="0">
                <a:latin typeface="Times New Roman" pitchFamily="18" charset="0"/>
                <a:cs typeface="Times New Roman" pitchFamily="18" charset="0"/>
              </a:rPr>
              <a:t>	# Plot the chart</a:t>
            </a:r>
          </a:p>
          <a:p>
            <a:pPr lvl="5">
              <a:lnSpc>
                <a:spcPct val="150000"/>
              </a:lnSpc>
            </a:pPr>
            <a:r>
              <a:rPr lang="en-US" dirty="0" smtClean="0">
                <a:latin typeface="Times New Roman" pitchFamily="18" charset="0"/>
                <a:cs typeface="Times New Roman" pitchFamily="18" charset="0"/>
              </a:rPr>
              <a:t>	pie(</a:t>
            </a:r>
            <a:r>
              <a:rPr lang="en-US" dirty="0" err="1" smtClean="0">
                <a:latin typeface="Times New Roman" pitchFamily="18" charset="0"/>
                <a:cs typeface="Times New Roman" pitchFamily="18" charset="0"/>
              </a:rPr>
              <a:t>x,labels</a:t>
            </a:r>
            <a:r>
              <a:rPr lang="en-US" dirty="0" smtClean="0">
                <a:latin typeface="Times New Roman" pitchFamily="18" charset="0"/>
                <a:cs typeface="Times New Roman" pitchFamily="18" charset="0"/>
              </a:rPr>
              <a:t>)</a:t>
            </a:r>
          </a:p>
          <a:p>
            <a:pPr>
              <a:lnSpc>
                <a:spcPct val="150000"/>
              </a:lnSpc>
            </a:pP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pie(</a:t>
            </a:r>
            <a:r>
              <a:rPr lang="en-US" b="1" dirty="0" err="1" smtClean="0">
                <a:latin typeface="Times New Roman" pitchFamily="18" charset="0"/>
                <a:cs typeface="Times New Roman" pitchFamily="18" charset="0"/>
              </a:rPr>
              <a:t>x,labels,main</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city_pie_chart",col</a:t>
            </a:r>
            <a:r>
              <a:rPr lang="en-US" b="1" dirty="0" smtClean="0">
                <a:latin typeface="Times New Roman" pitchFamily="18" charset="0"/>
                <a:cs typeface="Times New Roman" pitchFamily="18" charset="0"/>
              </a:rPr>
              <a:t>=rainbow(4))</a:t>
            </a:r>
            <a:endParaRPr lang="en-US" b="1" dirty="0">
              <a:latin typeface="Times New Roman" pitchFamily="18" charset="0"/>
              <a:cs typeface="Times New Roman" pitchFamily="18" charset="0"/>
            </a:endParaRPr>
          </a:p>
        </p:txBody>
      </p:sp>
      <p:sp>
        <p:nvSpPr>
          <p:cNvPr id="9" name="Rectangle 8"/>
          <p:cNvSpPr/>
          <p:nvPr/>
        </p:nvSpPr>
        <p:spPr>
          <a:xfrm>
            <a:off x="1295400" y="1981200"/>
            <a:ext cx="5334000" cy="2895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C:\Users\CDSS\Desktop\R-Pie-Cha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1314" y="1676400"/>
            <a:ext cx="3516086" cy="3516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688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p:nvPr>
        </p:nvSpPr>
        <p:spPr/>
        <p:txBody>
          <a:bodyPr/>
          <a:lstStyle/>
          <a:p>
            <a:pPr algn="l"/>
            <a:r>
              <a:rPr lang="en-US" sz="2000" b="1" i="0" u="sng" dirty="0" smtClean="0">
                <a:solidFill>
                  <a:srgbClr val="303030"/>
                </a:solidFill>
                <a:effectLst/>
                <a:latin typeface="Times New Roman" pitchFamily="18" charset="0"/>
                <a:cs typeface="Times New Roman" pitchFamily="18" charset="0"/>
              </a:rPr>
              <a:t>A simple R Bar chart:</a:t>
            </a:r>
          </a:p>
          <a:p>
            <a:pPr algn="l"/>
            <a:endParaRPr lang="en-US" sz="2000" b="1" i="0" dirty="0" smtClean="0">
              <a:solidFill>
                <a:srgbClr val="303030"/>
              </a:solidFill>
              <a:effectLst/>
              <a:latin typeface="Times New Roman" pitchFamily="18" charset="0"/>
              <a:cs typeface="Times New Roman" pitchFamily="18" charset="0"/>
            </a:endParaRPr>
          </a:p>
          <a:p>
            <a:pPr algn="l"/>
            <a:r>
              <a:rPr lang="en-US" sz="2000" b="0" i="0" dirty="0" smtClean="0">
                <a:solidFill>
                  <a:srgbClr val="303030"/>
                </a:solidFill>
                <a:effectLst/>
                <a:latin typeface="Times New Roman" pitchFamily="18" charset="0"/>
                <a:cs typeface="Times New Roman" pitchFamily="18" charset="0"/>
              </a:rPr>
              <a:t>A simple bar chart is created using just the input vector and the name of each bar.</a:t>
            </a:r>
          </a:p>
          <a:p>
            <a:pPr algn="l"/>
            <a:endParaRPr lang="en-US" sz="2000" dirty="0" smtClean="0">
              <a:solidFill>
                <a:srgbClr val="303030"/>
              </a:solidFill>
              <a:latin typeface="Times New Roman" pitchFamily="18" charset="0"/>
              <a:cs typeface="Times New Roman" pitchFamily="18" charset="0"/>
            </a:endParaRPr>
          </a:p>
          <a:p>
            <a:pPr algn="l"/>
            <a:endParaRPr lang="en-US" sz="2000" dirty="0">
              <a:solidFill>
                <a:srgbClr val="303030"/>
              </a:solidFill>
              <a:latin typeface="Times New Roman" pitchFamily="18" charset="0"/>
              <a:cs typeface="Times New Roman" pitchFamily="18" charset="0"/>
            </a:endParaRPr>
          </a:p>
          <a:p>
            <a:pPr algn="l"/>
            <a:endParaRPr lang="en-US" sz="2000" dirty="0" smtClean="0">
              <a:solidFill>
                <a:srgbClr val="303030"/>
              </a:solidFill>
              <a:latin typeface="Times New Roman" pitchFamily="18" charset="0"/>
              <a:cs typeface="Times New Roman" pitchFamily="18" charset="0"/>
            </a:endParaRPr>
          </a:p>
          <a:p>
            <a:pPr algn="l"/>
            <a:endParaRPr lang="en-US" sz="2000" dirty="0">
              <a:solidFill>
                <a:srgbClr val="303030"/>
              </a:solidFill>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H &lt;- c(25,12,43,7,51)</a:t>
            </a: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M &lt;- c("</a:t>
            </a:r>
            <a:r>
              <a:rPr lang="en-US" sz="1600" dirty="0" err="1" smtClean="0">
                <a:latin typeface="Times New Roman" pitchFamily="18" charset="0"/>
                <a:cs typeface="Times New Roman" pitchFamily="18" charset="0"/>
              </a:rPr>
              <a:t>Delhi","Beijing","Washington","Tokyo","Moscow</a:t>
            </a:r>
            <a:r>
              <a:rPr lang="en-US" sz="1600" dirty="0" smtClean="0">
                <a:latin typeface="Times New Roman" pitchFamily="18" charset="0"/>
                <a:cs typeface="Times New Roman" pitchFamily="18" charset="0"/>
              </a:rPr>
              <a:t>")</a:t>
            </a:r>
          </a:p>
          <a:p>
            <a:pPr algn="just"/>
            <a:endParaRPr lang="en-US" sz="1600" dirty="0" smtClean="0">
              <a:latin typeface="Times New Roman" pitchFamily="18" charset="0"/>
              <a:cs typeface="Times New Roman" pitchFamily="18" charset="0"/>
            </a:endParaRPr>
          </a:p>
          <a:p>
            <a:pPr algn="just"/>
            <a:r>
              <a:rPr lang="en-US" sz="1600" dirty="0" err="1" smtClean="0">
                <a:latin typeface="Times New Roman" pitchFamily="18" charset="0"/>
                <a:cs typeface="Times New Roman" pitchFamily="18" charset="0"/>
              </a:rPr>
              <a:t>barplot</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H,xlab</a:t>
            </a:r>
            <a:r>
              <a:rPr lang="en-US" sz="1600" dirty="0" smtClean="0">
                <a:latin typeface="Times New Roman" pitchFamily="18" charset="0"/>
                <a:cs typeface="Times New Roman" pitchFamily="18" charset="0"/>
              </a:rPr>
              <a:t>="Month",</a:t>
            </a:r>
            <a:r>
              <a:rPr lang="en-US" sz="1600" dirty="0" err="1" smtClean="0">
                <a:latin typeface="Times New Roman" pitchFamily="18" charset="0"/>
                <a:cs typeface="Times New Roman" pitchFamily="18" charset="0"/>
              </a:rPr>
              <a:t>ylab</a:t>
            </a:r>
            <a:r>
              <a:rPr lang="en-US" sz="1600" dirty="0" smtClean="0">
                <a:latin typeface="Times New Roman" pitchFamily="18" charset="0"/>
                <a:cs typeface="Times New Roman" pitchFamily="18" charset="0"/>
              </a:rPr>
              <a:t>="Happiness </a:t>
            </a:r>
            <a:r>
              <a:rPr lang="en-US" sz="1600" dirty="0" err="1" smtClean="0">
                <a:latin typeface="Times New Roman" pitchFamily="18" charset="0"/>
                <a:cs typeface="Times New Roman" pitchFamily="18" charset="0"/>
              </a:rPr>
              <a:t>Index",col</a:t>
            </a:r>
            <a:r>
              <a:rPr lang="en-US" sz="1600" dirty="0" smtClean="0">
                <a:latin typeface="Times New Roman" pitchFamily="18" charset="0"/>
                <a:cs typeface="Times New Roman" pitchFamily="18" charset="0"/>
              </a:rPr>
              <a:t>="blue",</a:t>
            </a:r>
            <a:r>
              <a:rPr lang="en-US" sz="1600" dirty="0" err="1" smtClean="0">
                <a:latin typeface="Times New Roman" pitchFamily="18" charset="0"/>
                <a:cs typeface="Times New Roman" pitchFamily="18" charset="0"/>
              </a:rPr>
              <a:t>names.arg</a:t>
            </a:r>
            <a:r>
              <a:rPr lang="en-US" sz="1600" dirty="0" smtClean="0">
                <a:latin typeface="Times New Roman" pitchFamily="18" charset="0"/>
                <a:cs typeface="Times New Roman" pitchFamily="18" charset="0"/>
              </a:rPr>
              <a:t>=M, main="Happiness </a:t>
            </a:r>
            <a:r>
              <a:rPr lang="en-US" sz="1600" dirty="0" err="1" smtClean="0">
                <a:latin typeface="Times New Roman" pitchFamily="18" charset="0"/>
                <a:cs typeface="Times New Roman" pitchFamily="18" charset="0"/>
              </a:rPr>
              <a:t>Index",border</a:t>
            </a:r>
            <a:r>
              <a:rPr lang="en-US" sz="1600" dirty="0" smtClean="0">
                <a:latin typeface="Times New Roman" pitchFamily="18" charset="0"/>
                <a:cs typeface="Times New Roman" pitchFamily="18" charset="0"/>
              </a:rPr>
              <a:t>="red")</a:t>
            </a:r>
            <a:endParaRPr lang="en-US" sz="1600" dirty="0">
              <a:latin typeface="Times New Roman" pitchFamily="18" charset="0"/>
              <a:cs typeface="Times New Roman" pitchFamily="18" charset="0"/>
            </a:endParaRPr>
          </a:p>
        </p:txBody>
      </p:sp>
      <p:sp>
        <p:nvSpPr>
          <p:cNvPr id="3" name="Rectangle 2"/>
          <p:cNvSpPr/>
          <p:nvPr/>
        </p:nvSpPr>
        <p:spPr>
          <a:xfrm>
            <a:off x="155575" y="2743200"/>
            <a:ext cx="8683625" cy="228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4" descr="http://www.datasciencemadesimple.com/wp-content/uploads/2017/02/R-Bar-Chart-with-label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http://www.datasciencemadesimple.com/wp-content/uploads/2017/02/R-Bar-Chart-with-labels.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5" name="Picture 7" descr="C:\Users\CDSS\Desktop\R-Bar-Chart-with-label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33595" y="5011712"/>
            <a:ext cx="2829405" cy="1998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barn(inVertical)">
                                      <p:cBhvr>
                                        <p:cTn id="7"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p:nvPr>
        </p:nvSpPr>
        <p:spPr/>
        <p:txBody>
          <a:bodyPr/>
          <a:lstStyle/>
          <a:p>
            <a:pPr algn="ctr">
              <a:lnSpc>
                <a:spcPct val="200000"/>
              </a:lnSpc>
            </a:pPr>
            <a:r>
              <a:rPr lang="en-US" sz="2800" dirty="0"/>
              <a:t>R 3D </a:t>
            </a:r>
            <a:r>
              <a:rPr lang="en-US" sz="2800" dirty="0" smtClean="0"/>
              <a:t>Plot</a:t>
            </a:r>
            <a:r>
              <a:rPr lang="es-ES" sz="2800" dirty="0" smtClean="0">
                <a:latin typeface="Times New Roman" pitchFamily="18" charset="0"/>
                <a:cs typeface="Times New Roman" pitchFamily="18" charset="0"/>
              </a:rPr>
              <a:t>     </a:t>
            </a:r>
          </a:p>
          <a:p>
            <a:pPr>
              <a:lnSpc>
                <a:spcPct val="200000"/>
              </a:lnSpc>
            </a:pP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persp</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function which can be used to create 3D surfaces in perspective view.</a:t>
            </a:r>
          </a:p>
          <a:p>
            <a:pPr>
              <a:lnSpc>
                <a:spcPct val="200000"/>
              </a:lnSpc>
            </a:pPr>
            <a:r>
              <a:rPr lang="es-ES" dirty="0" smtClean="0">
                <a:latin typeface="Times New Roman" pitchFamily="18" charset="0"/>
                <a:cs typeface="Times New Roman" pitchFamily="18" charset="0"/>
              </a:rPr>
              <a:t>	</a:t>
            </a:r>
          </a:p>
          <a:p>
            <a:pPr>
              <a:lnSpc>
                <a:spcPct val="200000"/>
              </a:lnSpc>
            </a:pPr>
            <a:r>
              <a:rPr lang="es-ES" dirty="0">
                <a:latin typeface="Times New Roman" pitchFamily="18" charset="0"/>
                <a:cs typeface="Times New Roman" pitchFamily="18" charset="0"/>
              </a:rPr>
              <a:t>	</a:t>
            </a:r>
            <a:r>
              <a:rPr lang="es-ES" dirty="0" smtClean="0">
                <a:latin typeface="Times New Roman" pitchFamily="18" charset="0"/>
                <a:cs typeface="Times New Roman" pitchFamily="18" charset="0"/>
              </a:rPr>
              <a:t>x &lt;- y &lt;- </a:t>
            </a:r>
            <a:r>
              <a:rPr lang="es-ES" dirty="0" err="1" smtClean="0">
                <a:latin typeface="Times New Roman" pitchFamily="18" charset="0"/>
                <a:cs typeface="Times New Roman" pitchFamily="18" charset="0"/>
              </a:rPr>
              <a:t>seq</a:t>
            </a:r>
            <a:r>
              <a:rPr lang="es-ES" dirty="0" smtClean="0">
                <a:latin typeface="Times New Roman" pitchFamily="18" charset="0"/>
                <a:cs typeface="Times New Roman" pitchFamily="18" charset="0"/>
              </a:rPr>
              <a:t>(-1, 1, </a:t>
            </a:r>
            <a:r>
              <a:rPr lang="es-ES" dirty="0" err="1" smtClean="0">
                <a:latin typeface="Times New Roman" pitchFamily="18" charset="0"/>
                <a:cs typeface="Times New Roman" pitchFamily="18" charset="0"/>
              </a:rPr>
              <a:t>length</a:t>
            </a:r>
            <a:r>
              <a:rPr lang="es-ES" dirty="0" smtClean="0">
                <a:latin typeface="Times New Roman" pitchFamily="18" charset="0"/>
                <a:cs typeface="Times New Roman" pitchFamily="18" charset="0"/>
              </a:rPr>
              <a:t>= 20) </a:t>
            </a:r>
          </a:p>
          <a:p>
            <a:pPr>
              <a:lnSpc>
                <a:spcPct val="200000"/>
              </a:lnSpc>
            </a:pPr>
            <a:r>
              <a:rPr lang="es-ES" dirty="0" smtClean="0">
                <a:latin typeface="Times New Roman" pitchFamily="18" charset="0"/>
                <a:cs typeface="Times New Roman" pitchFamily="18" charset="0"/>
              </a:rPr>
              <a:t>	z &lt;- </a:t>
            </a:r>
            <a:r>
              <a:rPr lang="es-ES" dirty="0" err="1" smtClean="0">
                <a:latin typeface="Times New Roman" pitchFamily="18" charset="0"/>
                <a:cs typeface="Times New Roman" pitchFamily="18" charset="0"/>
              </a:rPr>
              <a:t>outer</a:t>
            </a:r>
            <a:r>
              <a:rPr lang="es-ES" dirty="0" smtClean="0">
                <a:latin typeface="Times New Roman" pitchFamily="18" charset="0"/>
                <a:cs typeface="Times New Roman" pitchFamily="18" charset="0"/>
              </a:rPr>
              <a:t>(x, y, </a:t>
            </a:r>
            <a:r>
              <a:rPr lang="es-ES" dirty="0" err="1" smtClean="0">
                <a:latin typeface="Times New Roman" pitchFamily="18" charset="0"/>
                <a:cs typeface="Times New Roman" pitchFamily="18" charset="0"/>
              </a:rPr>
              <a:t>cone</a:t>
            </a:r>
            <a:r>
              <a:rPr lang="es-E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lnSpc>
                <a:spcPct val="200000"/>
              </a:lnSpc>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persp</a:t>
            </a:r>
            <a:r>
              <a:rPr lang="en-US" dirty="0" smtClean="0">
                <a:latin typeface="Times New Roman" pitchFamily="18" charset="0"/>
                <a:cs typeface="Times New Roman" pitchFamily="18" charset="0"/>
              </a:rPr>
              <a:t>(x, y, z, main="Perspective Plot of a Cone", </a:t>
            </a:r>
            <a:r>
              <a:rPr lang="en-US" dirty="0" err="1" smtClean="0">
                <a:latin typeface="Times New Roman" pitchFamily="18" charset="0"/>
                <a:cs typeface="Times New Roman" pitchFamily="18" charset="0"/>
              </a:rPr>
              <a:t>zlab</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Height",theta</a:t>
            </a:r>
            <a:r>
              <a:rPr lang="en-US" dirty="0" smtClean="0">
                <a:latin typeface="Times New Roman" pitchFamily="18" charset="0"/>
                <a:cs typeface="Times New Roman" pitchFamily="18" charset="0"/>
              </a:rPr>
              <a:t> = 30, </a:t>
            </a:r>
          </a:p>
          <a:p>
            <a:pPr>
              <a:lnSpc>
                <a:spcPct val="200000"/>
              </a:lnSpc>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phi = 15,col = "</a:t>
            </a:r>
            <a:r>
              <a:rPr lang="en-US" dirty="0" err="1" smtClean="0">
                <a:latin typeface="Times New Roman" pitchFamily="18" charset="0"/>
                <a:cs typeface="Times New Roman" pitchFamily="18" charset="0"/>
              </a:rPr>
              <a:t>springgreen</a:t>
            </a:r>
            <a:r>
              <a:rPr lang="en-US" dirty="0" smtClean="0">
                <a:latin typeface="Times New Roman" pitchFamily="18" charset="0"/>
                <a:cs typeface="Times New Roman" pitchFamily="18" charset="0"/>
              </a:rPr>
              <a:t>", shade = 0.5)</a:t>
            </a:r>
          </a:p>
          <a:p>
            <a:pPr>
              <a:lnSpc>
                <a:spcPct val="200000"/>
              </a:lnSpc>
            </a:pPr>
            <a:endParaRPr lang="en-US" dirty="0">
              <a:latin typeface="Times New Roman" pitchFamily="18" charset="0"/>
              <a:cs typeface="Times New Roman" pitchFamily="18" charset="0"/>
            </a:endParaRPr>
          </a:p>
          <a:p>
            <a:pPr>
              <a:lnSpc>
                <a:spcPct val="200000"/>
              </a:lnSpc>
            </a:pPr>
            <a:endParaRPr lang="en-US" dirty="0" smtClean="0">
              <a:latin typeface="Times New Roman" pitchFamily="18" charset="0"/>
              <a:cs typeface="Times New Roman" pitchFamily="18" charset="0"/>
            </a:endParaRPr>
          </a:p>
          <a:p>
            <a:pPr>
              <a:lnSpc>
                <a:spcPct val="200000"/>
              </a:lnSpc>
            </a:pPr>
            <a:endParaRPr lang="en-US" dirty="0">
              <a:latin typeface="Times New Roman" pitchFamily="18" charset="0"/>
              <a:cs typeface="Times New Roman" pitchFamily="18" charset="0"/>
            </a:endParaRPr>
          </a:p>
        </p:txBody>
      </p:sp>
      <p:sp>
        <p:nvSpPr>
          <p:cNvPr id="3" name="Rectangle 2"/>
          <p:cNvSpPr/>
          <p:nvPr/>
        </p:nvSpPr>
        <p:spPr>
          <a:xfrm>
            <a:off x="609600" y="2133600"/>
            <a:ext cx="7772400" cy="2667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4800600"/>
            <a:ext cx="3200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734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1000" fill="hold"/>
                                        <p:tgtEl>
                                          <p:spTgt spid="3074"/>
                                        </p:tgtEl>
                                        <p:attrNameLst>
                                          <p:attrName>ppt_w</p:attrName>
                                        </p:attrNameLst>
                                      </p:cBhvr>
                                      <p:tavLst>
                                        <p:tav tm="0">
                                          <p:val>
                                            <p:fltVal val="0"/>
                                          </p:val>
                                        </p:tav>
                                        <p:tav tm="100000">
                                          <p:val>
                                            <p:strVal val="#ppt_w"/>
                                          </p:val>
                                        </p:tav>
                                      </p:tavLst>
                                    </p:anim>
                                    <p:anim calcmode="lin" valueType="num">
                                      <p:cBhvr>
                                        <p:cTn id="8" dur="1000" fill="hold"/>
                                        <p:tgtEl>
                                          <p:spTgt spid="3074"/>
                                        </p:tgtEl>
                                        <p:attrNameLst>
                                          <p:attrName>ppt_h</p:attrName>
                                        </p:attrNameLst>
                                      </p:cBhvr>
                                      <p:tavLst>
                                        <p:tav tm="0">
                                          <p:val>
                                            <p:fltVal val="0"/>
                                          </p:val>
                                        </p:tav>
                                        <p:tav tm="100000">
                                          <p:val>
                                            <p:strVal val="#ppt_h"/>
                                          </p:val>
                                        </p:tav>
                                      </p:tavLst>
                                    </p:anim>
                                    <p:anim calcmode="lin" valueType="num">
                                      <p:cBhvr>
                                        <p:cTn id="9" dur="1000" fill="hold"/>
                                        <p:tgtEl>
                                          <p:spTgt spid="3074"/>
                                        </p:tgtEl>
                                        <p:attrNameLst>
                                          <p:attrName>style.rotation</p:attrName>
                                        </p:attrNameLst>
                                      </p:cBhvr>
                                      <p:tavLst>
                                        <p:tav tm="0">
                                          <p:val>
                                            <p:fltVal val="90"/>
                                          </p:val>
                                        </p:tav>
                                        <p:tav tm="100000">
                                          <p:val>
                                            <p:fltVal val="0"/>
                                          </p:val>
                                        </p:tav>
                                      </p:tavLst>
                                    </p:anim>
                                    <p:animEffect transition="in" filter="fade">
                                      <p:cBhvr>
                                        <p:cTn id="10" dur="1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CustomShape 1"/>
          <p:cNvSpPr/>
          <p:nvPr/>
        </p:nvSpPr>
        <p:spPr>
          <a:xfrm>
            <a:off x="457200" y="1481400"/>
            <a:ext cx="8228520" cy="469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5760" indent="-254880">
              <a:lnSpc>
                <a:spcPct val="150000"/>
              </a:lnSpc>
              <a:buClr>
                <a:srgbClr val="000000"/>
              </a:buClr>
              <a:buSzPct val="45000"/>
              <a:buFont typeface="Wingdings" charset="2"/>
              <a:buChar char=""/>
            </a:pPr>
            <a:r>
              <a:rPr lang="en-IN" sz="2800" b="0" strike="noStrike" spc="-1">
                <a:solidFill>
                  <a:srgbClr val="1C1C1C"/>
                </a:solidFill>
                <a:uFill>
                  <a:solidFill>
                    <a:srgbClr val="FFFFFF"/>
                  </a:solidFill>
                </a:uFill>
                <a:latin typeface="Times New Roman"/>
                <a:ea typeface="DejaVu Sans"/>
              </a:rPr>
              <a:t>It is an interactive language</a:t>
            </a:r>
            <a:endParaRPr lang="en-IN" sz="1800" b="0" strike="noStrike" spc="-1">
              <a:solidFill>
                <a:srgbClr val="000000"/>
              </a:solidFill>
              <a:uFill>
                <a:solidFill>
                  <a:srgbClr val="FFFFFF"/>
                </a:solidFill>
              </a:uFill>
              <a:latin typeface="Arial"/>
            </a:endParaRPr>
          </a:p>
          <a:p>
            <a:pPr marL="365760" indent="-254880">
              <a:lnSpc>
                <a:spcPct val="150000"/>
              </a:lnSpc>
              <a:buClr>
                <a:srgbClr val="000000"/>
              </a:buClr>
              <a:buSzPct val="45000"/>
              <a:buFont typeface="Wingdings" charset="2"/>
              <a:buChar char=""/>
            </a:pPr>
            <a:r>
              <a:rPr lang="en-IN" sz="2800" b="0" strike="noStrike" spc="-1">
                <a:solidFill>
                  <a:srgbClr val="1C1C1C"/>
                </a:solidFill>
                <a:uFill>
                  <a:solidFill>
                    <a:srgbClr val="FFFFFF"/>
                  </a:solidFill>
                </a:uFill>
                <a:latin typeface="Times New Roman"/>
                <a:ea typeface="DejaVu Sans"/>
              </a:rPr>
              <a:t>It can be used for graphic applications</a:t>
            </a:r>
            <a:endParaRPr lang="en-IN" sz="1800" b="0" strike="noStrike" spc="-1">
              <a:solidFill>
                <a:srgbClr val="000000"/>
              </a:solidFill>
              <a:uFill>
                <a:solidFill>
                  <a:srgbClr val="FFFFFF"/>
                </a:solidFill>
              </a:uFill>
              <a:latin typeface="Arial"/>
            </a:endParaRPr>
          </a:p>
          <a:p>
            <a:pPr marL="365760" indent="-254880">
              <a:lnSpc>
                <a:spcPct val="150000"/>
              </a:lnSpc>
              <a:buClr>
                <a:srgbClr val="000000"/>
              </a:buClr>
              <a:buSzPct val="45000"/>
              <a:buFont typeface="Wingdings" charset="2"/>
              <a:buChar char=""/>
            </a:pPr>
            <a:r>
              <a:rPr lang="en-IN" sz="2800" b="0" strike="noStrike" spc="-1">
                <a:solidFill>
                  <a:srgbClr val="1C1C1C"/>
                </a:solidFill>
                <a:uFill>
                  <a:solidFill>
                    <a:srgbClr val="FFFFFF"/>
                  </a:solidFill>
                </a:uFill>
                <a:latin typeface="Times New Roman"/>
                <a:ea typeface="DejaVu Sans"/>
              </a:rPr>
              <a:t>Statistical programming features</a:t>
            </a:r>
            <a:endParaRPr lang="en-IN" sz="1800" b="0" strike="noStrike" spc="-1">
              <a:solidFill>
                <a:srgbClr val="000000"/>
              </a:solidFill>
              <a:uFill>
                <a:solidFill>
                  <a:srgbClr val="FFFFFF"/>
                </a:solidFill>
              </a:uFill>
              <a:latin typeface="Arial"/>
            </a:endParaRPr>
          </a:p>
          <a:p>
            <a:pPr marL="365760" indent="-254880">
              <a:lnSpc>
                <a:spcPct val="150000"/>
              </a:lnSpc>
              <a:buClr>
                <a:srgbClr val="000000"/>
              </a:buClr>
              <a:buSzPct val="45000"/>
              <a:buFont typeface="Wingdings" charset="2"/>
              <a:buChar char=""/>
            </a:pPr>
            <a:r>
              <a:rPr lang="en-IN" sz="2800" b="0" strike="noStrike" spc="-1">
                <a:solidFill>
                  <a:srgbClr val="1C1C1C"/>
                </a:solidFill>
                <a:uFill>
                  <a:solidFill>
                    <a:srgbClr val="FFFFFF"/>
                  </a:solidFill>
                </a:uFill>
                <a:latin typeface="Times New Roman"/>
                <a:ea typeface="DejaVu Sans"/>
              </a:rPr>
              <a:t>Advanced data visualizations</a:t>
            </a:r>
            <a:endParaRPr lang="en-IN" sz="1800" b="0" strike="noStrike" spc="-1">
              <a:solidFill>
                <a:srgbClr val="000000"/>
              </a:solidFill>
              <a:uFill>
                <a:solidFill>
                  <a:srgbClr val="FFFFFF"/>
                </a:solidFill>
              </a:uFill>
              <a:latin typeface="Arial"/>
            </a:endParaRPr>
          </a:p>
          <a:p>
            <a:pPr marL="365760" indent="-254880">
              <a:lnSpc>
                <a:spcPct val="150000"/>
              </a:lnSpc>
              <a:buClr>
                <a:srgbClr val="000000"/>
              </a:buClr>
              <a:buSzPct val="45000"/>
              <a:buFont typeface="Wingdings" charset="2"/>
              <a:buChar char=""/>
            </a:pPr>
            <a:r>
              <a:rPr lang="en-IN" sz="2800" b="0" strike="noStrike" spc="-1">
                <a:solidFill>
                  <a:srgbClr val="1C1C1C"/>
                </a:solidFill>
                <a:uFill>
                  <a:solidFill>
                    <a:srgbClr val="FFFFFF"/>
                  </a:solidFill>
                </a:uFill>
                <a:latin typeface="Times New Roman"/>
                <a:ea typeface="DejaVu Sans"/>
              </a:rPr>
              <a:t>The data structure</a:t>
            </a:r>
            <a:endParaRPr lang="en-IN" sz="1800" b="0" strike="noStrike" spc="-1">
              <a:solidFill>
                <a:srgbClr val="000000"/>
              </a:solidFill>
              <a:uFill>
                <a:solidFill>
                  <a:srgbClr val="FFFFFF"/>
                </a:solidFill>
              </a:uFill>
              <a:latin typeface="Arial"/>
            </a:endParaRPr>
          </a:p>
          <a:p>
            <a:pPr marL="365760" indent="-254880">
              <a:lnSpc>
                <a:spcPct val="150000"/>
              </a:lnSpc>
              <a:buClr>
                <a:srgbClr val="000000"/>
              </a:buClr>
              <a:buSzPct val="45000"/>
              <a:buFont typeface="Wingdings" charset="2"/>
              <a:buChar char=""/>
            </a:pPr>
            <a:r>
              <a:rPr lang="en-IN" sz="2800" b="0" strike="noStrike" spc="-1">
                <a:solidFill>
                  <a:srgbClr val="1C1C1C"/>
                </a:solidFill>
                <a:uFill>
                  <a:solidFill>
                    <a:srgbClr val="FFFFFF"/>
                  </a:solidFill>
                </a:uFill>
                <a:latin typeface="Times New Roman"/>
                <a:ea typeface="DejaVu Sans"/>
              </a:rPr>
              <a:t>The various R packages</a:t>
            </a:r>
            <a:endParaRPr lang="en-IN" sz="1800" b="0" strike="noStrike" spc="-1">
              <a:solidFill>
                <a:srgbClr val="000000"/>
              </a:solidFill>
              <a:uFill>
                <a:solidFill>
                  <a:srgbClr val="FFFFFF"/>
                </a:solidFill>
              </a:uFill>
              <a:latin typeface="Arial"/>
            </a:endParaRPr>
          </a:p>
          <a:p>
            <a:pPr marL="365760" indent="-254880">
              <a:lnSpc>
                <a:spcPct val="150000"/>
              </a:lnSpc>
              <a:buClr>
                <a:srgbClr val="000000"/>
              </a:buClr>
              <a:buSzPct val="45000"/>
              <a:buFont typeface="Wingdings" charset="2"/>
              <a:buChar char=""/>
            </a:pPr>
            <a:r>
              <a:rPr lang="en-IN" sz="2800" b="0" strike="noStrike" spc="-1">
                <a:solidFill>
                  <a:srgbClr val="1C1C1C"/>
                </a:solidFill>
                <a:uFill>
                  <a:solidFill>
                    <a:srgbClr val="FFFFFF"/>
                  </a:solidFill>
                </a:uFill>
                <a:latin typeface="Times New Roman"/>
                <a:ea typeface="DejaVu Sans"/>
              </a:rPr>
              <a:t>The functions can be used as first class objects.</a:t>
            </a:r>
            <a:endParaRPr lang="en-IN" sz="1800" b="0" strike="noStrike" spc="-1">
              <a:solidFill>
                <a:srgbClr val="000000"/>
              </a:solidFill>
              <a:uFill>
                <a:solidFill>
                  <a:srgbClr val="FFFFFF"/>
                </a:solidFill>
              </a:uFill>
              <a:latin typeface="Arial"/>
            </a:endParaRPr>
          </a:p>
          <a:p>
            <a:pPr marL="109800">
              <a:lnSpc>
                <a:spcPct val="150000"/>
              </a:lnSpc>
            </a:pPr>
            <a:endParaRPr lang="en-IN" sz="1800" b="0" strike="noStrike" spc="-1">
              <a:solidFill>
                <a:srgbClr val="000000"/>
              </a:solidFill>
              <a:uFill>
                <a:solidFill>
                  <a:srgbClr val="FFFFFF"/>
                </a:solidFill>
              </a:uFill>
              <a:latin typeface="Arial"/>
            </a:endParaRPr>
          </a:p>
        </p:txBody>
      </p:sp>
      <p:sp>
        <p:nvSpPr>
          <p:cNvPr id="501" name="CustomShape 2"/>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1" strike="noStrike" spc="-1">
                <a:solidFill>
                  <a:srgbClr val="000000"/>
                </a:solidFill>
                <a:uFill>
                  <a:solidFill>
                    <a:srgbClr val="FFFFFF"/>
                  </a:solidFill>
                </a:uFill>
                <a:latin typeface="Times New Roman"/>
                <a:ea typeface="DejaVu Sans"/>
              </a:rPr>
              <a:t>Why R is such a good fit for data analytics are as below</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CustomShape 1"/>
          <p:cNvSpPr/>
          <p:nvPr/>
        </p:nvSpPr>
        <p:spPr>
          <a:xfrm>
            <a:off x="228600" y="199440"/>
            <a:ext cx="8762760" cy="65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000000"/>
                </a:solidFill>
                <a:uFill>
                  <a:solidFill>
                    <a:srgbClr val="FFFFFF"/>
                  </a:solidFill>
                </a:uFill>
                <a:latin typeface="Times New Roman"/>
                <a:ea typeface="DejaVu Sans"/>
              </a:rPr>
              <a:t>How Popular is R?</a:t>
            </a: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000000"/>
                </a:solidFill>
                <a:uFill>
                  <a:solidFill>
                    <a:srgbClr val="FFFFFF"/>
                  </a:solidFill>
                </a:uFill>
                <a:latin typeface="Times New Roman"/>
                <a:ea typeface="DejaVu Sans"/>
              </a:rPr>
              <a:t>User Survey Rexer Analytics Survey 2018 results for data mining/analytic tools.</a:t>
            </a:r>
            <a:endParaRPr lang="en-IN" sz="1800" b="0" strike="noStrike" spc="-1">
              <a:solidFill>
                <a:srgbClr val="000000"/>
              </a:solidFill>
              <a:uFill>
                <a:solidFill>
                  <a:srgbClr val="FFFFFF"/>
                </a:solidFill>
              </a:uFill>
              <a:latin typeface="Arial"/>
            </a:endParaRPr>
          </a:p>
        </p:txBody>
      </p:sp>
      <p:pic>
        <p:nvPicPr>
          <p:cNvPr id="503" name="Picture 100"/>
          <p:cNvPicPr/>
          <p:nvPr/>
        </p:nvPicPr>
        <p:blipFill>
          <a:blip r:embed="rId2"/>
          <a:stretch/>
        </p:blipFill>
        <p:spPr>
          <a:xfrm>
            <a:off x="1519560" y="1224000"/>
            <a:ext cx="6190560" cy="5024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CustomShape 1"/>
          <p:cNvSpPr/>
          <p:nvPr/>
        </p:nvSpPr>
        <p:spPr>
          <a:xfrm>
            <a:off x="76320" y="1219320"/>
            <a:ext cx="906660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5760" indent="-254880" algn="just">
              <a:lnSpc>
                <a:spcPct val="100000"/>
              </a:lnSpc>
            </a:pPr>
            <a:r>
              <a:rPr lang="en-IN" sz="2400" b="1" strike="noStrike" spc="-1">
                <a:solidFill>
                  <a:srgbClr val="000000"/>
                </a:solidFill>
                <a:uFill>
                  <a:solidFill>
                    <a:srgbClr val="FFFFFF"/>
                  </a:solidFill>
                </a:uFill>
                <a:latin typeface="Times New Roman"/>
                <a:ea typeface="DejaVu Sans"/>
              </a:rPr>
              <a:t>Open Source:</a:t>
            </a:r>
            <a:r>
              <a:rPr lang="en-IN" sz="2400" b="0" strike="noStrike" spc="-1">
                <a:solidFill>
                  <a:srgbClr val="000000"/>
                </a:solidFill>
                <a:uFill>
                  <a:solidFill>
                    <a:srgbClr val="FFFFFF"/>
                  </a:solidFill>
                </a:uFill>
                <a:latin typeface="Times New Roman"/>
                <a:ea typeface="DejaVu Sans"/>
              </a:rPr>
              <a:t> </a:t>
            </a:r>
            <a:endParaRPr lang="en-IN" sz="1800" b="0" strike="noStrike" spc="-1">
              <a:solidFill>
                <a:srgbClr val="000000"/>
              </a:solidFill>
              <a:uFill>
                <a:solidFill>
                  <a:srgbClr val="FFFFFF"/>
                </a:solidFill>
              </a:uFill>
              <a:latin typeface="Arial"/>
            </a:endParaRPr>
          </a:p>
          <a:p>
            <a:pPr marL="365760" indent="-254880" algn="just">
              <a:lnSpc>
                <a:spcPct val="100000"/>
              </a:lnSpc>
            </a:pPr>
            <a:r>
              <a:rPr lang="en-IN" sz="2400" b="0" strike="noStrike" spc="-1">
                <a:solidFill>
                  <a:srgbClr val="000000"/>
                </a:solidFill>
                <a:uFill>
                  <a:solidFill>
                    <a:srgbClr val="FFFFFF"/>
                  </a:solidFill>
                </a:uFill>
                <a:latin typeface="Times New Roman"/>
                <a:ea typeface="DejaVu Sans"/>
              </a:rPr>
              <a:t>   The source code of R program and the extensions could be examined line by line.</a:t>
            </a:r>
            <a:endParaRPr lang="en-IN" sz="1800" b="0" strike="noStrike" spc="-1">
              <a:solidFill>
                <a:srgbClr val="000000"/>
              </a:solidFill>
              <a:uFill>
                <a:solidFill>
                  <a:srgbClr val="FFFFFF"/>
                </a:solidFill>
              </a:uFill>
              <a:latin typeface="Arial"/>
            </a:endParaRPr>
          </a:p>
          <a:p>
            <a:pPr marL="365760" indent="-254880" algn="just">
              <a:lnSpc>
                <a:spcPct val="100000"/>
              </a:lnSpc>
            </a:pPr>
            <a:endParaRPr lang="en-IN" sz="1800" b="0" strike="noStrike" spc="-1">
              <a:solidFill>
                <a:srgbClr val="000000"/>
              </a:solidFill>
              <a:uFill>
                <a:solidFill>
                  <a:srgbClr val="FFFFFF"/>
                </a:solidFill>
              </a:uFill>
              <a:latin typeface="Arial"/>
            </a:endParaRPr>
          </a:p>
          <a:p>
            <a:pPr marL="365760" indent="-254880" algn="just">
              <a:lnSpc>
                <a:spcPct val="100000"/>
              </a:lnSpc>
            </a:pPr>
            <a:r>
              <a:rPr lang="en-IN" sz="2400" b="1" strike="noStrike" spc="-1">
                <a:solidFill>
                  <a:srgbClr val="000000"/>
                </a:solidFill>
                <a:uFill>
                  <a:solidFill>
                    <a:srgbClr val="FFFFFF"/>
                  </a:solidFill>
                </a:uFill>
                <a:latin typeface="Times New Roman"/>
                <a:ea typeface="DejaVu Sans"/>
              </a:rPr>
              <a:t>Integrating with other Programming Language: </a:t>
            </a:r>
            <a:endParaRPr lang="en-IN" sz="1800" b="0" strike="noStrike" spc="-1">
              <a:solidFill>
                <a:srgbClr val="000000"/>
              </a:solidFill>
              <a:uFill>
                <a:solidFill>
                  <a:srgbClr val="FFFFFF"/>
                </a:solidFill>
              </a:uFill>
              <a:latin typeface="Arial"/>
            </a:endParaRPr>
          </a:p>
          <a:p>
            <a:pPr marL="365760" indent="-254880" algn="just">
              <a:lnSpc>
                <a:spcPct val="100000"/>
              </a:lnSpc>
            </a:pPr>
            <a:r>
              <a:rPr lang="en-IN" sz="2400" b="0" strike="noStrike" spc="-1">
                <a:solidFill>
                  <a:srgbClr val="000000"/>
                </a:solidFill>
                <a:uFill>
                  <a:solidFill>
                    <a:srgbClr val="FFFFFF"/>
                  </a:solidFill>
                </a:uFill>
                <a:latin typeface="Times New Roman"/>
                <a:ea typeface="DejaVu Sans"/>
              </a:rPr>
              <a:t>   R is an interpreting language, can be rather slow, but could integrate with high eﬃcient languages such as C, C++ or Fortran.</a:t>
            </a:r>
            <a:endParaRPr lang="en-IN" sz="1800" b="0" strike="noStrike" spc="-1">
              <a:solidFill>
                <a:srgbClr val="000000"/>
              </a:solidFill>
              <a:uFill>
                <a:solidFill>
                  <a:srgbClr val="FFFFFF"/>
                </a:solidFill>
              </a:uFill>
              <a:latin typeface="Arial"/>
            </a:endParaRPr>
          </a:p>
          <a:p>
            <a:pPr marL="365760" indent="-254880" algn="just">
              <a:lnSpc>
                <a:spcPct val="100000"/>
              </a:lnSpc>
            </a:pPr>
            <a:endParaRPr lang="en-IN" sz="1800" b="0" strike="noStrike" spc="-1">
              <a:solidFill>
                <a:srgbClr val="000000"/>
              </a:solidFill>
              <a:uFill>
                <a:solidFill>
                  <a:srgbClr val="FFFFFF"/>
                </a:solidFill>
              </a:uFill>
              <a:latin typeface="Arial"/>
            </a:endParaRPr>
          </a:p>
          <a:p>
            <a:pPr marL="365760" indent="-254880" algn="just">
              <a:lnSpc>
                <a:spcPct val="100000"/>
              </a:lnSpc>
            </a:pPr>
            <a:r>
              <a:rPr lang="en-IN" sz="2400" b="1" strike="noStrike" spc="-1">
                <a:solidFill>
                  <a:srgbClr val="000000"/>
                </a:solidFill>
                <a:uFill>
                  <a:solidFill>
                    <a:srgbClr val="FFFFFF"/>
                  </a:solidFill>
                </a:uFill>
                <a:latin typeface="Times New Roman"/>
                <a:ea typeface="DejaVu Sans"/>
              </a:rPr>
              <a:t>OS Independence:</a:t>
            </a:r>
            <a:endParaRPr lang="en-IN" sz="1800" b="0" strike="noStrike" spc="-1">
              <a:solidFill>
                <a:srgbClr val="000000"/>
              </a:solidFill>
              <a:uFill>
                <a:solidFill>
                  <a:srgbClr val="FFFFFF"/>
                </a:solidFill>
              </a:uFill>
              <a:latin typeface="Arial"/>
            </a:endParaRPr>
          </a:p>
          <a:p>
            <a:pPr marL="365760" indent="-254880" algn="just">
              <a:lnSpc>
                <a:spcPct val="100000"/>
              </a:lnSpc>
            </a:pPr>
            <a:r>
              <a:rPr lang="en-IN" sz="2400" b="1" strike="noStrike" spc="-1">
                <a:solidFill>
                  <a:srgbClr val="000000"/>
                </a:solidFill>
                <a:uFill>
                  <a:solidFill>
                    <a:srgbClr val="FFFFFF"/>
                  </a:solidFill>
                </a:uFill>
                <a:latin typeface="Times New Roman"/>
                <a:ea typeface="DejaVu Sans"/>
              </a:rPr>
              <a:t>   </a:t>
            </a:r>
            <a:r>
              <a:rPr lang="en-IN" sz="2400" b="0" strike="noStrike" spc="-1">
                <a:solidFill>
                  <a:srgbClr val="000000"/>
                </a:solidFill>
                <a:uFill>
                  <a:solidFill>
                    <a:srgbClr val="FFFFFF"/>
                  </a:solidFill>
                </a:uFill>
                <a:latin typeface="Times New Roman"/>
                <a:ea typeface="DejaVu Sans"/>
              </a:rPr>
              <a:t>UNIX, Linux, Windows, MacOS,</a:t>
            </a:r>
            <a:endParaRPr lang="en-IN" sz="1800" b="0" strike="noStrike" spc="-1">
              <a:solidFill>
                <a:srgbClr val="000000"/>
              </a:solidFill>
              <a:uFill>
                <a:solidFill>
                  <a:srgbClr val="FFFFFF"/>
                </a:solidFill>
              </a:uFill>
              <a:latin typeface="Arial"/>
            </a:endParaRPr>
          </a:p>
          <a:p>
            <a:pPr marL="365760" indent="-254880" algn="just">
              <a:lnSpc>
                <a:spcPct val="100000"/>
              </a:lnSpc>
            </a:pPr>
            <a:endParaRPr lang="en-IN" sz="1800" b="0" strike="noStrike" spc="-1">
              <a:solidFill>
                <a:srgbClr val="000000"/>
              </a:solidFill>
              <a:uFill>
                <a:solidFill>
                  <a:srgbClr val="FFFFFF"/>
                </a:solidFill>
              </a:uFill>
              <a:latin typeface="Arial"/>
            </a:endParaRPr>
          </a:p>
          <a:p>
            <a:pPr marL="365760" indent="-254880" algn="just">
              <a:lnSpc>
                <a:spcPct val="100000"/>
              </a:lnSpc>
            </a:pPr>
            <a:r>
              <a:rPr lang="en-IN" sz="2400" b="1" strike="noStrike" spc="-1">
                <a:solidFill>
                  <a:srgbClr val="000000"/>
                </a:solidFill>
                <a:uFill>
                  <a:solidFill>
                    <a:srgbClr val="FFFFFF"/>
                  </a:solidFill>
                </a:uFill>
                <a:latin typeface="Times New Roman"/>
                <a:ea typeface="DejaVu Sans"/>
              </a:rPr>
              <a:t>Command line Driven: </a:t>
            </a:r>
            <a:endParaRPr lang="en-IN" sz="1800" b="0" strike="noStrike" spc="-1">
              <a:solidFill>
                <a:srgbClr val="000000"/>
              </a:solidFill>
              <a:uFill>
                <a:solidFill>
                  <a:srgbClr val="FFFFFF"/>
                </a:solidFill>
              </a:uFill>
              <a:latin typeface="Arial"/>
            </a:endParaRPr>
          </a:p>
          <a:p>
            <a:pPr marL="365760" indent="-254880" algn="just">
              <a:lnSpc>
                <a:spcPct val="100000"/>
              </a:lnSpc>
            </a:pPr>
            <a:r>
              <a:rPr lang="en-IN" sz="2400" b="0" strike="noStrike" spc="-1">
                <a:solidFill>
                  <a:srgbClr val="000000"/>
                </a:solidFill>
                <a:uFill>
                  <a:solidFill>
                    <a:srgbClr val="FFFFFF"/>
                  </a:solidFill>
                </a:uFill>
                <a:latin typeface="Times New Roman"/>
                <a:ea typeface="DejaVu Sans"/>
              </a:rPr>
              <a:t>   You have to write Commands...</a:t>
            </a:r>
            <a:endParaRPr lang="en-IN" sz="1800" b="0" strike="noStrike" spc="-1">
              <a:solidFill>
                <a:srgbClr val="000000"/>
              </a:solidFill>
              <a:uFill>
                <a:solidFill>
                  <a:srgbClr val="FFFFFF"/>
                </a:solidFill>
              </a:uFill>
              <a:latin typeface="Arial"/>
            </a:endParaRPr>
          </a:p>
          <a:p>
            <a:pPr marL="365760" indent="-254880">
              <a:lnSpc>
                <a:spcPct val="100000"/>
              </a:lnSpc>
            </a:pPr>
            <a:endParaRPr lang="en-IN" sz="1800" b="0" strike="noStrike" spc="-1">
              <a:solidFill>
                <a:srgbClr val="000000"/>
              </a:solidFill>
              <a:uFill>
                <a:solidFill>
                  <a:srgbClr val="FFFFFF"/>
                </a:solidFill>
              </a:uFill>
              <a:latin typeface="Arial"/>
            </a:endParaRPr>
          </a:p>
        </p:txBody>
      </p:sp>
      <p:sp>
        <p:nvSpPr>
          <p:cNvPr id="505" name="CustomShape 2"/>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100" b="1" strike="noStrike" spc="-1">
                <a:solidFill>
                  <a:srgbClr val="464646"/>
                </a:solidFill>
                <a:uFill>
                  <a:solidFill>
                    <a:srgbClr val="FFFFFF"/>
                  </a:solidFill>
                </a:uFill>
                <a:latin typeface="Times New Roman"/>
                <a:ea typeface="DejaVu Sans"/>
              </a:rPr>
              <a:t>Features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CustomShape 1"/>
          <p:cNvSpPr/>
          <p:nvPr/>
        </p:nvSpPr>
        <p:spPr>
          <a:xfrm>
            <a:off x="457200" y="14814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10520">
              <a:lnSpc>
                <a:spcPct val="100000"/>
              </a:lnSpc>
            </a:pPr>
            <a:endParaRPr lang="en-IN" sz="1800" b="0" strike="noStrike" spc="-1">
              <a:solidFill>
                <a:srgbClr val="000000"/>
              </a:solidFill>
              <a:uFill>
                <a:solidFill>
                  <a:srgbClr val="FFFFFF"/>
                </a:solidFill>
              </a:uFill>
              <a:latin typeface="Arial"/>
            </a:endParaRPr>
          </a:p>
          <a:p>
            <a:pPr marL="365760" indent="-254880">
              <a:lnSpc>
                <a:spcPct val="100000"/>
              </a:lnSpc>
              <a:buClr>
                <a:srgbClr val="2DA2BF"/>
              </a:buClr>
              <a:buSzPct val="68000"/>
              <a:buFont typeface="Wingdings 3" charset="2"/>
              <a:buChar char=""/>
            </a:pPr>
            <a:r>
              <a:rPr lang="en-IN" sz="2200" b="1" strike="noStrike" spc="-1">
                <a:solidFill>
                  <a:srgbClr val="000000"/>
                </a:solidFill>
                <a:uFill>
                  <a:solidFill>
                    <a:srgbClr val="FFFFFF"/>
                  </a:solidFill>
                </a:uFill>
                <a:latin typeface="Times New Roman"/>
                <a:ea typeface="DejaVu Sans"/>
              </a:rPr>
              <a:t> Data types</a:t>
            </a:r>
            <a:endParaRPr lang="en-IN" sz="1800" b="0" strike="noStrike" spc="-1">
              <a:solidFill>
                <a:srgbClr val="000000"/>
              </a:solidFill>
              <a:uFill>
                <a:solidFill>
                  <a:srgbClr val="FFFFFF"/>
                </a:solidFill>
              </a:uFill>
              <a:latin typeface="Arial"/>
            </a:endParaRPr>
          </a:p>
          <a:p>
            <a:pPr marL="910800" lvl="1" indent="-342720">
              <a:lnSpc>
                <a:spcPct val="100000"/>
              </a:lnSpc>
              <a:buClr>
                <a:srgbClr val="2DA2BF"/>
              </a:buClr>
              <a:buSzPct val="68000"/>
              <a:buFont typeface="Wingdings" charset="2"/>
              <a:buChar char=""/>
            </a:pPr>
            <a:r>
              <a:rPr lang="en-IN" sz="2200" b="0" strike="noStrike" spc="-1">
                <a:solidFill>
                  <a:srgbClr val="000000"/>
                </a:solidFill>
                <a:uFill>
                  <a:solidFill>
                    <a:srgbClr val="FFFFFF"/>
                  </a:solidFill>
                </a:uFill>
                <a:latin typeface="Times New Roman"/>
                <a:ea typeface="DejaVu Sans"/>
              </a:rPr>
              <a:t> Integer</a:t>
            </a:r>
            <a:endParaRPr lang="en-IN" sz="1800" b="0" strike="noStrike" spc="-1">
              <a:solidFill>
                <a:srgbClr val="000000"/>
              </a:solidFill>
              <a:uFill>
                <a:solidFill>
                  <a:srgbClr val="FFFFFF"/>
                </a:solidFill>
              </a:uFill>
              <a:latin typeface="Arial"/>
            </a:endParaRPr>
          </a:p>
          <a:p>
            <a:pPr marL="910800" lvl="1" indent="-342720">
              <a:lnSpc>
                <a:spcPct val="100000"/>
              </a:lnSpc>
              <a:buClr>
                <a:srgbClr val="2DA2BF"/>
              </a:buClr>
              <a:buSzPct val="68000"/>
              <a:buFont typeface="Wingdings" charset="2"/>
              <a:buChar char=""/>
            </a:pPr>
            <a:r>
              <a:rPr lang="en-IN" sz="2200" b="0" strike="noStrike" spc="-1">
                <a:solidFill>
                  <a:srgbClr val="000000"/>
                </a:solidFill>
                <a:uFill>
                  <a:solidFill>
                    <a:srgbClr val="FFFFFF"/>
                  </a:solidFill>
                </a:uFill>
                <a:latin typeface="Times New Roman"/>
                <a:ea typeface="DejaVu Sans"/>
              </a:rPr>
              <a:t> Numeric</a:t>
            </a:r>
            <a:endParaRPr lang="en-IN" sz="1800" b="0" strike="noStrike" spc="-1">
              <a:solidFill>
                <a:srgbClr val="000000"/>
              </a:solidFill>
              <a:uFill>
                <a:solidFill>
                  <a:srgbClr val="FFFFFF"/>
                </a:solidFill>
              </a:uFill>
              <a:latin typeface="Arial"/>
            </a:endParaRPr>
          </a:p>
          <a:p>
            <a:pPr marL="910800" lvl="1" indent="-342720">
              <a:lnSpc>
                <a:spcPct val="100000"/>
              </a:lnSpc>
              <a:buClr>
                <a:srgbClr val="2DA2BF"/>
              </a:buClr>
              <a:buSzPct val="68000"/>
              <a:buFont typeface="Wingdings" charset="2"/>
              <a:buChar char=""/>
            </a:pPr>
            <a:r>
              <a:rPr lang="en-IN" sz="2200" b="0" strike="noStrike" spc="-1">
                <a:solidFill>
                  <a:srgbClr val="000000"/>
                </a:solidFill>
                <a:uFill>
                  <a:solidFill>
                    <a:srgbClr val="FFFFFF"/>
                  </a:solidFill>
                </a:uFill>
                <a:latin typeface="Times New Roman"/>
                <a:ea typeface="DejaVu Sans"/>
              </a:rPr>
              <a:t>Character </a:t>
            </a:r>
            <a:endParaRPr lang="en-IN" sz="1800" b="0" strike="noStrike" spc="-1">
              <a:solidFill>
                <a:srgbClr val="000000"/>
              </a:solidFill>
              <a:uFill>
                <a:solidFill>
                  <a:srgbClr val="FFFFFF"/>
                </a:solidFill>
              </a:uFill>
              <a:latin typeface="Arial"/>
            </a:endParaRPr>
          </a:p>
          <a:p>
            <a:pPr marL="910800" lvl="1" indent="-342720">
              <a:lnSpc>
                <a:spcPct val="100000"/>
              </a:lnSpc>
              <a:buClr>
                <a:srgbClr val="2DA2BF"/>
              </a:buClr>
              <a:buSzPct val="68000"/>
              <a:buFont typeface="Wingdings" charset="2"/>
              <a:buChar char=""/>
            </a:pPr>
            <a:r>
              <a:rPr lang="en-IN" sz="2200" b="0" strike="noStrike" spc="-1">
                <a:solidFill>
                  <a:srgbClr val="000000"/>
                </a:solidFill>
                <a:uFill>
                  <a:solidFill>
                    <a:srgbClr val="FFFFFF"/>
                  </a:solidFill>
                </a:uFill>
                <a:latin typeface="Times New Roman"/>
                <a:ea typeface="DejaVu Sans"/>
              </a:rPr>
              <a:t>Factor</a:t>
            </a:r>
            <a:endParaRPr lang="en-IN" sz="1800" b="0" strike="noStrike" spc="-1">
              <a:solidFill>
                <a:srgbClr val="000000"/>
              </a:solidFill>
              <a:uFill>
                <a:solidFill>
                  <a:srgbClr val="FFFFFF"/>
                </a:solidFill>
              </a:uFill>
              <a:latin typeface="Arial"/>
            </a:endParaRPr>
          </a:p>
          <a:p>
            <a:pPr marL="910800" lvl="1" indent="-342720">
              <a:lnSpc>
                <a:spcPct val="100000"/>
              </a:lnSpc>
              <a:buClr>
                <a:srgbClr val="2DA2BF"/>
              </a:buClr>
              <a:buSzPct val="68000"/>
              <a:buFont typeface="Wingdings" charset="2"/>
              <a:buChar char=""/>
            </a:pPr>
            <a:r>
              <a:rPr lang="en-IN" sz="2200" b="0" strike="noStrike" spc="-1">
                <a:solidFill>
                  <a:srgbClr val="000000"/>
                </a:solidFill>
                <a:uFill>
                  <a:solidFill>
                    <a:srgbClr val="FFFFFF"/>
                  </a:solidFill>
                </a:uFill>
                <a:latin typeface="Times New Roman"/>
                <a:ea typeface="DejaVu Sans"/>
              </a:rPr>
              <a:t> Logical </a:t>
            </a:r>
            <a:endParaRPr lang="en-IN" sz="1800" b="0" strike="noStrike" spc="-1">
              <a:solidFill>
                <a:srgbClr val="000000"/>
              </a:solidFill>
              <a:uFill>
                <a:solidFill>
                  <a:srgbClr val="FFFFFF"/>
                </a:solidFill>
              </a:uFill>
              <a:latin typeface="Arial"/>
            </a:endParaRPr>
          </a:p>
          <a:p>
            <a:pPr marL="365760" indent="-254880">
              <a:lnSpc>
                <a:spcPct val="100000"/>
              </a:lnSpc>
              <a:buClr>
                <a:srgbClr val="2DA2BF"/>
              </a:buClr>
              <a:buSzPct val="68000"/>
              <a:buFont typeface="Wingdings 3" charset="2"/>
              <a:buChar char=""/>
            </a:pPr>
            <a:r>
              <a:rPr lang="en-IN" sz="2200" b="1" strike="noStrike" spc="-1">
                <a:solidFill>
                  <a:srgbClr val="000000"/>
                </a:solidFill>
                <a:uFill>
                  <a:solidFill>
                    <a:srgbClr val="FFFFFF"/>
                  </a:solidFill>
                </a:uFill>
                <a:latin typeface="Times New Roman"/>
                <a:ea typeface="DejaVu Sans"/>
              </a:rPr>
              <a:t>Data structures </a:t>
            </a:r>
            <a:endParaRPr lang="en-IN" sz="1800" b="0" strike="noStrike" spc="-1">
              <a:solidFill>
                <a:srgbClr val="000000"/>
              </a:solidFill>
              <a:uFill>
                <a:solidFill>
                  <a:srgbClr val="FFFFFF"/>
                </a:solidFill>
              </a:uFill>
              <a:latin typeface="Arial"/>
            </a:endParaRPr>
          </a:p>
          <a:p>
            <a:pPr marL="822960" lvl="1" indent="-254880">
              <a:lnSpc>
                <a:spcPct val="100000"/>
              </a:lnSpc>
              <a:buClr>
                <a:srgbClr val="2DA2BF"/>
              </a:buClr>
              <a:buSzPct val="68000"/>
              <a:buFont typeface="Wingdings 3" charset="2"/>
              <a:buChar char=""/>
            </a:pPr>
            <a:r>
              <a:rPr lang="en-IN" sz="2200" b="0" strike="noStrike" spc="-1">
                <a:solidFill>
                  <a:srgbClr val="000000"/>
                </a:solidFill>
                <a:uFill>
                  <a:solidFill>
                    <a:srgbClr val="FFFFFF"/>
                  </a:solidFill>
                </a:uFill>
                <a:latin typeface="Times New Roman"/>
                <a:ea typeface="DejaVu Sans"/>
              </a:rPr>
              <a:t> Vector </a:t>
            </a:r>
            <a:endParaRPr lang="en-IN" sz="1800" b="0" strike="noStrike" spc="-1">
              <a:solidFill>
                <a:srgbClr val="000000"/>
              </a:solidFill>
              <a:uFill>
                <a:solidFill>
                  <a:srgbClr val="FFFFFF"/>
                </a:solidFill>
              </a:uFill>
              <a:latin typeface="Arial"/>
            </a:endParaRPr>
          </a:p>
          <a:p>
            <a:pPr marL="822960" lvl="1" indent="-254880">
              <a:lnSpc>
                <a:spcPct val="100000"/>
              </a:lnSpc>
              <a:buClr>
                <a:srgbClr val="2DA2BF"/>
              </a:buClr>
              <a:buSzPct val="68000"/>
              <a:buFont typeface="Wingdings 3" charset="2"/>
              <a:buChar char=""/>
            </a:pPr>
            <a:r>
              <a:rPr lang="en-IN" sz="2200" b="0" strike="noStrike" spc="-1">
                <a:solidFill>
                  <a:srgbClr val="000000"/>
                </a:solidFill>
                <a:uFill>
                  <a:solidFill>
                    <a:srgbClr val="FFFFFF"/>
                  </a:solidFill>
                </a:uFill>
                <a:latin typeface="Times New Roman"/>
                <a:ea typeface="DejaVu Sans"/>
              </a:rPr>
              <a:t> Matrix </a:t>
            </a:r>
            <a:endParaRPr lang="en-IN" sz="1800" b="0" strike="noStrike" spc="-1">
              <a:solidFill>
                <a:srgbClr val="000000"/>
              </a:solidFill>
              <a:uFill>
                <a:solidFill>
                  <a:srgbClr val="FFFFFF"/>
                </a:solidFill>
              </a:uFill>
              <a:latin typeface="Arial"/>
            </a:endParaRPr>
          </a:p>
          <a:p>
            <a:pPr marL="822960" lvl="1" indent="-254880">
              <a:lnSpc>
                <a:spcPct val="100000"/>
              </a:lnSpc>
              <a:buClr>
                <a:srgbClr val="2DA2BF"/>
              </a:buClr>
              <a:buSzPct val="68000"/>
              <a:buFont typeface="Wingdings 3" charset="2"/>
              <a:buChar char=""/>
            </a:pPr>
            <a:r>
              <a:rPr lang="en-IN" sz="2200" b="0" strike="noStrike" spc="-1">
                <a:solidFill>
                  <a:srgbClr val="000000"/>
                </a:solidFill>
                <a:uFill>
                  <a:solidFill>
                    <a:srgbClr val="FFFFFF"/>
                  </a:solidFill>
                </a:uFill>
                <a:latin typeface="Times New Roman"/>
                <a:ea typeface="DejaVu Sans"/>
              </a:rPr>
              <a:t> Data frame </a:t>
            </a:r>
            <a:endParaRPr lang="en-IN" sz="1800" b="0" strike="noStrike" spc="-1">
              <a:solidFill>
                <a:srgbClr val="000000"/>
              </a:solidFill>
              <a:uFill>
                <a:solidFill>
                  <a:srgbClr val="FFFFFF"/>
                </a:solidFill>
              </a:uFill>
              <a:latin typeface="Arial"/>
            </a:endParaRPr>
          </a:p>
          <a:p>
            <a:pPr marL="822960" lvl="1" indent="-254880">
              <a:lnSpc>
                <a:spcPct val="100000"/>
              </a:lnSpc>
              <a:buClr>
                <a:srgbClr val="2DA2BF"/>
              </a:buClr>
              <a:buSzPct val="68000"/>
              <a:buFont typeface="Wingdings 3" charset="2"/>
              <a:buChar char=""/>
            </a:pPr>
            <a:r>
              <a:rPr lang="en-IN" sz="2200" b="0" strike="noStrike" spc="-1">
                <a:solidFill>
                  <a:srgbClr val="000000"/>
                </a:solidFill>
                <a:uFill>
                  <a:solidFill>
                    <a:srgbClr val="FFFFFF"/>
                  </a:solidFill>
                </a:uFill>
                <a:latin typeface="Times New Roman"/>
                <a:ea typeface="DejaVu Sans"/>
              </a:rPr>
              <a:t> List</a:t>
            </a:r>
            <a:endParaRPr lang="en-IN" sz="1800" b="0" strike="noStrike" spc="-1">
              <a:solidFill>
                <a:srgbClr val="000000"/>
              </a:solidFill>
              <a:uFill>
                <a:solidFill>
                  <a:srgbClr val="FFFFFF"/>
                </a:solidFill>
              </a:uFill>
              <a:latin typeface="Arial"/>
            </a:endParaRPr>
          </a:p>
          <a:p>
            <a:pPr marL="110520">
              <a:lnSpc>
                <a:spcPct val="100000"/>
              </a:lnSpc>
            </a:pPr>
            <a:endParaRPr lang="en-IN" sz="1800" b="0" strike="noStrike" spc="-1">
              <a:solidFill>
                <a:srgbClr val="000000"/>
              </a:solidFill>
              <a:uFill>
                <a:solidFill>
                  <a:srgbClr val="FFFFFF"/>
                </a:solidFill>
              </a:uFill>
              <a:latin typeface="Arial"/>
            </a:endParaRPr>
          </a:p>
        </p:txBody>
      </p:sp>
      <p:sp>
        <p:nvSpPr>
          <p:cNvPr id="507" name="CustomShape 2"/>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imes New Roman"/>
                <a:ea typeface="DejaVu Sans"/>
              </a:rPr>
              <a:t>Data Types and Structures</a:t>
            </a:r>
            <a:endParaRPr lang="en-IN" sz="1800" b="0" strike="noStrike" spc="-1">
              <a:solidFill>
                <a:srgbClr val="000000"/>
              </a:solidFill>
              <a:uFill>
                <a:solidFill>
                  <a:srgbClr val="FFFFFF"/>
                </a:solidFill>
              </a:uFill>
              <a:latin typeface="Arial"/>
            </a:endParaRPr>
          </a:p>
        </p:txBody>
      </p:sp>
      <p:pic>
        <p:nvPicPr>
          <p:cNvPr id="508" name="Picture 2"/>
          <p:cNvPicPr/>
          <p:nvPr/>
        </p:nvPicPr>
        <p:blipFill>
          <a:blip r:embed="rId2"/>
          <a:stretch/>
        </p:blipFill>
        <p:spPr>
          <a:xfrm>
            <a:off x="3276720" y="1905120"/>
            <a:ext cx="5676480" cy="2838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3600"/>
            <a:ext cx="8229240" cy="488400"/>
          </a:xfrm>
        </p:spPr>
        <p:txBody>
          <a:bodyPr/>
          <a:lstStyle/>
          <a:p>
            <a:r>
              <a:rPr lang="en-US" sz="2800" dirty="0" smtClean="0">
                <a:latin typeface="Times New Roman" pitchFamily="18" charset="0"/>
                <a:cs typeface="Times New Roman" pitchFamily="18" charset="0"/>
              </a:rPr>
              <a:t>Vector in R</a:t>
            </a:r>
            <a:endParaRPr lang="en-US" sz="2800" dirty="0">
              <a:latin typeface="Times New Roman" pitchFamily="18" charset="0"/>
              <a:cs typeface="Times New Roman" pitchFamily="18" charset="0"/>
            </a:endParaRPr>
          </a:p>
        </p:txBody>
      </p:sp>
      <p:sp>
        <p:nvSpPr>
          <p:cNvPr id="5" name="Subtitle 4"/>
          <p:cNvSpPr>
            <a:spLocks noGrp="1"/>
          </p:cNvSpPr>
          <p:nvPr>
            <p:ph type="subTitle"/>
          </p:nvPr>
        </p:nvSpPr>
        <p:spPr>
          <a:xfrm>
            <a:off x="304800" y="1143000"/>
            <a:ext cx="8610600" cy="4419600"/>
          </a:xfrm>
        </p:spPr>
        <p:txBody>
          <a:bodyPr/>
          <a:lstStyle/>
          <a:p>
            <a:pPr marL="342900" indent="-342900" algn="just">
              <a:lnSpc>
                <a:spcPct val="200000"/>
              </a:lnSpc>
              <a:buFont typeface="Arial" pitchFamily="34" charset="0"/>
              <a:buChar char="•"/>
            </a:pPr>
            <a:endParaRPr lang="en-US" sz="2400" dirty="0" smtClean="0">
              <a:latin typeface="Times New Roman" pitchFamily="18" charset="0"/>
              <a:ea typeface="Tahoma" pitchFamily="34" charset="0"/>
              <a:cs typeface="Times New Roman" pitchFamily="18" charset="0"/>
            </a:endParaRPr>
          </a:p>
          <a:p>
            <a:pPr marL="342900" indent="-342900" algn="just">
              <a:lnSpc>
                <a:spcPct val="200000"/>
              </a:lnSpc>
              <a:buFont typeface="Arial" pitchFamily="34" charset="0"/>
              <a:buChar char="•"/>
            </a:pPr>
            <a:endParaRPr lang="en-US" sz="2400" dirty="0">
              <a:latin typeface="Times New Roman" pitchFamily="18" charset="0"/>
              <a:ea typeface="Tahoma" pitchFamily="34" charset="0"/>
              <a:cs typeface="Times New Roman" pitchFamily="18" charset="0"/>
            </a:endParaRPr>
          </a:p>
          <a:p>
            <a:pPr marL="342900" indent="-342900" algn="just">
              <a:lnSpc>
                <a:spcPct val="200000"/>
              </a:lnSpc>
              <a:buFont typeface="Arial" pitchFamily="34" charset="0"/>
              <a:buChar char="•"/>
            </a:pPr>
            <a:r>
              <a:rPr lang="en-US" sz="2400" dirty="0" smtClean="0">
                <a:latin typeface="Times New Roman" pitchFamily="18" charset="0"/>
                <a:ea typeface="Tahoma" pitchFamily="34" charset="0"/>
                <a:cs typeface="Times New Roman" pitchFamily="18" charset="0"/>
              </a:rPr>
              <a:t>In R, Vector is a basic data structure that contains element of similar type. These data types can be logical, integer, double, character, complex or raw.</a:t>
            </a:r>
          </a:p>
          <a:p>
            <a:pPr marL="342900" indent="-342900" algn="just">
              <a:lnSpc>
                <a:spcPct val="200000"/>
              </a:lnSpc>
              <a:buFont typeface="Arial" pitchFamily="34" charset="0"/>
              <a:buChar char="•"/>
            </a:pPr>
            <a:r>
              <a:rPr lang="en-US" sz="2400" dirty="0" smtClean="0">
                <a:latin typeface="Times New Roman" pitchFamily="18" charset="0"/>
                <a:ea typeface="Tahoma" pitchFamily="34" charset="0"/>
                <a:cs typeface="Times New Roman" pitchFamily="18" charset="0"/>
              </a:rPr>
              <a:t>The vector is the simplest way to store more than one value in R.</a:t>
            </a:r>
          </a:p>
          <a:p>
            <a:pPr algn="just">
              <a:lnSpc>
                <a:spcPct val="200000"/>
              </a:lnSpc>
            </a:pPr>
            <a:r>
              <a:rPr lang="en-US" sz="2400" dirty="0" smtClean="0">
                <a:latin typeface="Times New Roman" pitchFamily="18" charset="0"/>
                <a:ea typeface="Tahoma" pitchFamily="34" charset="0"/>
                <a:cs typeface="Times New Roman" pitchFamily="18" charset="0"/>
              </a:rPr>
              <a:t>		</a:t>
            </a:r>
            <a:r>
              <a:rPr lang="en-US" dirty="0" smtClean="0">
                <a:latin typeface="Times New Roman" pitchFamily="18" charset="0"/>
                <a:ea typeface="Tahoma" pitchFamily="34" charset="0"/>
                <a:cs typeface="Times New Roman" pitchFamily="18" charset="0"/>
              </a:rPr>
              <a:t>X &lt;- c(1,-2,5.3,6,-20,4) # numeric vector</a:t>
            </a:r>
          </a:p>
          <a:p>
            <a:pPr algn="just">
              <a:lnSpc>
                <a:spcPct val="200000"/>
              </a:lnSpc>
            </a:pPr>
            <a:r>
              <a:rPr lang="en-US" dirty="0" smtClean="0">
                <a:latin typeface="Times New Roman" pitchFamily="18" charset="0"/>
                <a:ea typeface="Tahoma" pitchFamily="34" charset="0"/>
                <a:cs typeface="Times New Roman" pitchFamily="18" charset="0"/>
              </a:rPr>
              <a:t>		print(X) </a:t>
            </a:r>
          </a:p>
          <a:p>
            <a:pPr algn="just">
              <a:lnSpc>
                <a:spcPct val="200000"/>
              </a:lnSpc>
            </a:pPr>
            <a:r>
              <a:rPr lang="en-US" dirty="0" smtClean="0">
                <a:latin typeface="Times New Roman" pitchFamily="18" charset="0"/>
                <a:ea typeface="Tahoma" pitchFamily="34" charset="0"/>
                <a:cs typeface="Times New Roman" pitchFamily="18" charset="0"/>
              </a:rPr>
              <a:t>		Y &lt;- c("</a:t>
            </a:r>
            <a:r>
              <a:rPr lang="en-US" dirty="0" err="1" smtClean="0">
                <a:latin typeface="Times New Roman" pitchFamily="18" charset="0"/>
                <a:ea typeface="Tahoma" pitchFamily="34" charset="0"/>
                <a:cs typeface="Times New Roman" pitchFamily="18" charset="0"/>
              </a:rPr>
              <a:t>one","two","three</a:t>
            </a:r>
            <a:r>
              <a:rPr lang="en-US" dirty="0" smtClean="0">
                <a:latin typeface="Times New Roman" pitchFamily="18" charset="0"/>
                <a:ea typeface="Tahoma" pitchFamily="34" charset="0"/>
                <a:cs typeface="Times New Roman" pitchFamily="18" charset="0"/>
              </a:rPr>
              <a:t>") # character vector</a:t>
            </a:r>
          </a:p>
          <a:p>
            <a:pPr algn="just">
              <a:lnSpc>
                <a:spcPct val="200000"/>
              </a:lnSpc>
            </a:pPr>
            <a:r>
              <a:rPr lang="en-US" dirty="0" smtClean="0">
                <a:latin typeface="Times New Roman" pitchFamily="18" charset="0"/>
                <a:ea typeface="Tahoma" pitchFamily="34" charset="0"/>
                <a:cs typeface="Times New Roman" pitchFamily="18" charset="0"/>
              </a:rPr>
              <a:t>		print(Y)</a:t>
            </a:r>
          </a:p>
          <a:p>
            <a:pPr marL="342900" indent="-342900" algn="just">
              <a:lnSpc>
                <a:spcPct val="200000"/>
              </a:lnSpc>
              <a:buFont typeface="Arial" pitchFamily="34" charset="0"/>
              <a:buChar char="•"/>
            </a:pPr>
            <a:endParaRPr lang="en-US" sz="2400" dirty="0">
              <a:latin typeface="Times New Roman" pitchFamily="18" charset="0"/>
              <a:ea typeface="Tahoma" pitchFamily="34" charset="0"/>
              <a:cs typeface="Times New Roman" pitchFamily="18" charset="0"/>
            </a:endParaRPr>
          </a:p>
        </p:txBody>
      </p:sp>
      <p:sp>
        <p:nvSpPr>
          <p:cNvPr id="2" name="Rectangle 1"/>
          <p:cNvSpPr/>
          <p:nvPr/>
        </p:nvSpPr>
        <p:spPr>
          <a:xfrm>
            <a:off x="1752600" y="4191000"/>
            <a:ext cx="487680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418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CustomShape 1"/>
          <p:cNvSpPr/>
          <p:nvPr/>
        </p:nvSpPr>
        <p:spPr>
          <a:xfrm>
            <a:off x="228600" y="838080"/>
            <a:ext cx="8457120" cy="59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5760" indent="-254880" algn="just">
              <a:lnSpc>
                <a:spcPct val="100000"/>
              </a:lnSpc>
              <a:buClr>
                <a:srgbClr val="2DA2BF"/>
              </a:buClr>
              <a:buSzPct val="68000"/>
              <a:buFont typeface="Wingdings 3" charset="2"/>
              <a:buChar char=""/>
            </a:pPr>
            <a:r>
              <a:rPr lang="en-US" sz="2700" spc="-1" dirty="0">
                <a:solidFill>
                  <a:srgbClr val="000000"/>
                </a:solidFill>
                <a:uFill>
                  <a:solidFill>
                    <a:srgbClr val="FFFFFF"/>
                  </a:solidFill>
                </a:uFill>
                <a:latin typeface="Times New Roman"/>
                <a:ea typeface="Tahoma"/>
              </a:rPr>
              <a:t> Lists provide a way to store a variety of objects of possibly varying modes in a single R object. </a:t>
            </a:r>
            <a:endParaRPr lang="en-US" sz="2700" spc="-1" dirty="0" smtClean="0">
              <a:solidFill>
                <a:srgbClr val="000000"/>
              </a:solidFill>
              <a:uFill>
                <a:solidFill>
                  <a:srgbClr val="FFFFFF"/>
                </a:solidFill>
              </a:uFill>
              <a:latin typeface="Times New Roman"/>
              <a:ea typeface="Tahoma"/>
            </a:endParaRPr>
          </a:p>
          <a:p>
            <a:pPr marL="365760" indent="-254880" algn="just">
              <a:lnSpc>
                <a:spcPct val="100000"/>
              </a:lnSpc>
              <a:buClr>
                <a:srgbClr val="2DA2BF"/>
              </a:buClr>
              <a:buSzPct val="68000"/>
              <a:buFont typeface="Wingdings 3" charset="2"/>
              <a:buChar char=""/>
            </a:pPr>
            <a:endParaRPr lang="en-IN" sz="1800" b="0" strike="noStrike" spc="-1" dirty="0" smtClean="0">
              <a:solidFill>
                <a:srgbClr val="000000"/>
              </a:solidFill>
              <a:uFill>
                <a:solidFill>
                  <a:srgbClr val="FFFFFF"/>
                </a:solidFill>
              </a:uFill>
              <a:latin typeface="Arial"/>
            </a:endParaRPr>
          </a:p>
          <a:p>
            <a:pPr marL="365760" indent="-254880" algn="just">
              <a:lnSpc>
                <a:spcPct val="100000"/>
              </a:lnSpc>
              <a:buClr>
                <a:srgbClr val="2DA2BF"/>
              </a:buClr>
              <a:buSzPct val="68000"/>
              <a:buFont typeface="Wingdings 3" charset="2"/>
              <a:buChar char=""/>
            </a:pPr>
            <a:r>
              <a:rPr lang="en-IN" sz="2700" b="1" strike="noStrike" spc="-1" dirty="0" smtClean="0">
                <a:solidFill>
                  <a:srgbClr val="000000"/>
                </a:solidFill>
                <a:uFill>
                  <a:solidFill>
                    <a:srgbClr val="FFFFFF"/>
                  </a:solidFill>
                </a:uFill>
                <a:latin typeface="Times New Roman"/>
                <a:ea typeface="Tahoma"/>
              </a:rPr>
              <a:t># </a:t>
            </a:r>
            <a:r>
              <a:rPr lang="en-IN" sz="2700" b="1" strike="noStrike" spc="-1" dirty="0">
                <a:solidFill>
                  <a:srgbClr val="000000"/>
                </a:solidFill>
                <a:uFill>
                  <a:solidFill>
                    <a:srgbClr val="FFFFFF"/>
                  </a:solidFill>
                </a:uFill>
                <a:latin typeface="Times New Roman"/>
                <a:ea typeface="Tahoma"/>
              </a:rPr>
              <a:t>Create a list.</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marL="109800" algn="just">
              <a:lnSpc>
                <a:spcPct val="100000"/>
              </a:lnSpc>
            </a:pPr>
            <a:r>
              <a:rPr lang="en-IN" sz="2700" b="0" strike="noStrike" spc="-1" dirty="0">
                <a:solidFill>
                  <a:srgbClr val="000000"/>
                </a:solidFill>
                <a:uFill>
                  <a:solidFill>
                    <a:srgbClr val="FFFFFF"/>
                  </a:solidFill>
                </a:uFill>
                <a:latin typeface="Times New Roman"/>
                <a:ea typeface="Tahoma"/>
              </a:rPr>
              <a:t>	 list1 &lt;- list(c(2,5,3),21.3,sin) </a:t>
            </a:r>
            <a:endParaRPr lang="en-IN" sz="1800" b="0" strike="noStrike" spc="-1" dirty="0">
              <a:solidFill>
                <a:srgbClr val="000000"/>
              </a:solidFill>
              <a:uFill>
                <a:solidFill>
                  <a:srgbClr val="FFFFFF"/>
                </a:solidFill>
              </a:uFill>
              <a:latin typeface="Arial"/>
            </a:endParaRPr>
          </a:p>
          <a:p>
            <a:pPr marL="109800" algn="just">
              <a:lnSpc>
                <a:spcPct val="100000"/>
              </a:lnSpc>
            </a:pPr>
            <a:endParaRPr lang="en-IN" sz="1800" b="0" strike="noStrike" spc="-1" dirty="0">
              <a:solidFill>
                <a:srgbClr val="000000"/>
              </a:solidFill>
              <a:uFill>
                <a:solidFill>
                  <a:srgbClr val="FFFFFF"/>
                </a:solidFill>
              </a:uFill>
              <a:latin typeface="Arial"/>
            </a:endParaRPr>
          </a:p>
          <a:p>
            <a:pPr marL="365760" indent="-254880" algn="just">
              <a:lnSpc>
                <a:spcPct val="100000"/>
              </a:lnSpc>
              <a:buClr>
                <a:srgbClr val="2DA2BF"/>
              </a:buClr>
              <a:buSzPct val="68000"/>
              <a:buFont typeface="Wingdings 3" charset="2"/>
              <a:buChar char=""/>
            </a:pPr>
            <a:r>
              <a:rPr lang="en-IN" sz="2700" b="1" strike="noStrike" spc="-1" dirty="0">
                <a:solidFill>
                  <a:srgbClr val="000000"/>
                </a:solidFill>
                <a:uFill>
                  <a:solidFill>
                    <a:srgbClr val="FFFFFF"/>
                  </a:solidFill>
                </a:uFill>
                <a:latin typeface="Times New Roman"/>
                <a:ea typeface="Tahoma"/>
              </a:rPr>
              <a:t># Print the list.</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marL="109800" algn="just">
              <a:lnSpc>
                <a:spcPct val="100000"/>
              </a:lnSpc>
            </a:pPr>
            <a:r>
              <a:rPr lang="en-IN" sz="2700" b="1" strike="noStrike" spc="-1" dirty="0">
                <a:solidFill>
                  <a:srgbClr val="000000"/>
                </a:solidFill>
                <a:uFill>
                  <a:solidFill>
                    <a:srgbClr val="FFFFFF"/>
                  </a:solidFill>
                </a:uFill>
                <a:latin typeface="Times New Roman"/>
                <a:ea typeface="Tahoma"/>
              </a:rPr>
              <a:t>	</a:t>
            </a:r>
            <a:r>
              <a:rPr lang="en-IN" sz="2700" b="0" strike="noStrike" spc="-1" dirty="0">
                <a:solidFill>
                  <a:srgbClr val="000000"/>
                </a:solidFill>
                <a:uFill>
                  <a:solidFill>
                    <a:srgbClr val="FFFFFF"/>
                  </a:solidFill>
                </a:uFill>
                <a:latin typeface="Times New Roman"/>
                <a:ea typeface="Tahoma"/>
              </a:rPr>
              <a:t> print(list1)</a:t>
            </a:r>
            <a:endParaRPr lang="en-IN" sz="1800" b="0" strike="noStrike" spc="-1" dirty="0">
              <a:solidFill>
                <a:srgbClr val="000000"/>
              </a:solidFill>
              <a:uFill>
                <a:solidFill>
                  <a:srgbClr val="FFFFFF"/>
                </a:solidFill>
              </a:uFill>
              <a:latin typeface="Arial"/>
            </a:endParaRPr>
          </a:p>
          <a:p>
            <a:pPr marL="365760" indent="-254880" algn="just">
              <a:lnSpc>
                <a:spcPct val="100000"/>
              </a:lnSpc>
              <a:buClr>
                <a:srgbClr val="2DA2BF"/>
              </a:buClr>
              <a:buSzPct val="68000"/>
              <a:buFont typeface="Wingdings 3" charset="2"/>
              <a:buChar char=""/>
            </a:pPr>
            <a:r>
              <a:rPr lang="en-IN" sz="2700" b="0" u="sng" strike="noStrike" spc="-1" dirty="0" smtClean="0">
                <a:solidFill>
                  <a:srgbClr val="000000"/>
                </a:solidFill>
                <a:uFill>
                  <a:solidFill>
                    <a:srgbClr val="FFFFFF"/>
                  </a:solidFill>
                </a:uFill>
                <a:latin typeface="Times New Roman"/>
                <a:ea typeface="Tahoma"/>
              </a:rPr>
              <a:t>Result</a:t>
            </a:r>
            <a:r>
              <a:rPr lang="en-IN" sz="2700" b="0" strike="noStrike" spc="-1" dirty="0" smtClean="0">
                <a:solidFill>
                  <a:srgbClr val="000000"/>
                </a:solidFill>
                <a:uFill>
                  <a:solidFill>
                    <a:srgbClr val="FFFFFF"/>
                  </a:solidFill>
                </a:uFill>
                <a:latin typeface="Times New Roman"/>
                <a:ea typeface="Tahoma"/>
              </a:rPr>
              <a:t> </a:t>
            </a:r>
            <a:endParaRPr lang="en-IN" sz="1800" b="0" strike="noStrike" spc="-1" dirty="0">
              <a:solidFill>
                <a:srgbClr val="000000"/>
              </a:solidFill>
              <a:uFill>
                <a:solidFill>
                  <a:srgbClr val="FFFFFF"/>
                </a:solidFill>
              </a:uFill>
              <a:latin typeface="Arial"/>
            </a:endParaRPr>
          </a:p>
          <a:p>
            <a:pPr marL="2194560" lvl="4" indent="-254880" algn="just">
              <a:buClr>
                <a:srgbClr val="2DA2BF"/>
              </a:buClr>
              <a:buSzPct val="68000"/>
              <a:buFont typeface="Wingdings 3" charset="2"/>
              <a:buChar char=""/>
            </a:pPr>
            <a:r>
              <a:rPr lang="en-IN" b="0" strike="noStrike" spc="-1" dirty="0">
                <a:solidFill>
                  <a:srgbClr val="000000"/>
                </a:solidFill>
                <a:uFill>
                  <a:solidFill>
                    <a:srgbClr val="FFFFFF"/>
                  </a:solidFill>
                </a:uFill>
                <a:latin typeface="Arial"/>
                <a:ea typeface="DejaVu Sans"/>
              </a:rPr>
              <a:t>[[1]] [1] 2 5 </a:t>
            </a:r>
            <a:r>
              <a:rPr lang="en-IN" b="0" strike="noStrike" spc="-1" dirty="0" smtClean="0">
                <a:solidFill>
                  <a:srgbClr val="000000"/>
                </a:solidFill>
                <a:uFill>
                  <a:solidFill>
                    <a:srgbClr val="FFFFFF"/>
                  </a:solidFill>
                </a:uFill>
                <a:latin typeface="Arial"/>
                <a:ea typeface="DejaVu Sans"/>
              </a:rPr>
              <a:t>3</a:t>
            </a:r>
          </a:p>
          <a:p>
            <a:pPr marL="1939680" lvl="4" algn="just">
              <a:buClr>
                <a:srgbClr val="2DA2BF"/>
              </a:buClr>
              <a:buSzPct val="68000"/>
            </a:pPr>
            <a:endParaRPr lang="en-IN" b="0" strike="noStrike" spc="-1" dirty="0" smtClean="0">
              <a:solidFill>
                <a:srgbClr val="000000"/>
              </a:solidFill>
              <a:uFill>
                <a:solidFill>
                  <a:srgbClr val="FFFFFF"/>
                </a:solidFill>
              </a:uFill>
              <a:latin typeface="Arial"/>
              <a:ea typeface="DejaVu Sans"/>
            </a:endParaRPr>
          </a:p>
          <a:p>
            <a:pPr marL="2194560" lvl="4" indent="-254880" algn="just">
              <a:buClr>
                <a:srgbClr val="2DA2BF"/>
              </a:buClr>
              <a:buSzPct val="68000"/>
              <a:buFont typeface="Wingdings 3" charset="2"/>
              <a:buChar char=""/>
            </a:pPr>
            <a:r>
              <a:rPr lang="en-IN" b="0" strike="noStrike" spc="-1" dirty="0" smtClean="0">
                <a:solidFill>
                  <a:srgbClr val="000000"/>
                </a:solidFill>
                <a:uFill>
                  <a:solidFill>
                    <a:srgbClr val="FFFFFF"/>
                  </a:solidFill>
                </a:uFill>
                <a:latin typeface="Arial"/>
                <a:ea typeface="DejaVu Sans"/>
              </a:rPr>
              <a:t>[[</a:t>
            </a:r>
            <a:r>
              <a:rPr lang="en-IN" b="0" strike="noStrike" spc="-1" dirty="0">
                <a:solidFill>
                  <a:srgbClr val="000000"/>
                </a:solidFill>
                <a:uFill>
                  <a:solidFill>
                    <a:srgbClr val="FFFFFF"/>
                  </a:solidFill>
                </a:uFill>
                <a:latin typeface="Arial"/>
                <a:ea typeface="DejaVu Sans"/>
              </a:rPr>
              <a:t>2]] [1] 21.3 </a:t>
            </a:r>
            <a:endParaRPr lang="en-IN" b="0" strike="noStrike" spc="-1" dirty="0" smtClean="0">
              <a:solidFill>
                <a:srgbClr val="000000"/>
              </a:solidFill>
              <a:uFill>
                <a:solidFill>
                  <a:srgbClr val="FFFFFF"/>
                </a:solidFill>
              </a:uFill>
              <a:latin typeface="Arial"/>
              <a:ea typeface="DejaVu Sans"/>
            </a:endParaRPr>
          </a:p>
          <a:p>
            <a:pPr marL="1939680" lvl="4" algn="just">
              <a:buClr>
                <a:srgbClr val="2DA2BF"/>
              </a:buClr>
              <a:buSzPct val="68000"/>
            </a:pPr>
            <a:endParaRPr lang="en-IN" sz="1800" b="0" strike="noStrike" spc="-1" dirty="0">
              <a:solidFill>
                <a:srgbClr val="000000"/>
              </a:solidFill>
              <a:uFill>
                <a:solidFill>
                  <a:srgbClr val="FFFFFF"/>
                </a:solidFill>
              </a:uFill>
              <a:latin typeface="Arial"/>
            </a:endParaRPr>
          </a:p>
          <a:p>
            <a:pPr marL="2194560" lvl="4" indent="-254880">
              <a:buClr>
                <a:srgbClr val="2DA2BF"/>
              </a:buClr>
              <a:buSzPct val="68000"/>
              <a:buFont typeface="Wingdings 3" charset="2"/>
              <a:buChar char=""/>
            </a:pPr>
            <a:r>
              <a:rPr lang="en-IN" b="0" strike="noStrike" spc="-1" dirty="0">
                <a:solidFill>
                  <a:srgbClr val="000000"/>
                </a:solidFill>
                <a:uFill>
                  <a:solidFill>
                    <a:srgbClr val="FFFFFF"/>
                  </a:solidFill>
                </a:uFill>
                <a:latin typeface="Arial"/>
                <a:ea typeface="DejaVu Sans"/>
              </a:rPr>
              <a:t>[[3]]function(x).Primitive("sin") </a:t>
            </a:r>
            <a:r>
              <a:rPr lang="en-IN" b="0" strike="noStrike" spc="-1" dirty="0" smtClean="0">
                <a:solidFill>
                  <a:srgbClr val="000000"/>
                </a:solidFill>
                <a:uFill>
                  <a:solidFill>
                    <a:srgbClr val="FFFFFF"/>
                  </a:solidFill>
                </a:uFill>
                <a:latin typeface="Times New Roman"/>
              </a:rPr>
              <a:t> </a:t>
            </a:r>
            <a:endParaRPr lang="en-IN" b="0" strike="noStrike" spc="-1" dirty="0">
              <a:solidFill>
                <a:srgbClr val="000000"/>
              </a:solidFill>
              <a:uFill>
                <a:solidFill>
                  <a:srgbClr val="FFFFFF"/>
                </a:solidFill>
              </a:uFill>
              <a:latin typeface="Arial"/>
            </a:endParaRPr>
          </a:p>
        </p:txBody>
      </p:sp>
      <p:sp>
        <p:nvSpPr>
          <p:cNvPr id="513" name="CustomShape 2"/>
          <p:cNvSpPr/>
          <p:nvPr/>
        </p:nvSpPr>
        <p:spPr>
          <a:xfrm>
            <a:off x="457200" y="152280"/>
            <a:ext cx="8228520" cy="68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100" b="1" strike="noStrike" spc="-1">
                <a:solidFill>
                  <a:srgbClr val="464646"/>
                </a:solidFill>
                <a:uFill>
                  <a:solidFill>
                    <a:srgbClr val="FFFFFF"/>
                  </a:solidFill>
                </a:uFill>
                <a:latin typeface="Times New Roman"/>
                <a:ea typeface="DejaVu Sans"/>
              </a:rPr>
              <a:t>Lists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2" name="Rectangle 1"/>
          <p:cNvSpPr/>
          <p:nvPr/>
        </p:nvSpPr>
        <p:spPr>
          <a:xfrm>
            <a:off x="1905000" y="4648200"/>
            <a:ext cx="4267200" cy="175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3" name="Content Placeholder 3"/>
          <p:cNvPicPr/>
          <p:nvPr/>
        </p:nvPicPr>
        <p:blipFill>
          <a:blip r:embed="rId2"/>
          <a:stretch/>
        </p:blipFill>
        <p:spPr>
          <a:xfrm>
            <a:off x="2514600" y="1828800"/>
            <a:ext cx="4524840" cy="4634280"/>
          </a:xfrm>
          <a:prstGeom prst="rect">
            <a:avLst/>
          </a:prstGeom>
          <a:ln>
            <a:noFill/>
          </a:ln>
        </p:spPr>
      </p:pic>
      <p:sp>
        <p:nvSpPr>
          <p:cNvPr id="444"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4100" b="1" strike="noStrike" spc="-1">
                <a:solidFill>
                  <a:srgbClr val="464646"/>
                </a:solidFill>
                <a:uFill>
                  <a:solidFill>
                    <a:srgbClr val="FFFFFF"/>
                  </a:solidFill>
                </a:uFill>
                <a:latin typeface="Times New Roman"/>
              </a:rPr>
              <a:t>Data analytics vs Data analysis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CustomShape 1"/>
          <p:cNvSpPr/>
          <p:nvPr/>
        </p:nvSpPr>
        <p:spPr>
          <a:xfrm>
            <a:off x="457200" y="1481400"/>
            <a:ext cx="8228520" cy="50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5760" indent="-254880" algn="just">
              <a:lnSpc>
                <a:spcPct val="100000"/>
              </a:lnSpc>
              <a:buClr>
                <a:srgbClr val="2DA2BF"/>
              </a:buClr>
              <a:buSzPct val="68000"/>
              <a:buFont typeface="Wingdings 3" charset="2"/>
              <a:buChar char=""/>
            </a:pPr>
            <a:r>
              <a:rPr lang="en-US" sz="2400" b="1" dirty="0" smtClean="0">
                <a:latin typeface="Times New Roman" pitchFamily="18" charset="0"/>
                <a:cs typeface="Times New Roman" pitchFamily="18" charset="0"/>
              </a:rPr>
              <a:t>Matrices</a:t>
            </a:r>
            <a:r>
              <a:rPr lang="en-US" sz="2400" dirty="0">
                <a:latin typeface="Times New Roman" pitchFamily="18" charset="0"/>
                <a:cs typeface="Times New Roman" pitchFamily="18" charset="0"/>
              </a:rPr>
              <a:t> are Data frames which contain lists of homogeneous data in a tabular format. </a:t>
            </a: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can perform arithmetic operations on some elements of the matrix or the whole matrix itself in R.</a:t>
            </a:r>
            <a:endParaRPr lang="en-IN" sz="2400" b="0" strike="noStrike" spc="-1" dirty="0">
              <a:solidFill>
                <a:srgbClr val="000000"/>
              </a:solidFill>
              <a:uFill>
                <a:solidFill>
                  <a:srgbClr val="FFFFFF"/>
                </a:solidFill>
              </a:uFill>
              <a:latin typeface="Times New Roman" pitchFamily="18" charset="0"/>
              <a:cs typeface="Times New Roman" pitchFamily="18" charset="0"/>
            </a:endParaRPr>
          </a:p>
          <a:p>
            <a:pPr algn="just">
              <a:lnSpc>
                <a:spcPct val="100000"/>
              </a:lnSpc>
            </a:pPr>
            <a:endParaRPr lang="en-IN" sz="2400" b="0" strike="noStrike" spc="-1" dirty="0">
              <a:solidFill>
                <a:srgbClr val="000000"/>
              </a:solidFill>
              <a:uFill>
                <a:solidFill>
                  <a:srgbClr val="FFFFFF"/>
                </a:solidFill>
              </a:uFill>
              <a:latin typeface="Times New Roman" pitchFamily="18" charset="0"/>
              <a:cs typeface="Times New Roman" pitchFamily="18" charset="0"/>
            </a:endParaRPr>
          </a:p>
          <a:p>
            <a:pPr marL="365760" indent="-254880" algn="just">
              <a:lnSpc>
                <a:spcPct val="100000"/>
              </a:lnSpc>
              <a:buClr>
                <a:srgbClr val="2DA2BF"/>
              </a:buClr>
              <a:buSzPct val="68000"/>
              <a:buFont typeface="Wingdings 3" charset="2"/>
              <a:buChar char=""/>
            </a:pPr>
            <a:r>
              <a:rPr lang="en-IN" sz="2400" b="0" strike="noStrike" spc="-1" dirty="0">
                <a:solidFill>
                  <a:srgbClr val="000000"/>
                </a:solidFill>
                <a:uFill>
                  <a:solidFill>
                    <a:srgbClr val="FFFFFF"/>
                  </a:solidFill>
                </a:uFill>
                <a:latin typeface="Times New Roman" pitchFamily="18" charset="0"/>
                <a:ea typeface="DejaVu Sans"/>
                <a:cs typeface="Times New Roman" pitchFamily="18" charset="0"/>
              </a:rPr>
              <a:t># </a:t>
            </a:r>
            <a:r>
              <a:rPr lang="en-IN" sz="2400" b="1" strike="noStrike" spc="-1" dirty="0">
                <a:solidFill>
                  <a:srgbClr val="000000"/>
                </a:solidFill>
                <a:uFill>
                  <a:solidFill>
                    <a:srgbClr val="FFFFFF"/>
                  </a:solidFill>
                </a:uFill>
                <a:latin typeface="Times New Roman" pitchFamily="18" charset="0"/>
                <a:ea typeface="DejaVu Sans"/>
                <a:cs typeface="Times New Roman" pitchFamily="18" charset="0"/>
              </a:rPr>
              <a:t>Create a matrix.</a:t>
            </a:r>
            <a:endParaRPr lang="en-IN" sz="2400" b="0" strike="noStrike" spc="-1" dirty="0">
              <a:solidFill>
                <a:srgbClr val="000000"/>
              </a:solidFill>
              <a:uFill>
                <a:solidFill>
                  <a:srgbClr val="FFFFFF"/>
                </a:solidFill>
              </a:uFill>
              <a:latin typeface="Times New Roman" pitchFamily="18" charset="0"/>
              <a:cs typeface="Times New Roman" pitchFamily="18" charset="0"/>
            </a:endParaRPr>
          </a:p>
          <a:p>
            <a:pPr marL="110880" algn="just">
              <a:lnSpc>
                <a:spcPct val="100000"/>
              </a:lnSpc>
              <a:buClr>
                <a:srgbClr val="2DA2BF"/>
              </a:buClr>
              <a:buSzPct val="68000"/>
            </a:pPr>
            <a:r>
              <a:rPr lang="en-IN" sz="2000" spc="-1" dirty="0" err="1">
                <a:solidFill>
                  <a:srgbClr val="000000"/>
                </a:solidFill>
                <a:uFill>
                  <a:solidFill>
                    <a:srgbClr val="FFFFFF"/>
                  </a:solidFill>
                </a:uFill>
                <a:latin typeface="Times New Roman" pitchFamily="18" charset="0"/>
                <a:cs typeface="Times New Roman" pitchFamily="18" charset="0"/>
              </a:rPr>
              <a:t>mymatrix</a:t>
            </a:r>
            <a:r>
              <a:rPr lang="en-IN" sz="2000" spc="-1" dirty="0">
                <a:solidFill>
                  <a:srgbClr val="000000"/>
                </a:solidFill>
                <a:uFill>
                  <a:solidFill>
                    <a:srgbClr val="FFFFFF"/>
                  </a:solidFill>
                </a:uFill>
                <a:latin typeface="Times New Roman" pitchFamily="18" charset="0"/>
                <a:cs typeface="Times New Roman" pitchFamily="18" charset="0"/>
              </a:rPr>
              <a:t> &lt;- matrix(c(1,2,3,5,6,7,9,10,12), </a:t>
            </a:r>
            <a:r>
              <a:rPr lang="en-IN" sz="2000" spc="-1" dirty="0" err="1">
                <a:solidFill>
                  <a:srgbClr val="000000"/>
                </a:solidFill>
                <a:uFill>
                  <a:solidFill>
                    <a:srgbClr val="FFFFFF"/>
                  </a:solidFill>
                </a:uFill>
                <a:latin typeface="Times New Roman" pitchFamily="18" charset="0"/>
                <a:cs typeface="Times New Roman" pitchFamily="18" charset="0"/>
              </a:rPr>
              <a:t>nrow</a:t>
            </a:r>
            <a:r>
              <a:rPr lang="en-IN" sz="2000" spc="-1" dirty="0">
                <a:solidFill>
                  <a:srgbClr val="000000"/>
                </a:solidFill>
                <a:uFill>
                  <a:solidFill>
                    <a:srgbClr val="FFFFFF"/>
                  </a:solidFill>
                </a:uFill>
                <a:latin typeface="Times New Roman" pitchFamily="18" charset="0"/>
                <a:cs typeface="Times New Roman" pitchFamily="18" charset="0"/>
              </a:rPr>
              <a:t>=3, </a:t>
            </a:r>
            <a:r>
              <a:rPr lang="en-IN" sz="2000" spc="-1" dirty="0" err="1">
                <a:solidFill>
                  <a:srgbClr val="000000"/>
                </a:solidFill>
                <a:uFill>
                  <a:solidFill>
                    <a:srgbClr val="FFFFFF"/>
                  </a:solidFill>
                </a:uFill>
                <a:latin typeface="Times New Roman" pitchFamily="18" charset="0"/>
                <a:cs typeface="Times New Roman" pitchFamily="18" charset="0"/>
              </a:rPr>
              <a:t>ncol</a:t>
            </a:r>
            <a:r>
              <a:rPr lang="en-IN" sz="2000" spc="-1" dirty="0">
                <a:solidFill>
                  <a:srgbClr val="000000"/>
                </a:solidFill>
                <a:uFill>
                  <a:solidFill>
                    <a:srgbClr val="FFFFFF"/>
                  </a:solidFill>
                </a:uFill>
                <a:latin typeface="Times New Roman" pitchFamily="18" charset="0"/>
                <a:cs typeface="Times New Roman" pitchFamily="18" charset="0"/>
              </a:rPr>
              <a:t>=3, </a:t>
            </a:r>
            <a:r>
              <a:rPr lang="en-IN" sz="2000" spc="-1" dirty="0" err="1">
                <a:solidFill>
                  <a:srgbClr val="000000"/>
                </a:solidFill>
                <a:uFill>
                  <a:solidFill>
                    <a:srgbClr val="FFFFFF"/>
                  </a:solidFill>
                </a:uFill>
                <a:latin typeface="Times New Roman" pitchFamily="18" charset="0"/>
                <a:cs typeface="Times New Roman" pitchFamily="18" charset="0"/>
              </a:rPr>
              <a:t>byrow</a:t>
            </a:r>
            <a:r>
              <a:rPr lang="en-IN" sz="2000" spc="-1" dirty="0">
                <a:solidFill>
                  <a:srgbClr val="000000"/>
                </a:solidFill>
                <a:uFill>
                  <a:solidFill>
                    <a:srgbClr val="FFFFFF"/>
                  </a:solidFill>
                </a:uFill>
                <a:latin typeface="Times New Roman" pitchFamily="18" charset="0"/>
                <a:cs typeface="Times New Roman" pitchFamily="18" charset="0"/>
              </a:rPr>
              <a:t>=FALSE</a:t>
            </a:r>
            <a:r>
              <a:rPr lang="en-IN" sz="2000" spc="-1" dirty="0" smtClean="0">
                <a:solidFill>
                  <a:srgbClr val="000000"/>
                </a:solidFill>
                <a:uFill>
                  <a:solidFill>
                    <a:srgbClr val="FFFFFF"/>
                  </a:solidFill>
                </a:uFill>
                <a:latin typeface="Times New Roman" pitchFamily="18" charset="0"/>
                <a:cs typeface="Times New Roman" pitchFamily="18" charset="0"/>
              </a:rPr>
              <a:t>)</a:t>
            </a:r>
          </a:p>
          <a:p>
            <a:pPr marL="110880" algn="just">
              <a:lnSpc>
                <a:spcPct val="100000"/>
              </a:lnSpc>
              <a:buClr>
                <a:srgbClr val="2DA2BF"/>
              </a:buClr>
              <a:buSzPct val="68000"/>
            </a:pPr>
            <a:endParaRPr lang="en-IN" sz="2000" spc="-1" dirty="0">
              <a:solidFill>
                <a:srgbClr val="000000"/>
              </a:solidFill>
              <a:uFill>
                <a:solidFill>
                  <a:srgbClr val="FFFFFF"/>
                </a:solidFill>
              </a:uFill>
              <a:latin typeface="Times New Roman" pitchFamily="18" charset="0"/>
              <a:cs typeface="Times New Roman" pitchFamily="18" charset="0"/>
            </a:endParaRPr>
          </a:p>
          <a:p>
            <a:pPr marL="110880" algn="just">
              <a:lnSpc>
                <a:spcPct val="100000"/>
              </a:lnSpc>
              <a:buClr>
                <a:srgbClr val="2DA2BF"/>
              </a:buClr>
              <a:buSzPct val="68000"/>
            </a:pPr>
            <a:r>
              <a:rPr lang="en-IN" sz="2400" b="0" strike="noStrike" spc="-1" dirty="0" smtClean="0">
                <a:solidFill>
                  <a:srgbClr val="000000"/>
                </a:solidFill>
                <a:uFill>
                  <a:solidFill>
                    <a:srgbClr val="FFFFFF"/>
                  </a:solidFill>
                </a:uFill>
                <a:latin typeface="Times New Roman" pitchFamily="18" charset="0"/>
                <a:ea typeface="DejaVu Sans"/>
                <a:cs typeface="Times New Roman" pitchFamily="18" charset="0"/>
              </a:rPr>
              <a:t>print(</a:t>
            </a:r>
            <a:r>
              <a:rPr lang="en-IN" sz="2400" b="0" strike="noStrike" spc="-1" dirty="0" err="1" smtClean="0">
                <a:solidFill>
                  <a:srgbClr val="000000"/>
                </a:solidFill>
                <a:uFill>
                  <a:solidFill>
                    <a:srgbClr val="FFFFFF"/>
                  </a:solidFill>
                </a:uFill>
                <a:latin typeface="Times New Roman" pitchFamily="18" charset="0"/>
                <a:ea typeface="DejaVu Sans"/>
                <a:cs typeface="Times New Roman" pitchFamily="18" charset="0"/>
              </a:rPr>
              <a:t>mymatrix</a:t>
            </a:r>
            <a:r>
              <a:rPr lang="en-IN" sz="2400" b="0" strike="noStrike" spc="-1" dirty="0" smtClean="0">
                <a:solidFill>
                  <a:srgbClr val="000000"/>
                </a:solidFill>
                <a:uFill>
                  <a:solidFill>
                    <a:srgbClr val="FFFFFF"/>
                  </a:solidFill>
                </a:uFill>
                <a:latin typeface="Times New Roman" pitchFamily="18" charset="0"/>
                <a:ea typeface="DejaVu Sans"/>
                <a:cs typeface="Times New Roman" pitchFamily="18" charset="0"/>
              </a:rPr>
              <a:t>)</a:t>
            </a:r>
            <a:endParaRPr lang="en-IN" sz="2400" b="0" strike="noStrike" spc="-1" dirty="0" smtClean="0">
              <a:solidFill>
                <a:srgbClr val="000000"/>
              </a:solidFill>
              <a:uFill>
                <a:solidFill>
                  <a:srgbClr val="FFFFFF"/>
                </a:solidFill>
              </a:uFill>
              <a:latin typeface="Times New Roman" pitchFamily="18" charset="0"/>
              <a:ea typeface="DejaVu Sans"/>
              <a:cs typeface="Times New Roman" pitchFamily="18" charset="0"/>
            </a:endParaRPr>
          </a:p>
          <a:p>
            <a:pPr marL="110880" algn="just">
              <a:lnSpc>
                <a:spcPct val="100000"/>
              </a:lnSpc>
              <a:buClr>
                <a:srgbClr val="2DA2BF"/>
              </a:buClr>
              <a:buSzPct val="68000"/>
            </a:pPr>
            <a:endParaRPr lang="en-IN" sz="2400" b="0" strike="noStrike" spc="-1" dirty="0">
              <a:solidFill>
                <a:srgbClr val="000000"/>
              </a:solidFill>
              <a:uFill>
                <a:solidFill>
                  <a:srgbClr val="FFFFFF"/>
                </a:solidFill>
              </a:uFill>
              <a:latin typeface="Times New Roman" pitchFamily="18" charset="0"/>
              <a:cs typeface="Times New Roman" pitchFamily="18" charset="0"/>
            </a:endParaRPr>
          </a:p>
          <a:p>
            <a:pPr lvl="6"/>
            <a:r>
              <a:rPr lang="en-US" sz="2400" dirty="0">
                <a:solidFill>
                  <a:srgbClr val="303030"/>
                </a:solidFill>
                <a:latin typeface="Open Sans"/>
              </a:rPr>
              <a:t>      [,1]    [,2]    [,3]</a:t>
            </a:r>
          </a:p>
          <a:p>
            <a:pPr lvl="6"/>
            <a:r>
              <a:rPr lang="en-US" sz="2400" dirty="0">
                <a:solidFill>
                  <a:srgbClr val="303030"/>
                </a:solidFill>
                <a:latin typeface="Open Sans"/>
              </a:rPr>
              <a:t>[1,]    1    5    9</a:t>
            </a:r>
          </a:p>
          <a:p>
            <a:pPr lvl="6"/>
            <a:r>
              <a:rPr lang="en-US" sz="2400" dirty="0">
                <a:solidFill>
                  <a:srgbClr val="303030"/>
                </a:solidFill>
                <a:latin typeface="Open Sans"/>
              </a:rPr>
              <a:t>[2,]    2    6   10</a:t>
            </a:r>
          </a:p>
          <a:p>
            <a:pPr lvl="6"/>
            <a:r>
              <a:rPr lang="en-US" sz="2400" dirty="0">
                <a:solidFill>
                  <a:srgbClr val="303030"/>
                </a:solidFill>
                <a:latin typeface="Open Sans"/>
              </a:rPr>
              <a:t>[3,]    3    7   12</a:t>
            </a:r>
          </a:p>
          <a:p>
            <a:pPr marL="110520" algn="just">
              <a:lnSpc>
                <a:spcPct val="100000"/>
              </a:lnSpc>
            </a:pPr>
            <a:endParaRPr lang="en-IN" sz="2400" b="0" strike="noStrike" spc="-1" dirty="0">
              <a:solidFill>
                <a:srgbClr val="000000"/>
              </a:solidFill>
              <a:uFill>
                <a:solidFill>
                  <a:srgbClr val="FFFFFF"/>
                </a:solidFill>
              </a:uFill>
              <a:latin typeface="Times New Roman" pitchFamily="18" charset="0"/>
              <a:cs typeface="Times New Roman" pitchFamily="18" charset="0"/>
            </a:endParaRPr>
          </a:p>
        </p:txBody>
      </p:sp>
      <p:sp>
        <p:nvSpPr>
          <p:cNvPr id="515" name="CustomShape 2"/>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strike="noStrike" spc="-1" dirty="0">
                <a:solidFill>
                  <a:srgbClr val="464646"/>
                </a:solidFill>
                <a:uFill>
                  <a:solidFill>
                    <a:srgbClr val="FFFFFF"/>
                  </a:solidFill>
                </a:uFill>
                <a:latin typeface="Times New Roman" pitchFamily="18" charset="0"/>
                <a:ea typeface="DejaVu Sans"/>
                <a:cs typeface="Times New Roman" pitchFamily="18" charset="0"/>
              </a:rPr>
              <a:t>Matrices</a:t>
            </a:r>
            <a:endParaRPr lang="en-IN" sz="3200" strike="noStrike" spc="-1" dirty="0">
              <a:solidFill>
                <a:srgbClr val="000000"/>
              </a:solidFill>
              <a:uFill>
                <a:solidFill>
                  <a:srgbClr val="FFFFFF"/>
                </a:solidFill>
              </a:uFill>
              <a:latin typeface="Times New Roman" pitchFamily="18" charset="0"/>
              <a:cs typeface="Times New Roman" pitchFamily="18" charset="0"/>
            </a:endParaRPr>
          </a:p>
        </p:txBody>
      </p:sp>
      <p:sp>
        <p:nvSpPr>
          <p:cNvPr id="2" name="Rectangle 1"/>
          <p:cNvSpPr/>
          <p:nvPr/>
        </p:nvSpPr>
        <p:spPr>
          <a:xfrm>
            <a:off x="2286000" y="4495800"/>
            <a:ext cx="40386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CustomShape 1"/>
          <p:cNvSpPr/>
          <p:nvPr/>
        </p:nvSpPr>
        <p:spPr>
          <a:xfrm>
            <a:off x="457200" y="14814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5760" indent="-254880" algn="just">
              <a:lnSpc>
                <a:spcPct val="150000"/>
              </a:lnSpc>
              <a:buClr>
                <a:srgbClr val="2DA2BF"/>
              </a:buClr>
              <a:buSzPct val="68000"/>
              <a:buFont typeface="Wingdings 3" charset="2"/>
              <a:buChar char=""/>
            </a:pPr>
            <a:r>
              <a:rPr lang="en-US" sz="2000" spc="-1" dirty="0">
                <a:solidFill>
                  <a:srgbClr val="000000"/>
                </a:solidFill>
                <a:uFill>
                  <a:solidFill>
                    <a:srgbClr val="FFFFFF"/>
                  </a:solidFill>
                </a:uFill>
                <a:latin typeface="Times New Roman"/>
              </a:rPr>
              <a:t>Array in R are similar to matrices but can have more than two dimensions. An array is created using the array() function. It takes vectors as input and uses the values in the dim parameter to create an array</a:t>
            </a:r>
            <a:r>
              <a:rPr lang="en-US" sz="2000" spc="-1" dirty="0" smtClean="0">
                <a:solidFill>
                  <a:srgbClr val="000000"/>
                </a:solidFill>
                <a:uFill>
                  <a:solidFill>
                    <a:srgbClr val="FFFFFF"/>
                  </a:solidFill>
                </a:uFill>
                <a:latin typeface="Times New Roman"/>
              </a:rPr>
              <a:t>.</a:t>
            </a:r>
          </a:p>
          <a:p>
            <a:pPr marL="365760" indent="-254880" algn="just">
              <a:lnSpc>
                <a:spcPct val="100000"/>
              </a:lnSpc>
              <a:buClr>
                <a:srgbClr val="2DA2BF"/>
              </a:buClr>
              <a:buSzPct val="68000"/>
              <a:buFont typeface="Wingdings 3" charset="2"/>
              <a:buChar char=""/>
            </a:pPr>
            <a:endParaRPr lang="en-US" sz="2000" b="0" strike="noStrike" spc="-1" dirty="0">
              <a:solidFill>
                <a:srgbClr val="000000"/>
              </a:solidFill>
              <a:uFill>
                <a:solidFill>
                  <a:srgbClr val="FFFFFF"/>
                </a:solidFill>
              </a:uFill>
              <a:latin typeface="Times New Roman"/>
            </a:endParaRPr>
          </a:p>
          <a:p>
            <a:pPr marL="110880" algn="just">
              <a:lnSpc>
                <a:spcPct val="100000"/>
              </a:lnSpc>
              <a:buClr>
                <a:srgbClr val="2DA2BF"/>
              </a:buClr>
              <a:buSzPct val="68000"/>
            </a:pPr>
            <a:endParaRPr lang="en-IN" sz="1800" b="0" strike="noStrike" spc="-1" dirty="0" smtClean="0">
              <a:solidFill>
                <a:srgbClr val="000000"/>
              </a:solidFill>
              <a:uFill>
                <a:solidFill>
                  <a:srgbClr val="FFFFFF"/>
                </a:solidFill>
              </a:uFill>
              <a:latin typeface="Arial"/>
            </a:endParaRPr>
          </a:p>
          <a:p>
            <a:pPr marL="110520" algn="just">
              <a:lnSpc>
                <a:spcPct val="100000"/>
              </a:lnSpc>
            </a:pPr>
            <a:r>
              <a:rPr lang="en-US" spc="-1" dirty="0" smtClean="0">
                <a:solidFill>
                  <a:srgbClr val="000000"/>
                </a:solidFill>
                <a:uFill>
                  <a:solidFill>
                    <a:srgbClr val="FFFFFF"/>
                  </a:solidFill>
                </a:uFill>
              </a:rPr>
              <a:t>	# </a:t>
            </a:r>
            <a:r>
              <a:rPr lang="en-US" spc="-1" dirty="0">
                <a:solidFill>
                  <a:srgbClr val="000000"/>
                </a:solidFill>
                <a:uFill>
                  <a:solidFill>
                    <a:srgbClr val="FFFFFF"/>
                  </a:solidFill>
                </a:uFill>
              </a:rPr>
              <a:t>Create two vectors of different lengths.</a:t>
            </a:r>
          </a:p>
          <a:p>
            <a:pPr marL="110520" algn="just">
              <a:lnSpc>
                <a:spcPct val="100000"/>
              </a:lnSpc>
            </a:pPr>
            <a:r>
              <a:rPr lang="en-US" spc="-1" dirty="0" smtClean="0">
                <a:solidFill>
                  <a:srgbClr val="000000"/>
                </a:solidFill>
                <a:uFill>
                  <a:solidFill>
                    <a:srgbClr val="FFFFFF"/>
                  </a:solidFill>
                </a:uFill>
              </a:rPr>
              <a:t>	vector1 </a:t>
            </a:r>
            <a:r>
              <a:rPr lang="en-US" spc="-1" dirty="0">
                <a:solidFill>
                  <a:srgbClr val="000000"/>
                </a:solidFill>
                <a:uFill>
                  <a:solidFill>
                    <a:srgbClr val="FFFFFF"/>
                  </a:solidFill>
                </a:uFill>
              </a:rPr>
              <a:t>&lt;- c(5,9,3)</a:t>
            </a:r>
          </a:p>
          <a:p>
            <a:pPr marL="110520" algn="just">
              <a:lnSpc>
                <a:spcPct val="100000"/>
              </a:lnSpc>
            </a:pPr>
            <a:r>
              <a:rPr lang="en-US" spc="-1" dirty="0" smtClean="0">
                <a:solidFill>
                  <a:srgbClr val="000000"/>
                </a:solidFill>
                <a:uFill>
                  <a:solidFill>
                    <a:srgbClr val="FFFFFF"/>
                  </a:solidFill>
                </a:uFill>
              </a:rPr>
              <a:t>	vector2 </a:t>
            </a:r>
            <a:r>
              <a:rPr lang="en-US" spc="-1" dirty="0">
                <a:solidFill>
                  <a:srgbClr val="000000"/>
                </a:solidFill>
                <a:uFill>
                  <a:solidFill>
                    <a:srgbClr val="FFFFFF"/>
                  </a:solidFill>
                </a:uFill>
              </a:rPr>
              <a:t>&lt;- c(10,11,12,13,14,15)</a:t>
            </a:r>
          </a:p>
          <a:p>
            <a:pPr marL="110520" algn="just">
              <a:lnSpc>
                <a:spcPct val="100000"/>
              </a:lnSpc>
            </a:pPr>
            <a:r>
              <a:rPr lang="en-US" spc="-1" dirty="0">
                <a:solidFill>
                  <a:srgbClr val="000000"/>
                </a:solidFill>
                <a:uFill>
                  <a:solidFill>
                    <a:srgbClr val="FFFFFF"/>
                  </a:solidFill>
                </a:uFill>
              </a:rPr>
              <a:t> </a:t>
            </a:r>
          </a:p>
          <a:p>
            <a:pPr marL="110520" algn="just">
              <a:lnSpc>
                <a:spcPct val="100000"/>
              </a:lnSpc>
            </a:pPr>
            <a:r>
              <a:rPr lang="en-US" spc="-1" dirty="0" smtClean="0">
                <a:solidFill>
                  <a:srgbClr val="000000"/>
                </a:solidFill>
                <a:uFill>
                  <a:solidFill>
                    <a:srgbClr val="FFFFFF"/>
                  </a:solidFill>
                </a:uFill>
              </a:rPr>
              <a:t>	# </a:t>
            </a:r>
            <a:r>
              <a:rPr lang="en-US" spc="-1" dirty="0">
                <a:solidFill>
                  <a:srgbClr val="000000"/>
                </a:solidFill>
                <a:uFill>
                  <a:solidFill>
                    <a:srgbClr val="FFFFFF"/>
                  </a:solidFill>
                </a:uFill>
              </a:rPr>
              <a:t>Take these vectors as input to the array.</a:t>
            </a:r>
          </a:p>
          <a:p>
            <a:pPr marL="110520" algn="just">
              <a:lnSpc>
                <a:spcPct val="100000"/>
              </a:lnSpc>
            </a:pPr>
            <a:r>
              <a:rPr lang="en-US" spc="-1" dirty="0" smtClean="0">
                <a:solidFill>
                  <a:srgbClr val="000000"/>
                </a:solidFill>
                <a:uFill>
                  <a:solidFill>
                    <a:srgbClr val="FFFFFF"/>
                  </a:solidFill>
                </a:uFill>
              </a:rPr>
              <a:t>	result </a:t>
            </a:r>
            <a:r>
              <a:rPr lang="en-US" spc="-1" dirty="0">
                <a:solidFill>
                  <a:srgbClr val="000000"/>
                </a:solidFill>
                <a:uFill>
                  <a:solidFill>
                    <a:srgbClr val="FFFFFF"/>
                  </a:solidFill>
                </a:uFill>
              </a:rPr>
              <a:t>&lt;- array(c(vector1,vector2),dim = c(3,3,2))</a:t>
            </a:r>
          </a:p>
          <a:p>
            <a:pPr marL="110520" algn="just">
              <a:lnSpc>
                <a:spcPct val="100000"/>
              </a:lnSpc>
            </a:pPr>
            <a:r>
              <a:rPr lang="en-US" spc="-1" dirty="0" smtClean="0">
                <a:solidFill>
                  <a:srgbClr val="000000"/>
                </a:solidFill>
                <a:uFill>
                  <a:solidFill>
                    <a:srgbClr val="FFFFFF"/>
                  </a:solidFill>
                </a:uFill>
              </a:rPr>
              <a:t>	print(result</a:t>
            </a:r>
            <a:r>
              <a:rPr lang="en-US" spc="-1" dirty="0">
                <a:solidFill>
                  <a:srgbClr val="000000"/>
                </a:solidFill>
                <a:uFill>
                  <a:solidFill>
                    <a:srgbClr val="FFFFFF"/>
                  </a:solidFill>
                </a:uFill>
              </a:rPr>
              <a:t>)</a:t>
            </a:r>
            <a:endParaRPr lang="en-IN" sz="1800" b="0" strike="noStrike" spc="-1" dirty="0">
              <a:solidFill>
                <a:srgbClr val="000000"/>
              </a:solidFill>
              <a:uFill>
                <a:solidFill>
                  <a:srgbClr val="FFFFFF"/>
                </a:solidFill>
              </a:uFill>
              <a:latin typeface="Arial"/>
            </a:endParaRPr>
          </a:p>
        </p:txBody>
      </p:sp>
      <p:sp>
        <p:nvSpPr>
          <p:cNvPr id="517" name="CustomShape 2"/>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500" b="1" strike="noStrike" spc="-1">
                <a:solidFill>
                  <a:srgbClr val="464646"/>
                </a:solidFill>
                <a:uFill>
                  <a:solidFill>
                    <a:srgbClr val="FFFFFF"/>
                  </a:solidFill>
                </a:uFill>
                <a:latin typeface="Times New Roman"/>
                <a:ea typeface="DejaVu Sans"/>
              </a:rPr>
              <a:t>Arrays</a:t>
            </a:r>
            <a:endParaRPr lang="en-IN" sz="1800" b="0" strike="noStrike" spc="-1">
              <a:solidFill>
                <a:srgbClr val="000000"/>
              </a:solidFill>
              <a:uFill>
                <a:solidFill>
                  <a:srgbClr val="FFFFFF"/>
                </a:solidFill>
              </a:uFill>
              <a:latin typeface="Arial"/>
            </a:endParaRPr>
          </a:p>
        </p:txBody>
      </p:sp>
      <p:sp>
        <p:nvSpPr>
          <p:cNvPr id="3" name="Rectangle 2"/>
          <p:cNvSpPr/>
          <p:nvPr/>
        </p:nvSpPr>
        <p:spPr>
          <a:xfrm>
            <a:off x="1066800" y="3276600"/>
            <a:ext cx="5943600" cy="259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CustomShape 1"/>
          <p:cNvSpPr/>
          <p:nvPr/>
        </p:nvSpPr>
        <p:spPr>
          <a:xfrm>
            <a:off x="348343" y="838200"/>
            <a:ext cx="8458200" cy="533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5760" indent="-254880" algn="just">
              <a:lnSpc>
                <a:spcPct val="150000"/>
              </a:lnSpc>
              <a:buClr>
                <a:srgbClr val="2DA2BF"/>
              </a:buClr>
              <a:buSzPct val="68000"/>
              <a:buFont typeface="Wingdings 3" charset="2"/>
              <a:buChar char=""/>
            </a:pPr>
            <a:r>
              <a:rPr lang="en-US" sz="1700" spc="-1" dirty="0">
                <a:solidFill>
                  <a:srgbClr val="000000"/>
                </a:solidFill>
                <a:uFill>
                  <a:solidFill>
                    <a:srgbClr val="FFFFFF"/>
                  </a:solidFill>
                </a:uFill>
                <a:latin typeface="Times New Roman"/>
              </a:rPr>
              <a:t>Factors in R is a data type used to store categorical variable, which can be either numeric or string. Most important advantage to convert integer or character to factor is, they can be used in statistical modeling where they will be implemented correctly</a:t>
            </a:r>
            <a:r>
              <a:rPr lang="en-US" sz="1700" spc="-1" dirty="0" smtClean="0">
                <a:solidFill>
                  <a:srgbClr val="000000"/>
                </a:solidFill>
                <a:uFill>
                  <a:solidFill>
                    <a:srgbClr val="FFFFFF"/>
                  </a:solidFill>
                </a:uFill>
                <a:latin typeface="Times New Roman"/>
              </a:rPr>
              <a:t>.</a:t>
            </a:r>
          </a:p>
          <a:p>
            <a:pPr marL="365760" indent="-254880" algn="just">
              <a:lnSpc>
                <a:spcPct val="150000"/>
              </a:lnSpc>
              <a:buClr>
                <a:srgbClr val="2DA2BF"/>
              </a:buClr>
              <a:buSzPct val="68000"/>
              <a:buFont typeface="Wingdings 3" charset="2"/>
              <a:buChar char=""/>
            </a:pPr>
            <a:r>
              <a:rPr lang="en-US" sz="1700" spc="-1" dirty="0" smtClean="0">
                <a:solidFill>
                  <a:srgbClr val="000000"/>
                </a:solidFill>
                <a:uFill>
                  <a:solidFill>
                    <a:srgbClr val="FFFFFF"/>
                  </a:solidFill>
                </a:uFill>
                <a:latin typeface="Times New Roman"/>
              </a:rPr>
              <a:t> </a:t>
            </a:r>
            <a:r>
              <a:rPr lang="en-US" sz="1700" spc="-1" dirty="0">
                <a:solidFill>
                  <a:srgbClr val="000000"/>
                </a:solidFill>
                <a:uFill>
                  <a:solidFill>
                    <a:srgbClr val="FFFFFF"/>
                  </a:solidFill>
                </a:uFill>
                <a:latin typeface="Times New Roman"/>
              </a:rPr>
              <a:t>factor() is the function used to convert numerical or character variable to </a:t>
            </a:r>
            <a:r>
              <a:rPr lang="en-US" sz="1700" spc="-1" dirty="0" smtClean="0">
                <a:solidFill>
                  <a:srgbClr val="000000"/>
                </a:solidFill>
                <a:uFill>
                  <a:solidFill>
                    <a:srgbClr val="FFFFFF"/>
                  </a:solidFill>
                </a:uFill>
                <a:latin typeface="Times New Roman"/>
              </a:rPr>
              <a:t>factor</a:t>
            </a:r>
          </a:p>
          <a:p>
            <a:pPr marL="110880" algn="just">
              <a:lnSpc>
                <a:spcPct val="150000"/>
              </a:lnSpc>
              <a:buClr>
                <a:srgbClr val="2DA2BF"/>
              </a:buClr>
              <a:buSzPct val="68000"/>
            </a:pPr>
            <a:endParaRPr lang="en-IN" sz="1800" b="0" strike="noStrike" spc="-1" dirty="0" smtClean="0">
              <a:solidFill>
                <a:srgbClr val="000000"/>
              </a:solidFill>
              <a:uFill>
                <a:solidFill>
                  <a:srgbClr val="FFFFFF"/>
                </a:solidFill>
              </a:uFill>
              <a:latin typeface="Arial"/>
            </a:endParaRPr>
          </a:p>
          <a:p>
            <a:pPr marL="365760" indent="-254880" algn="just">
              <a:lnSpc>
                <a:spcPct val="100000"/>
              </a:lnSpc>
              <a:buClr>
                <a:srgbClr val="2DA2BF"/>
              </a:buClr>
              <a:buSzPct val="68000"/>
              <a:buFont typeface="Wingdings 3" charset="2"/>
              <a:buChar char=""/>
            </a:pPr>
            <a:r>
              <a:rPr lang="en-IN" sz="1700" b="1" strike="noStrike" spc="-1" dirty="0" smtClean="0">
                <a:solidFill>
                  <a:srgbClr val="000000"/>
                </a:solidFill>
                <a:uFill>
                  <a:solidFill>
                    <a:srgbClr val="FFFFFF"/>
                  </a:solidFill>
                </a:uFill>
                <a:latin typeface="Times New Roman"/>
                <a:ea typeface="DejaVu Sans"/>
              </a:rPr>
              <a:t># </a:t>
            </a:r>
            <a:r>
              <a:rPr lang="en-IN" sz="1700" b="1" strike="noStrike" spc="-1" dirty="0">
                <a:solidFill>
                  <a:srgbClr val="000000"/>
                </a:solidFill>
                <a:uFill>
                  <a:solidFill>
                    <a:srgbClr val="FFFFFF"/>
                  </a:solidFill>
                </a:uFill>
                <a:latin typeface="Times New Roman"/>
                <a:ea typeface="DejaVu Sans"/>
              </a:rPr>
              <a:t>Create a vector. </a:t>
            </a:r>
            <a:endParaRPr lang="en-IN" sz="1800" b="0" strike="noStrike" spc="-1" dirty="0">
              <a:solidFill>
                <a:srgbClr val="000000"/>
              </a:solidFill>
              <a:uFill>
                <a:solidFill>
                  <a:srgbClr val="FFFFFF"/>
                </a:solidFill>
              </a:uFill>
              <a:latin typeface="Arial"/>
            </a:endParaRPr>
          </a:p>
          <a:p>
            <a:pPr marL="1280160" lvl="2" indent="-254880" algn="just">
              <a:lnSpc>
                <a:spcPct val="100000"/>
              </a:lnSpc>
              <a:buClr>
                <a:srgbClr val="2DA2BF"/>
              </a:buClr>
              <a:buSzPct val="68000"/>
              <a:buFont typeface="Wingdings 3" charset="2"/>
              <a:buChar char=""/>
            </a:pPr>
            <a:r>
              <a:rPr lang="en-IN" sz="1700" b="0" strike="noStrike" spc="-1" dirty="0" err="1">
                <a:solidFill>
                  <a:srgbClr val="000000"/>
                </a:solidFill>
                <a:uFill>
                  <a:solidFill>
                    <a:srgbClr val="FFFFFF"/>
                  </a:solidFill>
                </a:uFill>
                <a:latin typeface="Times New Roman"/>
                <a:ea typeface="DejaVu Sans"/>
              </a:rPr>
              <a:t>apple_colors</a:t>
            </a:r>
            <a:r>
              <a:rPr lang="en-IN" sz="1700" b="0" strike="noStrike" spc="-1" dirty="0">
                <a:solidFill>
                  <a:srgbClr val="000000"/>
                </a:solidFill>
                <a:uFill>
                  <a:solidFill>
                    <a:srgbClr val="FFFFFF"/>
                  </a:solidFill>
                </a:uFill>
                <a:latin typeface="Times New Roman"/>
                <a:ea typeface="DejaVu Sans"/>
              </a:rPr>
              <a:t> &lt;- c('</a:t>
            </a:r>
            <a:r>
              <a:rPr lang="en-IN" sz="1700" b="0" strike="noStrike" spc="-1" dirty="0" err="1">
                <a:solidFill>
                  <a:srgbClr val="000000"/>
                </a:solidFill>
                <a:uFill>
                  <a:solidFill>
                    <a:srgbClr val="FFFFFF"/>
                  </a:solidFill>
                </a:uFill>
                <a:latin typeface="Times New Roman"/>
                <a:ea typeface="DejaVu Sans"/>
              </a:rPr>
              <a:t>green','green','yellow','red','red','red','green</a:t>
            </a:r>
            <a:r>
              <a:rPr lang="en-IN" sz="1700" b="0" strike="noStrike" spc="-1" dirty="0">
                <a:solidFill>
                  <a:srgbClr val="000000"/>
                </a:solidFill>
                <a:uFill>
                  <a:solidFill>
                    <a:srgbClr val="FFFFFF"/>
                  </a:solidFill>
                </a:uFill>
                <a:latin typeface="Times New Roman"/>
                <a:ea typeface="DejaVu Sans"/>
              </a:rPr>
              <a:t>') </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marL="365760" indent="-254880" algn="just">
              <a:lnSpc>
                <a:spcPct val="100000"/>
              </a:lnSpc>
              <a:buClr>
                <a:srgbClr val="2DA2BF"/>
              </a:buClr>
              <a:buSzPct val="68000"/>
              <a:buFont typeface="Wingdings 3" charset="2"/>
              <a:buChar char=""/>
            </a:pPr>
            <a:r>
              <a:rPr lang="en-IN" sz="1700" b="1" strike="noStrike" spc="-1" dirty="0">
                <a:solidFill>
                  <a:srgbClr val="000000"/>
                </a:solidFill>
                <a:uFill>
                  <a:solidFill>
                    <a:srgbClr val="FFFFFF"/>
                  </a:solidFill>
                </a:uFill>
                <a:latin typeface="Times New Roman"/>
                <a:ea typeface="DejaVu Sans"/>
              </a:rPr>
              <a:t># Create a factor object</a:t>
            </a:r>
            <a:r>
              <a:rPr lang="en-IN" sz="1700" b="0" strike="noStrike" spc="-1" dirty="0">
                <a:solidFill>
                  <a:srgbClr val="000000"/>
                </a:solidFill>
                <a:uFill>
                  <a:solidFill>
                    <a:srgbClr val="FFFFFF"/>
                  </a:solidFill>
                </a:uFill>
                <a:latin typeface="Times New Roman"/>
                <a:ea typeface="DejaVu Sans"/>
              </a:rPr>
              <a:t>.</a:t>
            </a:r>
            <a:endParaRPr lang="en-IN" sz="1800" b="0" strike="noStrike" spc="-1" dirty="0">
              <a:solidFill>
                <a:srgbClr val="000000"/>
              </a:solidFill>
              <a:uFill>
                <a:solidFill>
                  <a:srgbClr val="FFFFFF"/>
                </a:solidFill>
              </a:uFill>
              <a:latin typeface="Arial"/>
            </a:endParaRPr>
          </a:p>
          <a:p>
            <a:pPr marL="1280160" lvl="2" indent="-254880" algn="just">
              <a:lnSpc>
                <a:spcPct val="100000"/>
              </a:lnSpc>
              <a:buClr>
                <a:srgbClr val="2DA2BF"/>
              </a:buClr>
              <a:buSzPct val="68000"/>
              <a:buFont typeface="Wingdings 3" charset="2"/>
              <a:buChar char=""/>
            </a:pPr>
            <a:r>
              <a:rPr lang="en-IN" sz="1700" b="0" strike="noStrike" spc="-1" dirty="0">
                <a:solidFill>
                  <a:srgbClr val="000000"/>
                </a:solidFill>
                <a:uFill>
                  <a:solidFill>
                    <a:srgbClr val="FFFFFF"/>
                  </a:solidFill>
                </a:uFill>
                <a:latin typeface="Times New Roman"/>
                <a:ea typeface="DejaVu Sans"/>
              </a:rPr>
              <a:t> </a:t>
            </a:r>
            <a:r>
              <a:rPr lang="en-IN" sz="1700" b="0" strike="noStrike" spc="-1" dirty="0" err="1">
                <a:solidFill>
                  <a:srgbClr val="000000"/>
                </a:solidFill>
                <a:uFill>
                  <a:solidFill>
                    <a:srgbClr val="FFFFFF"/>
                  </a:solidFill>
                </a:uFill>
                <a:latin typeface="Times New Roman"/>
                <a:ea typeface="DejaVu Sans"/>
              </a:rPr>
              <a:t>factor_apple</a:t>
            </a:r>
            <a:r>
              <a:rPr lang="en-IN" sz="1700" b="0" strike="noStrike" spc="-1" dirty="0">
                <a:solidFill>
                  <a:srgbClr val="000000"/>
                </a:solidFill>
                <a:uFill>
                  <a:solidFill>
                    <a:srgbClr val="FFFFFF"/>
                  </a:solidFill>
                </a:uFill>
                <a:latin typeface="Times New Roman"/>
                <a:ea typeface="DejaVu Sans"/>
              </a:rPr>
              <a:t> &lt;- factor(</a:t>
            </a:r>
            <a:r>
              <a:rPr lang="en-IN" sz="1700" b="0" strike="noStrike" spc="-1" dirty="0" err="1">
                <a:solidFill>
                  <a:srgbClr val="000000"/>
                </a:solidFill>
                <a:uFill>
                  <a:solidFill>
                    <a:srgbClr val="FFFFFF"/>
                  </a:solidFill>
                </a:uFill>
                <a:latin typeface="Times New Roman"/>
                <a:ea typeface="DejaVu Sans"/>
              </a:rPr>
              <a:t>apple_colors</a:t>
            </a:r>
            <a:r>
              <a:rPr lang="en-IN" sz="1700" b="0" strike="noStrike" spc="-1" dirty="0">
                <a:solidFill>
                  <a:srgbClr val="000000"/>
                </a:solidFill>
                <a:uFill>
                  <a:solidFill>
                    <a:srgbClr val="FFFFFF"/>
                  </a:solidFill>
                </a:uFill>
                <a:latin typeface="Times New Roman"/>
                <a:ea typeface="DejaVu Sans"/>
              </a:rPr>
              <a:t>)</a:t>
            </a:r>
            <a:endParaRPr lang="en-IN" sz="1800" b="0" strike="noStrike" spc="-1" dirty="0">
              <a:solidFill>
                <a:srgbClr val="000000"/>
              </a:solidFill>
              <a:uFill>
                <a:solidFill>
                  <a:srgbClr val="FFFFFF"/>
                </a:solidFill>
              </a:uFill>
              <a:latin typeface="Arial"/>
            </a:endParaRPr>
          </a:p>
          <a:p>
            <a:pPr marL="110520" algn="just">
              <a:lnSpc>
                <a:spcPct val="100000"/>
              </a:lnSpc>
            </a:pPr>
            <a:endParaRPr lang="en-IN" sz="1800" b="0" strike="noStrike" spc="-1" dirty="0">
              <a:solidFill>
                <a:srgbClr val="000000"/>
              </a:solidFill>
              <a:uFill>
                <a:solidFill>
                  <a:srgbClr val="FFFFFF"/>
                </a:solidFill>
              </a:uFill>
              <a:latin typeface="Arial"/>
            </a:endParaRPr>
          </a:p>
          <a:p>
            <a:pPr marL="365760" indent="-254880" algn="just">
              <a:lnSpc>
                <a:spcPct val="100000"/>
              </a:lnSpc>
              <a:buClr>
                <a:srgbClr val="2DA2BF"/>
              </a:buClr>
              <a:buSzPct val="68000"/>
              <a:buFont typeface="Wingdings 3" charset="2"/>
              <a:buChar char=""/>
            </a:pPr>
            <a:r>
              <a:rPr lang="en-IN" sz="1700" b="1" strike="noStrike" spc="-1" dirty="0">
                <a:solidFill>
                  <a:srgbClr val="000000"/>
                </a:solidFill>
                <a:uFill>
                  <a:solidFill>
                    <a:srgbClr val="FFFFFF"/>
                  </a:solidFill>
                </a:uFill>
                <a:latin typeface="Times New Roman"/>
                <a:ea typeface="DejaVu Sans"/>
              </a:rPr>
              <a:t> # Print the factor.</a:t>
            </a:r>
            <a:endParaRPr lang="en-IN" sz="1800" b="0" strike="noStrike" spc="-1" dirty="0">
              <a:solidFill>
                <a:srgbClr val="000000"/>
              </a:solidFill>
              <a:uFill>
                <a:solidFill>
                  <a:srgbClr val="FFFFFF"/>
                </a:solidFill>
              </a:uFill>
              <a:latin typeface="Arial"/>
            </a:endParaRPr>
          </a:p>
          <a:p>
            <a:pPr marL="1280160" lvl="2" indent="-254880" algn="just">
              <a:lnSpc>
                <a:spcPct val="100000"/>
              </a:lnSpc>
              <a:buClr>
                <a:srgbClr val="2DA2BF"/>
              </a:buClr>
              <a:buSzPct val="68000"/>
              <a:buFont typeface="Wingdings 3" charset="2"/>
              <a:buChar char=""/>
            </a:pPr>
            <a:r>
              <a:rPr lang="en-IN" sz="1700" b="0" strike="noStrike" spc="-1" dirty="0">
                <a:solidFill>
                  <a:srgbClr val="000000"/>
                </a:solidFill>
                <a:uFill>
                  <a:solidFill>
                    <a:srgbClr val="FFFFFF"/>
                  </a:solidFill>
                </a:uFill>
                <a:latin typeface="Times New Roman"/>
                <a:ea typeface="DejaVu Sans"/>
              </a:rPr>
              <a:t> print(</a:t>
            </a:r>
            <a:r>
              <a:rPr lang="en-IN" sz="1700" b="0" strike="noStrike" spc="-1" dirty="0" err="1">
                <a:solidFill>
                  <a:srgbClr val="000000"/>
                </a:solidFill>
                <a:uFill>
                  <a:solidFill>
                    <a:srgbClr val="FFFFFF"/>
                  </a:solidFill>
                </a:uFill>
                <a:latin typeface="Times New Roman"/>
                <a:ea typeface="DejaVu Sans"/>
              </a:rPr>
              <a:t>factor_apple</a:t>
            </a:r>
            <a:r>
              <a:rPr lang="en-IN" sz="1700" b="0" strike="noStrike" spc="-1" dirty="0">
                <a:solidFill>
                  <a:srgbClr val="000000"/>
                </a:solidFill>
                <a:uFill>
                  <a:solidFill>
                    <a:srgbClr val="FFFFFF"/>
                  </a:solidFill>
                </a:uFill>
                <a:latin typeface="Times New Roman"/>
                <a:ea typeface="DejaVu Sans"/>
              </a:rPr>
              <a:t>)</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marL="365760" indent="-254880" algn="just">
              <a:lnSpc>
                <a:spcPct val="100000"/>
              </a:lnSpc>
              <a:buClr>
                <a:srgbClr val="2DA2BF"/>
              </a:buClr>
              <a:buSzPct val="68000"/>
              <a:buFont typeface="Wingdings 3" charset="2"/>
              <a:buChar char=""/>
            </a:pPr>
            <a:r>
              <a:rPr lang="en-IN" sz="1700" b="0" strike="noStrike" spc="-1" dirty="0">
                <a:solidFill>
                  <a:srgbClr val="000000"/>
                </a:solidFill>
                <a:uFill>
                  <a:solidFill>
                    <a:srgbClr val="FFFFFF"/>
                  </a:solidFill>
                </a:uFill>
                <a:latin typeface="Times New Roman"/>
                <a:ea typeface="DejaVu Sans"/>
              </a:rPr>
              <a:t>When we execute the above code, it produces the following result −</a:t>
            </a:r>
            <a:endParaRPr lang="en-IN" sz="1800" b="0" strike="noStrike" spc="-1" dirty="0">
              <a:solidFill>
                <a:srgbClr val="000000"/>
              </a:solidFill>
              <a:uFill>
                <a:solidFill>
                  <a:srgbClr val="FFFFFF"/>
                </a:solidFill>
              </a:uFill>
              <a:latin typeface="Arial"/>
            </a:endParaRPr>
          </a:p>
          <a:p>
            <a:pPr marL="110520" algn="just">
              <a:lnSpc>
                <a:spcPct val="100000"/>
              </a:lnSpc>
            </a:pPr>
            <a:endParaRPr lang="en-IN" sz="1800" b="0" strike="noStrike" spc="-1" dirty="0">
              <a:solidFill>
                <a:srgbClr val="000000"/>
              </a:solidFill>
              <a:uFill>
                <a:solidFill>
                  <a:srgbClr val="FFFFFF"/>
                </a:solidFill>
              </a:uFill>
              <a:latin typeface="Arial"/>
            </a:endParaRPr>
          </a:p>
          <a:p>
            <a:pPr marL="2194560" lvl="4" indent="-254880" algn="just">
              <a:buClr>
                <a:srgbClr val="2DA2BF"/>
              </a:buClr>
              <a:buSzPct val="68000"/>
              <a:buFont typeface="Wingdings 3" charset="2"/>
              <a:buChar char=""/>
            </a:pPr>
            <a:r>
              <a:rPr lang="en-IN" sz="1700" b="0" strike="noStrike" spc="-1" dirty="0">
                <a:solidFill>
                  <a:srgbClr val="000000"/>
                </a:solidFill>
                <a:uFill>
                  <a:solidFill>
                    <a:srgbClr val="FFFFFF"/>
                  </a:solidFill>
                </a:uFill>
                <a:latin typeface="Times New Roman"/>
                <a:ea typeface="DejaVu Sans"/>
              </a:rPr>
              <a:t>[1] green </a:t>
            </a:r>
            <a:r>
              <a:rPr lang="en-IN" sz="1700" b="0" strike="noStrike" spc="-1" dirty="0" err="1">
                <a:solidFill>
                  <a:srgbClr val="000000"/>
                </a:solidFill>
                <a:uFill>
                  <a:solidFill>
                    <a:srgbClr val="FFFFFF"/>
                  </a:solidFill>
                </a:uFill>
                <a:latin typeface="Times New Roman"/>
                <a:ea typeface="DejaVu Sans"/>
              </a:rPr>
              <a:t>green</a:t>
            </a:r>
            <a:r>
              <a:rPr lang="en-IN" sz="1700" b="0" strike="noStrike" spc="-1" dirty="0">
                <a:solidFill>
                  <a:srgbClr val="000000"/>
                </a:solidFill>
                <a:uFill>
                  <a:solidFill>
                    <a:srgbClr val="FFFFFF"/>
                  </a:solidFill>
                </a:uFill>
                <a:latin typeface="Times New Roman"/>
                <a:ea typeface="DejaVu Sans"/>
              </a:rPr>
              <a:t> yellow red </a:t>
            </a:r>
            <a:r>
              <a:rPr lang="en-IN" sz="1700" b="0" strike="noStrike" spc="-1" dirty="0" err="1">
                <a:solidFill>
                  <a:srgbClr val="000000"/>
                </a:solidFill>
                <a:uFill>
                  <a:solidFill>
                    <a:srgbClr val="FFFFFF"/>
                  </a:solidFill>
                </a:uFill>
                <a:latin typeface="Times New Roman"/>
                <a:ea typeface="DejaVu Sans"/>
              </a:rPr>
              <a:t>red</a:t>
            </a:r>
            <a:r>
              <a:rPr lang="en-IN" sz="1700" b="0" strike="noStrike" spc="-1" dirty="0">
                <a:solidFill>
                  <a:srgbClr val="000000"/>
                </a:solidFill>
                <a:uFill>
                  <a:solidFill>
                    <a:srgbClr val="FFFFFF"/>
                  </a:solidFill>
                </a:uFill>
                <a:latin typeface="Times New Roman"/>
                <a:ea typeface="DejaVu Sans"/>
              </a:rPr>
              <a:t> </a:t>
            </a:r>
            <a:r>
              <a:rPr lang="en-IN" sz="1700" b="0" strike="noStrike" spc="-1" dirty="0" err="1">
                <a:solidFill>
                  <a:srgbClr val="000000"/>
                </a:solidFill>
                <a:uFill>
                  <a:solidFill>
                    <a:srgbClr val="FFFFFF"/>
                  </a:solidFill>
                </a:uFill>
                <a:latin typeface="Times New Roman"/>
                <a:ea typeface="DejaVu Sans"/>
              </a:rPr>
              <a:t>red</a:t>
            </a:r>
            <a:r>
              <a:rPr lang="en-IN" sz="1700" b="0" strike="noStrike" spc="-1" dirty="0">
                <a:solidFill>
                  <a:srgbClr val="000000"/>
                </a:solidFill>
                <a:uFill>
                  <a:solidFill>
                    <a:srgbClr val="FFFFFF"/>
                  </a:solidFill>
                </a:uFill>
                <a:latin typeface="Times New Roman"/>
                <a:ea typeface="DejaVu Sans"/>
              </a:rPr>
              <a:t> green</a:t>
            </a:r>
            <a:endParaRPr lang="en-IN" b="0" strike="noStrike" spc="-1" dirty="0">
              <a:solidFill>
                <a:srgbClr val="000000"/>
              </a:solidFill>
              <a:uFill>
                <a:solidFill>
                  <a:srgbClr val="FFFFFF"/>
                </a:solidFill>
              </a:uFill>
              <a:latin typeface="Arial"/>
            </a:endParaRPr>
          </a:p>
          <a:p>
            <a:pPr marL="110520" algn="just">
              <a:lnSpc>
                <a:spcPct val="100000"/>
              </a:lnSpc>
            </a:pPr>
            <a:endParaRPr lang="en-IN" sz="1800" b="0" strike="noStrike" spc="-1" dirty="0">
              <a:solidFill>
                <a:srgbClr val="000000"/>
              </a:solidFill>
              <a:uFill>
                <a:solidFill>
                  <a:srgbClr val="FFFFFF"/>
                </a:solidFill>
              </a:uFill>
              <a:latin typeface="Arial"/>
            </a:endParaRPr>
          </a:p>
        </p:txBody>
      </p:sp>
      <p:sp>
        <p:nvSpPr>
          <p:cNvPr id="519" name="CustomShape 2"/>
          <p:cNvSpPr/>
          <p:nvPr/>
        </p:nvSpPr>
        <p:spPr>
          <a:xfrm>
            <a:off x="0" y="0"/>
            <a:ext cx="9143640" cy="60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2800" b="1" strike="noStrike" spc="-1">
                <a:solidFill>
                  <a:srgbClr val="464646"/>
                </a:solidFill>
                <a:uFill>
                  <a:solidFill>
                    <a:srgbClr val="FFFFFF"/>
                  </a:solidFill>
                </a:uFill>
                <a:latin typeface="Times New Roman"/>
                <a:ea typeface="DejaVu Sans"/>
              </a:rPr>
              <a:t>Factors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CustomShape 1"/>
          <p:cNvSpPr/>
          <p:nvPr/>
        </p:nvSpPr>
        <p:spPr>
          <a:xfrm>
            <a:off x="457200" y="14814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5760" indent="-254880" algn="just">
              <a:lnSpc>
                <a:spcPct val="100000"/>
              </a:lnSpc>
              <a:buClr>
                <a:srgbClr val="2DA2BF"/>
              </a:buClr>
              <a:buSzPct val="68000"/>
              <a:buFont typeface="Wingdings 3" charset="2"/>
              <a:buChar char=""/>
            </a:pPr>
            <a:r>
              <a:rPr lang="en-IN" sz="2000" b="0" strike="noStrike" spc="-1">
                <a:solidFill>
                  <a:srgbClr val="000000"/>
                </a:solidFill>
                <a:uFill>
                  <a:solidFill>
                    <a:srgbClr val="FFFFFF"/>
                  </a:solidFill>
                </a:uFill>
                <a:latin typeface="Times New Roman"/>
                <a:ea typeface="DejaVu Sans"/>
              </a:rPr>
              <a:t>Data frames are tabular data objects. Unlike a matrix in data frame each column can contain different modes of data. The first column can be numeric while the second column can be character and third column can be logical. It is a list of vectors of equal length.</a:t>
            </a:r>
            <a:endParaRPr lang="en-IN" sz="1800" b="0" strike="noStrike" spc="-1">
              <a:solidFill>
                <a:srgbClr val="000000"/>
              </a:solidFill>
              <a:uFill>
                <a:solidFill>
                  <a:srgbClr val="FFFFFF"/>
                </a:solidFill>
              </a:uFill>
              <a:latin typeface="Arial"/>
            </a:endParaRPr>
          </a:p>
          <a:p>
            <a:pPr marL="110520" algn="just">
              <a:lnSpc>
                <a:spcPct val="100000"/>
              </a:lnSpc>
            </a:pPr>
            <a:endParaRPr lang="en-IN" sz="1800" b="0" strike="noStrike" spc="-1">
              <a:solidFill>
                <a:srgbClr val="000000"/>
              </a:solidFill>
              <a:uFill>
                <a:solidFill>
                  <a:srgbClr val="FFFFFF"/>
                </a:solidFill>
              </a:uFill>
              <a:latin typeface="Arial"/>
            </a:endParaRPr>
          </a:p>
          <a:p>
            <a:pPr marL="365760" indent="-254880" algn="just">
              <a:lnSpc>
                <a:spcPct val="100000"/>
              </a:lnSpc>
              <a:buClr>
                <a:srgbClr val="2DA2BF"/>
              </a:buClr>
              <a:buSzPct val="68000"/>
              <a:buFont typeface="Wingdings 3" charset="2"/>
              <a:buChar char=""/>
            </a:pPr>
            <a:r>
              <a:rPr lang="en-IN" sz="2000" b="0" strike="noStrike" spc="-1">
                <a:solidFill>
                  <a:srgbClr val="000000"/>
                </a:solidFill>
                <a:uFill>
                  <a:solidFill>
                    <a:srgbClr val="FFFFFF"/>
                  </a:solidFill>
                </a:uFill>
                <a:latin typeface="Times New Roman"/>
                <a:ea typeface="DejaVu Sans"/>
              </a:rPr>
              <a:t>Data Frames are created using the </a:t>
            </a:r>
            <a:r>
              <a:rPr lang="en-IN" sz="2000" b="1" strike="noStrike" spc="-1">
                <a:solidFill>
                  <a:srgbClr val="000000"/>
                </a:solidFill>
                <a:uFill>
                  <a:solidFill>
                    <a:srgbClr val="FFFFFF"/>
                  </a:solidFill>
                </a:uFill>
                <a:latin typeface="Times New Roman"/>
                <a:ea typeface="DejaVu Sans"/>
              </a:rPr>
              <a:t>data. Frame()</a:t>
            </a:r>
            <a:r>
              <a:rPr lang="en-IN" sz="2000" b="0" strike="noStrike" spc="-1">
                <a:solidFill>
                  <a:srgbClr val="000000"/>
                </a:solidFill>
                <a:uFill>
                  <a:solidFill>
                    <a:srgbClr val="FFFFFF"/>
                  </a:solidFill>
                </a:uFill>
                <a:latin typeface="Times New Roman"/>
                <a:ea typeface="DejaVu Sans"/>
              </a:rPr>
              <a:t> function.</a:t>
            </a:r>
            <a:endParaRPr lang="en-IN" sz="1800" b="0" strike="noStrike" spc="-1">
              <a:solidFill>
                <a:srgbClr val="000000"/>
              </a:solidFill>
              <a:uFill>
                <a:solidFill>
                  <a:srgbClr val="FFFFFF"/>
                </a:solidFill>
              </a:uFill>
              <a:latin typeface="Arial"/>
            </a:endParaRPr>
          </a:p>
          <a:p>
            <a:pPr marL="110520" algn="just">
              <a:lnSpc>
                <a:spcPct val="100000"/>
              </a:lnSpc>
            </a:pPr>
            <a:endParaRPr lang="en-IN" sz="1800" b="0" strike="noStrike" spc="-1">
              <a:solidFill>
                <a:srgbClr val="000000"/>
              </a:solidFill>
              <a:uFill>
                <a:solidFill>
                  <a:srgbClr val="FFFFFF"/>
                </a:solidFill>
              </a:uFill>
              <a:latin typeface="Arial"/>
            </a:endParaRPr>
          </a:p>
          <a:p>
            <a:pPr marL="365760" indent="-254880" algn="just">
              <a:lnSpc>
                <a:spcPct val="100000"/>
              </a:lnSpc>
              <a:buClr>
                <a:srgbClr val="2DA2BF"/>
              </a:buClr>
              <a:buSzPct val="68000"/>
              <a:buFont typeface="Wingdings 3" charset="2"/>
              <a:buChar char=""/>
            </a:pPr>
            <a:r>
              <a:rPr lang="en-IN" sz="2000" b="0" strike="noStrike" spc="-1">
                <a:solidFill>
                  <a:srgbClr val="000000"/>
                </a:solidFill>
                <a:uFill>
                  <a:solidFill>
                    <a:srgbClr val="FFFFFF"/>
                  </a:solidFill>
                </a:uFill>
                <a:latin typeface="Times New Roman"/>
                <a:ea typeface="DejaVu Sans"/>
              </a:rPr>
              <a:t># Create the data frame. </a:t>
            </a:r>
            <a:endParaRPr lang="en-IN" sz="1800" b="0" strike="noStrike" spc="-1">
              <a:solidFill>
                <a:srgbClr val="000000"/>
              </a:solidFill>
              <a:uFill>
                <a:solidFill>
                  <a:srgbClr val="FFFFFF"/>
                </a:solidFill>
              </a:uFill>
              <a:latin typeface="Arial"/>
            </a:endParaRPr>
          </a:p>
          <a:p>
            <a:pPr marL="110520" algn="just">
              <a:lnSpc>
                <a:spcPct val="100000"/>
              </a:lnSpc>
            </a:pPr>
            <a:endParaRPr lang="en-IN" sz="1800" b="0" strike="noStrike" spc="-1">
              <a:solidFill>
                <a:srgbClr val="000000"/>
              </a:solidFill>
              <a:uFill>
                <a:solidFill>
                  <a:srgbClr val="FFFFFF"/>
                </a:solidFill>
              </a:uFill>
              <a:latin typeface="Arial"/>
            </a:endParaRPr>
          </a:p>
          <a:p>
            <a:pPr marL="365760" indent="-254880" algn="just">
              <a:lnSpc>
                <a:spcPct val="100000"/>
              </a:lnSpc>
              <a:buClr>
                <a:srgbClr val="2DA2BF"/>
              </a:buClr>
              <a:buSzPct val="68000"/>
              <a:buFont typeface="Wingdings 3" charset="2"/>
              <a:buChar char=""/>
            </a:pPr>
            <a:r>
              <a:rPr lang="en-IN" sz="2000" b="0" strike="noStrike" spc="-1">
                <a:solidFill>
                  <a:srgbClr val="000000"/>
                </a:solidFill>
                <a:uFill>
                  <a:solidFill>
                    <a:srgbClr val="FFFFFF"/>
                  </a:solidFill>
                </a:uFill>
                <a:latin typeface="Times New Roman"/>
                <a:ea typeface="DejaVu Sans"/>
              </a:rPr>
              <a:t>BMI &lt;- data.frame( gender = c("Male", "Male", "Female"), height = c(152, 171.5, 165), weight = c(81,93, 78), Age = c(42,38,26) ) </a:t>
            </a:r>
            <a:endParaRPr lang="en-IN" sz="1800" b="0" strike="noStrike" spc="-1">
              <a:solidFill>
                <a:srgbClr val="000000"/>
              </a:solidFill>
              <a:uFill>
                <a:solidFill>
                  <a:srgbClr val="FFFFFF"/>
                </a:solidFill>
              </a:uFill>
              <a:latin typeface="Arial"/>
            </a:endParaRPr>
          </a:p>
          <a:p>
            <a:pPr marL="110520" algn="just">
              <a:lnSpc>
                <a:spcPct val="100000"/>
              </a:lnSpc>
            </a:pPr>
            <a:endParaRPr lang="en-IN" sz="1800" b="0" strike="noStrike" spc="-1">
              <a:solidFill>
                <a:srgbClr val="000000"/>
              </a:solidFill>
              <a:uFill>
                <a:solidFill>
                  <a:srgbClr val="FFFFFF"/>
                </a:solidFill>
              </a:uFill>
              <a:latin typeface="Arial"/>
            </a:endParaRPr>
          </a:p>
          <a:p>
            <a:pPr marL="365760" indent="-254880" algn="just">
              <a:lnSpc>
                <a:spcPct val="100000"/>
              </a:lnSpc>
              <a:buClr>
                <a:srgbClr val="2DA2BF"/>
              </a:buClr>
              <a:buSzPct val="68000"/>
              <a:buFont typeface="Wingdings 3" charset="2"/>
              <a:buChar char=""/>
            </a:pPr>
            <a:r>
              <a:rPr lang="en-IN" sz="2000" b="0" strike="noStrike" spc="-1">
                <a:solidFill>
                  <a:srgbClr val="000000"/>
                </a:solidFill>
                <a:uFill>
                  <a:solidFill>
                    <a:srgbClr val="FFFFFF"/>
                  </a:solidFill>
                </a:uFill>
                <a:latin typeface="Times New Roman"/>
                <a:ea typeface="DejaVu Sans"/>
              </a:rPr>
              <a:t>print(BMI)</a:t>
            </a:r>
            <a:endParaRPr lang="en-IN" sz="1800" b="0" strike="noStrike" spc="-1">
              <a:solidFill>
                <a:srgbClr val="000000"/>
              </a:solidFill>
              <a:uFill>
                <a:solidFill>
                  <a:srgbClr val="FFFFFF"/>
                </a:solidFill>
              </a:uFill>
              <a:latin typeface="Arial"/>
            </a:endParaRPr>
          </a:p>
          <a:p>
            <a:pPr marL="110520" algn="just">
              <a:lnSpc>
                <a:spcPct val="100000"/>
              </a:lnSpc>
            </a:pPr>
            <a:endParaRPr lang="en-IN" sz="1800" b="0" strike="noStrike" spc="-1">
              <a:solidFill>
                <a:srgbClr val="000000"/>
              </a:solidFill>
              <a:uFill>
                <a:solidFill>
                  <a:srgbClr val="FFFFFF"/>
                </a:solidFill>
              </a:uFill>
              <a:latin typeface="Arial"/>
            </a:endParaRPr>
          </a:p>
        </p:txBody>
      </p:sp>
      <p:sp>
        <p:nvSpPr>
          <p:cNvPr id="521" name="CustomShape 2"/>
          <p:cNvSpPr/>
          <p:nvPr/>
        </p:nvSpPr>
        <p:spPr>
          <a:xfrm>
            <a:off x="457200" y="274680"/>
            <a:ext cx="8228520" cy="71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0" strike="noStrike" spc="-1">
                <a:solidFill>
                  <a:srgbClr val="464646"/>
                </a:solidFill>
                <a:uFill>
                  <a:solidFill>
                    <a:srgbClr val="FFFFFF"/>
                  </a:solidFill>
                </a:uFill>
                <a:latin typeface="Times New Roman"/>
                <a:ea typeface="DejaVu Sans"/>
              </a:rPr>
              <a:t>Data Frames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TextShape 1"/>
          <p:cNvSpPr txBox="1"/>
          <p:nvPr/>
        </p:nvSpPr>
        <p:spPr>
          <a:xfrm>
            <a:off x="250560" y="1688760"/>
            <a:ext cx="3196080" cy="1448280"/>
          </a:xfrm>
          <a:prstGeom prst="rect">
            <a:avLst/>
          </a:prstGeom>
          <a:noFill/>
          <a:ln>
            <a:noFill/>
          </a:ln>
        </p:spPr>
        <p:txBody>
          <a:bodyPr lIns="0" tIns="0" rIns="0" bIns="0"/>
          <a:lstStyle/>
          <a:p>
            <a:pPr>
              <a:lnSpc>
                <a:spcPct val="100000"/>
              </a:lnSpc>
            </a:pPr>
            <a:r>
              <a:rPr lang="en-US" sz="2300" b="1" strike="noStrike" spc="-1">
                <a:solidFill>
                  <a:srgbClr val="000000"/>
                </a:solidFill>
                <a:uFill>
                  <a:solidFill>
                    <a:srgbClr val="FFFFFF"/>
                  </a:solidFill>
                </a:uFill>
                <a:latin typeface="Arial"/>
              </a:rPr>
              <a:t>Prepare</a:t>
            </a:r>
            <a:r>
              <a:rPr lang="en-US" sz="2300" b="0" strike="noStrike" spc="-1">
                <a:solidFill>
                  <a:srgbClr val="000000"/>
                </a:solidFill>
                <a:uFill>
                  <a:solidFill>
                    <a:srgbClr val="FFFFFF"/>
                  </a:solidFill>
                </a:uFill>
                <a:latin typeface="Arial"/>
              </a:rPr>
              <a:t>:  Assemble, cleanse, profile and transform diverse data relevant to the subject.</a:t>
            </a:r>
            <a:endParaRPr lang="en-US" sz="1800" b="0" strike="noStrike" spc="-1">
              <a:solidFill>
                <a:srgbClr val="000000"/>
              </a:solidFill>
              <a:uFill>
                <a:solidFill>
                  <a:srgbClr val="FFFFFF"/>
                </a:solidFill>
              </a:uFill>
              <a:latin typeface="Arial"/>
            </a:endParaRPr>
          </a:p>
        </p:txBody>
      </p:sp>
      <p:sp>
        <p:nvSpPr>
          <p:cNvPr id="523" name="CustomShape 2"/>
          <p:cNvSpPr/>
          <p:nvPr/>
        </p:nvSpPr>
        <p:spPr>
          <a:xfrm>
            <a:off x="5590080" y="4316400"/>
            <a:ext cx="2603880" cy="1190160"/>
          </a:xfrm>
          <a:prstGeom prst="chevron">
            <a:avLst>
              <a:gd name="adj" fmla="val 50000"/>
            </a:avLst>
          </a:prstGeom>
          <a:solidFill>
            <a:schemeClr val="accent4">
              <a:lumMod val="75000"/>
            </a:schemeClr>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nchorCtr="1"/>
          <a:lstStyle/>
          <a:p>
            <a:pPr>
              <a:lnSpc>
                <a:spcPct val="100000"/>
              </a:lnSpc>
            </a:pPr>
            <a:r>
              <a:rPr lang="en-IN" sz="2000" b="0" strike="noStrike" spc="-1">
                <a:solidFill>
                  <a:srgbClr val="FFFFFF"/>
                </a:solidFill>
                <a:uFill>
                  <a:solidFill>
                    <a:srgbClr val="FFFFFF"/>
                  </a:solidFill>
                </a:uFill>
                <a:latin typeface="Arial"/>
                <a:ea typeface="DejaVu Sans"/>
              </a:rPr>
              <a:t>Operationalize</a:t>
            </a:r>
            <a:endParaRPr lang="en-IN" sz="1800" b="0" strike="noStrike" spc="-1">
              <a:solidFill>
                <a:srgbClr val="000000"/>
              </a:solidFill>
              <a:uFill>
                <a:solidFill>
                  <a:srgbClr val="FFFFFF"/>
                </a:solidFill>
              </a:uFill>
              <a:latin typeface="Arial"/>
            </a:endParaRPr>
          </a:p>
        </p:txBody>
      </p:sp>
      <p:sp>
        <p:nvSpPr>
          <p:cNvPr id="524" name="CustomShape 3"/>
          <p:cNvSpPr/>
          <p:nvPr/>
        </p:nvSpPr>
        <p:spPr>
          <a:xfrm flipV="1">
            <a:off x="5373000" y="4913640"/>
            <a:ext cx="535680" cy="3960"/>
          </a:xfrm>
          <a:prstGeom prst="bentConnector3">
            <a:avLst>
              <a:gd name="adj1" fmla="val 50000"/>
            </a:avLst>
          </a:prstGeom>
          <a:noFill/>
          <a:ln w="38160">
            <a:solidFill>
              <a:schemeClr val="tx1"/>
            </a:solidFill>
            <a:roun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25" name="CustomShape 4"/>
          <p:cNvSpPr/>
          <p:nvPr/>
        </p:nvSpPr>
        <p:spPr>
          <a:xfrm>
            <a:off x="2952360" y="4306320"/>
            <a:ext cx="2420640" cy="1224360"/>
          </a:xfrm>
          <a:prstGeom prst="chevron">
            <a:avLst>
              <a:gd name="adj" fmla="val 50000"/>
            </a:avLst>
          </a:prstGeom>
          <a:solidFill>
            <a:schemeClr val="accent3"/>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nchorCtr="1"/>
          <a:lstStyle/>
          <a:p>
            <a:pPr>
              <a:lnSpc>
                <a:spcPct val="100000"/>
              </a:lnSpc>
            </a:pPr>
            <a:r>
              <a:rPr lang="en-IN" sz="2000" b="0" strike="noStrike" spc="-1">
                <a:solidFill>
                  <a:srgbClr val="FFFFFF"/>
                </a:solidFill>
                <a:uFill>
                  <a:solidFill>
                    <a:srgbClr val="FFFFFF"/>
                  </a:solidFill>
                </a:uFill>
                <a:latin typeface="Arial"/>
                <a:ea typeface="DejaVu Sans"/>
              </a:rPr>
              <a:t>Model</a:t>
            </a:r>
            <a:endParaRPr lang="en-IN" sz="1800" b="0" strike="noStrike" spc="-1">
              <a:solidFill>
                <a:srgbClr val="000000"/>
              </a:solidFill>
              <a:uFill>
                <a:solidFill>
                  <a:srgbClr val="FFFFFF"/>
                </a:solidFill>
              </a:uFill>
              <a:latin typeface="Arial"/>
            </a:endParaRPr>
          </a:p>
        </p:txBody>
      </p:sp>
      <p:sp>
        <p:nvSpPr>
          <p:cNvPr id="526" name="CustomShape 5"/>
          <p:cNvSpPr/>
          <p:nvPr/>
        </p:nvSpPr>
        <p:spPr>
          <a:xfrm flipV="1">
            <a:off x="2570040" y="4902840"/>
            <a:ext cx="557280" cy="360"/>
          </a:xfrm>
          <a:prstGeom prst="bentConnector3">
            <a:avLst>
              <a:gd name="adj1" fmla="val 50000"/>
            </a:avLst>
          </a:prstGeom>
          <a:solidFill>
            <a:srgbClr val="00B050"/>
          </a:solidFill>
          <a:ln w="38160">
            <a:solidFill>
              <a:schemeClr val="tx1"/>
            </a:solidFill>
            <a:roun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27" name="CustomShape 6"/>
          <p:cNvSpPr/>
          <p:nvPr/>
        </p:nvSpPr>
        <p:spPr>
          <a:xfrm>
            <a:off x="702000" y="4292280"/>
            <a:ext cx="1867680" cy="1224360"/>
          </a:xfrm>
          <a:prstGeom prst="chevron">
            <a:avLst>
              <a:gd name="adj" fmla="val 50000"/>
            </a:avLst>
          </a:prstGeom>
          <a:solidFill>
            <a:schemeClr val="accent1"/>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0" tIns="0" rIns="0" bIns="0" anchor="ctr" anchorCtr="1"/>
          <a:lstStyle/>
          <a:p>
            <a:pPr>
              <a:lnSpc>
                <a:spcPct val="100000"/>
              </a:lnSpc>
            </a:pPr>
            <a:r>
              <a:rPr lang="en-IN" sz="2000" b="0" strike="noStrike" spc="-1">
                <a:solidFill>
                  <a:srgbClr val="FFFFFF"/>
                </a:solidFill>
                <a:uFill>
                  <a:solidFill>
                    <a:srgbClr val="FFFFFF"/>
                  </a:solidFill>
                </a:uFill>
                <a:latin typeface="Arial"/>
                <a:ea typeface="DejaVu Sans"/>
              </a:rPr>
              <a:t>Prepare</a:t>
            </a:r>
            <a:endParaRPr lang="en-IN" sz="1800" b="0" strike="noStrike" spc="-1">
              <a:solidFill>
                <a:srgbClr val="000000"/>
              </a:solidFill>
              <a:uFill>
                <a:solidFill>
                  <a:srgbClr val="FFFFFF"/>
                </a:solidFill>
              </a:uFill>
              <a:latin typeface="Arial"/>
            </a:endParaRPr>
          </a:p>
        </p:txBody>
      </p:sp>
      <p:sp>
        <p:nvSpPr>
          <p:cNvPr id="528" name="CustomShape 7"/>
          <p:cNvSpPr/>
          <p:nvPr/>
        </p:nvSpPr>
        <p:spPr>
          <a:xfrm>
            <a:off x="467280" y="4903560"/>
            <a:ext cx="506160" cy="360"/>
          </a:xfrm>
          <a:prstGeom prst="bentConnector3">
            <a:avLst>
              <a:gd name="adj1" fmla="val 50000"/>
            </a:avLst>
          </a:prstGeom>
          <a:noFill/>
          <a:ln w="38160">
            <a:solidFill>
              <a:schemeClr val="tx1">
                <a:lumMod val="65000"/>
              </a:schemeClr>
            </a:solidFill>
            <a:roun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29" name="CustomShape 8"/>
          <p:cNvSpPr/>
          <p:nvPr/>
        </p:nvSpPr>
        <p:spPr>
          <a:xfrm flipH="1">
            <a:off x="1405800" y="4911480"/>
            <a:ext cx="6787080" cy="604800"/>
          </a:xfrm>
          <a:prstGeom prst="bentConnector4">
            <a:avLst>
              <a:gd name="adj1" fmla="val -5953"/>
              <a:gd name="adj2" fmla="val 204466"/>
            </a:avLst>
          </a:prstGeom>
          <a:noFill/>
          <a:ln w="38160">
            <a:solidFill>
              <a:schemeClr val="tx1"/>
            </a:solidFill>
            <a:roun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30" name="CustomShape 9"/>
          <p:cNvSpPr/>
          <p:nvPr/>
        </p:nvSpPr>
        <p:spPr>
          <a:xfrm>
            <a:off x="3035160" y="1688760"/>
            <a:ext cx="2781000" cy="2252520"/>
          </a:xfrm>
          <a:prstGeom prst="rect">
            <a:avLst/>
          </a:prstGeom>
          <a:noFill/>
          <a:ln>
            <a:noFill/>
          </a:ln>
        </p:spPr>
        <p:style>
          <a:lnRef idx="0">
            <a:scrgbClr r="0" g="0" b="0"/>
          </a:lnRef>
          <a:fillRef idx="0">
            <a:scrgbClr r="0" g="0" b="0"/>
          </a:fillRef>
          <a:effectRef idx="0">
            <a:scrgbClr r="0" g="0" b="0"/>
          </a:effectRef>
          <a:fontRef idx="minor"/>
        </p:style>
        <p:txBody>
          <a:bodyPr lIns="120600" tIns="75240" rIns="120600" bIns="75240"/>
          <a:lstStyle/>
          <a:p>
            <a:pPr>
              <a:lnSpc>
                <a:spcPct val="100000"/>
              </a:lnSpc>
            </a:pPr>
            <a:r>
              <a:rPr lang="en-IN" sz="2300" b="1" strike="noStrike" spc="-1">
                <a:solidFill>
                  <a:srgbClr val="000000"/>
                </a:solidFill>
                <a:uFill>
                  <a:solidFill>
                    <a:srgbClr val="FFFFFF"/>
                  </a:solidFill>
                </a:uFill>
                <a:latin typeface="Arial"/>
                <a:ea typeface="DejaVu Sans"/>
              </a:rPr>
              <a:t>Model</a:t>
            </a:r>
            <a:r>
              <a:rPr lang="en-IN" sz="2300" b="0" strike="noStrike" spc="-1">
                <a:solidFill>
                  <a:srgbClr val="000000"/>
                </a:solidFill>
                <a:uFill>
                  <a:solidFill>
                    <a:srgbClr val="FFFFFF"/>
                  </a:solidFill>
                </a:uFill>
                <a:latin typeface="Arial"/>
                <a:ea typeface="DejaVu Sans"/>
              </a:rPr>
              <a:t>:  Use statistical and machine learning algorithms to build classifiers and regression models</a:t>
            </a:r>
            <a:endParaRPr lang="en-IN" sz="4000" b="0" strike="noStrike" spc="-1">
              <a:solidFill>
                <a:srgbClr val="000000"/>
              </a:solidFill>
              <a:uFill>
                <a:solidFill>
                  <a:srgbClr val="FFFFFF"/>
                </a:solidFill>
              </a:uFill>
              <a:latin typeface="Arial"/>
            </a:endParaRPr>
          </a:p>
        </p:txBody>
      </p:sp>
      <p:sp>
        <p:nvSpPr>
          <p:cNvPr id="531" name="CustomShape 10"/>
          <p:cNvSpPr/>
          <p:nvPr/>
        </p:nvSpPr>
        <p:spPr>
          <a:xfrm>
            <a:off x="5909400" y="1688760"/>
            <a:ext cx="3196080" cy="1902240"/>
          </a:xfrm>
          <a:prstGeom prst="rect">
            <a:avLst/>
          </a:prstGeom>
          <a:noFill/>
          <a:ln>
            <a:noFill/>
          </a:ln>
        </p:spPr>
        <p:style>
          <a:lnRef idx="0">
            <a:scrgbClr r="0" g="0" b="0"/>
          </a:lnRef>
          <a:fillRef idx="0">
            <a:scrgbClr r="0" g="0" b="0"/>
          </a:fillRef>
          <a:effectRef idx="0">
            <a:scrgbClr r="0" g="0" b="0"/>
          </a:effectRef>
          <a:fontRef idx="minor"/>
        </p:style>
        <p:txBody>
          <a:bodyPr lIns="120600" tIns="75240" rIns="120600" bIns="75240"/>
          <a:lstStyle/>
          <a:p>
            <a:pPr>
              <a:lnSpc>
                <a:spcPct val="100000"/>
              </a:lnSpc>
            </a:pPr>
            <a:r>
              <a:rPr lang="en-IN" sz="2300" b="1" strike="noStrike" spc="-1">
                <a:solidFill>
                  <a:srgbClr val="000000"/>
                </a:solidFill>
                <a:uFill>
                  <a:solidFill>
                    <a:srgbClr val="FFFFFF"/>
                  </a:solidFill>
                </a:uFill>
                <a:latin typeface="Arial"/>
                <a:ea typeface="DejaVu Sans"/>
              </a:rPr>
              <a:t>Operationalize</a:t>
            </a:r>
            <a:r>
              <a:rPr lang="en-IN" sz="2300" b="0" strike="noStrike" spc="-1">
                <a:solidFill>
                  <a:srgbClr val="000000"/>
                </a:solidFill>
                <a:uFill>
                  <a:solidFill>
                    <a:srgbClr val="FFFFFF"/>
                  </a:solidFill>
                </a:uFill>
                <a:latin typeface="Arial"/>
                <a:ea typeface="DejaVu Sans"/>
              </a:rPr>
              <a:t>:  Make predictions and visualizations to support business applications</a:t>
            </a:r>
            <a:endParaRPr lang="en-IN" sz="4000" b="0" strike="noStrike" spc="-1">
              <a:solidFill>
                <a:srgbClr val="000000"/>
              </a:solidFill>
              <a:uFill>
                <a:solidFill>
                  <a:srgbClr val="FFFFFF"/>
                </a:solidFill>
              </a:uFill>
              <a:latin typeface="Arial"/>
            </a:endParaRPr>
          </a:p>
        </p:txBody>
      </p:sp>
      <p:pic>
        <p:nvPicPr>
          <p:cNvPr id="532" name="tmp890F"/>
          <p:cNvPicPr/>
          <p:nvPr/>
        </p:nvPicPr>
        <p:blipFill>
          <a:blip r:embed="rId3"/>
          <a:stretch/>
        </p:blipFill>
        <p:spPr>
          <a:xfrm>
            <a:off x="8901360" y="99720"/>
            <a:ext cx="167760" cy="223920"/>
          </a:xfrm>
          <a:prstGeom prst="rect">
            <a:avLst/>
          </a:prstGeom>
          <a:ln>
            <a:noFill/>
          </a:ln>
        </p:spPr>
      </p:pic>
      <p:sp>
        <p:nvSpPr>
          <p:cNvPr id="533" name="CustomShape 11"/>
          <p:cNvSpPr/>
          <p:nvPr/>
        </p:nvSpPr>
        <p:spPr>
          <a:xfrm flipV="1">
            <a:off x="0" y="-720"/>
            <a:ext cx="9143640" cy="1394280"/>
          </a:xfrm>
          <a:prstGeom prst="rect">
            <a:avLst/>
          </a:prstGeom>
          <a:solidFill>
            <a:schemeClr val="tx2">
              <a:lumMod val="60000"/>
              <a:lumOff val="40000"/>
            </a:schemeClr>
          </a:solidFill>
          <a:ln>
            <a:noFill/>
          </a:ln>
          <a:effectLst>
            <a:outerShdw blurRad="40000" dist="23000" dir="5400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534" name="TextShape 12"/>
          <p:cNvSpPr txBox="1"/>
          <p:nvPr/>
        </p:nvSpPr>
        <p:spPr>
          <a:xfrm>
            <a:off x="169920" y="289440"/>
            <a:ext cx="8740800" cy="899280"/>
          </a:xfrm>
          <a:prstGeom prst="rect">
            <a:avLst/>
          </a:prstGeom>
          <a:noFill/>
          <a:ln>
            <a:noFill/>
          </a:ln>
        </p:spPr>
        <p:txBody>
          <a:bodyPr lIns="0" tIns="0" rIns="0" bIns="0" anchor="ctr"/>
          <a:lstStyle/>
          <a:p>
            <a:r>
              <a:rPr lang="en-US" sz="4000" b="0" strike="noStrike" spc="-1">
                <a:solidFill>
                  <a:srgbClr val="FFFFFF"/>
                </a:solidFill>
                <a:uFill>
                  <a:solidFill>
                    <a:srgbClr val="FFFFFF"/>
                  </a:solidFill>
                </a:uFill>
                <a:latin typeface="Arial"/>
              </a:rPr>
              <a:t>Typical advanced analytics lifecycle</a:t>
            </a:r>
            <a:endParaRPr lang="en-US" sz="1800" b="0" strike="noStrike" spc="-1">
              <a:solidFill>
                <a:srgbClr val="000000"/>
              </a:solidFill>
              <a:uFill>
                <a:solidFill>
                  <a:srgbClr val="FFFFFF"/>
                </a:solidFill>
              </a:uFill>
              <a:latin typeface="Arial"/>
            </a:endParaRPr>
          </a:p>
        </p:txBody>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TextShape 1"/>
          <p:cNvSpPr txBox="1"/>
          <p:nvPr/>
        </p:nvSpPr>
        <p:spPr>
          <a:xfrm>
            <a:off x="457200" y="273600"/>
            <a:ext cx="8228880" cy="1144440"/>
          </a:xfrm>
          <a:prstGeom prst="rect">
            <a:avLst/>
          </a:prstGeom>
          <a:noFill/>
          <a:ln>
            <a:noFill/>
          </a:ln>
        </p:spPr>
        <p:txBody>
          <a:bodyPr lIns="0" tIns="0" rIns="0" bIns="0" anchor="ctr"/>
          <a:lstStyle/>
          <a:p>
            <a:r>
              <a:rPr lang="en-US" sz="2000" b="0" strike="noStrike" spc="-1">
                <a:solidFill>
                  <a:srgbClr val="558ED5"/>
                </a:solidFill>
                <a:uFill>
                  <a:solidFill>
                    <a:srgbClr val="FFFFFF"/>
                  </a:solidFill>
                </a:uFill>
                <a:latin typeface="Times New Roman"/>
              </a:rPr>
              <a:t>The Four Transformational Trends</a:t>
            </a:r>
            <a:endParaRPr lang="en-US" sz="1800" b="0" strike="noStrike" spc="-1">
              <a:solidFill>
                <a:srgbClr val="000000"/>
              </a:solidFill>
              <a:uFill>
                <a:solidFill>
                  <a:srgbClr val="FFFFFF"/>
                </a:solidFill>
              </a:uFill>
              <a:latin typeface="Arial"/>
            </a:endParaRPr>
          </a:p>
        </p:txBody>
      </p:sp>
      <p:sp>
        <p:nvSpPr>
          <p:cNvPr id="536" name="CustomShape 2"/>
          <p:cNvSpPr/>
          <p:nvPr/>
        </p:nvSpPr>
        <p:spPr>
          <a:xfrm>
            <a:off x="3125160" y="1473840"/>
            <a:ext cx="1269720" cy="1116360"/>
          </a:xfrm>
          <a:custGeom>
            <a:avLst/>
            <a:gdLst/>
            <a:ahLst/>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rgbClr val="C00000"/>
          </a:solidFill>
          <a:ln>
            <a:noFill/>
          </a:ln>
          <a:effectLst>
            <a:outerShdw blurRad="40000" dist="23000" dir="5400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537" name="CustomShape 3"/>
          <p:cNvSpPr/>
          <p:nvPr/>
        </p:nvSpPr>
        <p:spPr>
          <a:xfrm flipH="1">
            <a:off x="4574880" y="1473840"/>
            <a:ext cx="1269720" cy="1116360"/>
          </a:xfrm>
          <a:custGeom>
            <a:avLst/>
            <a:gdLst/>
            <a:ahLst/>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accent1">
              <a:lumMod val="75000"/>
            </a:schemeClr>
          </a:solidFill>
          <a:ln>
            <a:noFill/>
          </a:ln>
          <a:effectLst>
            <a:outerShdw blurRad="40000" dist="23000" dir="5400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538" name="CustomShape 4"/>
          <p:cNvSpPr/>
          <p:nvPr/>
        </p:nvSpPr>
        <p:spPr>
          <a:xfrm>
            <a:off x="3125160" y="4617720"/>
            <a:ext cx="1269720" cy="1117080"/>
          </a:xfrm>
          <a:custGeom>
            <a:avLst/>
            <a:gdLst/>
            <a:ahLst/>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rgbClr val="C00000"/>
          </a:solidFill>
          <a:ln>
            <a:noFill/>
          </a:ln>
          <a:effectLst>
            <a:outerShdw blurRad="40000" dist="23000" dir="5400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539" name="CustomShape 5"/>
          <p:cNvSpPr/>
          <p:nvPr/>
        </p:nvSpPr>
        <p:spPr>
          <a:xfrm flipH="1">
            <a:off x="4574880" y="4617720"/>
            <a:ext cx="1269720" cy="1117080"/>
          </a:xfrm>
          <a:custGeom>
            <a:avLst/>
            <a:gdLst/>
            <a:ahLst/>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accent1">
              <a:lumMod val="75000"/>
            </a:schemeClr>
          </a:solidFill>
          <a:ln>
            <a:noFill/>
          </a:ln>
          <a:effectLst>
            <a:outerShdw blurRad="40000" dist="23000" dir="5400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540" name="CustomShape 6"/>
          <p:cNvSpPr/>
          <p:nvPr/>
        </p:nvSpPr>
        <p:spPr>
          <a:xfrm rot="17566800">
            <a:off x="2342520" y="3083400"/>
            <a:ext cx="1602000" cy="884880"/>
          </a:xfrm>
          <a:custGeom>
            <a:avLst/>
            <a:gdLst/>
            <a:ahLst/>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accent1">
              <a:lumMod val="75000"/>
            </a:schemeClr>
          </a:solidFill>
          <a:ln>
            <a:noFill/>
          </a:ln>
          <a:effectLst>
            <a:outerShdw blurRad="40000" dist="23000" dir="5400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541" name="CustomShape 7"/>
          <p:cNvSpPr/>
          <p:nvPr/>
        </p:nvSpPr>
        <p:spPr>
          <a:xfrm rot="4033800" flipH="1">
            <a:off x="5018400" y="3083400"/>
            <a:ext cx="1602000" cy="884880"/>
          </a:xfrm>
          <a:custGeom>
            <a:avLst/>
            <a:gdLst/>
            <a:ahLst/>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rgbClr val="C00000"/>
          </a:solidFill>
          <a:ln>
            <a:noFill/>
          </a:ln>
          <a:effectLst>
            <a:outerShdw blurRad="40000" dist="23000" dir="5400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542" name="CustomShape 8"/>
          <p:cNvSpPr/>
          <p:nvPr/>
        </p:nvSpPr>
        <p:spPr>
          <a:xfrm>
            <a:off x="2817360" y="2004480"/>
            <a:ext cx="806400" cy="1075320"/>
          </a:xfrm>
          <a:prstGeom prst="ellipse">
            <a:avLst/>
          </a:prstGeom>
          <a:solidFill>
            <a:schemeClr val="bg2"/>
          </a:solidFill>
          <a:ln w="28440">
            <a:solidFill>
              <a:schemeClr val="accent2"/>
            </a:solidFill>
            <a:round/>
          </a:ln>
          <a:effectLst>
            <a:outerShdw blurRad="40000" dist="23000" dir="5400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543" name="CustomShape 9"/>
          <p:cNvSpPr/>
          <p:nvPr/>
        </p:nvSpPr>
        <p:spPr>
          <a:xfrm>
            <a:off x="362160" y="2022120"/>
            <a:ext cx="2256480" cy="760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85000"/>
              </a:lnSpc>
            </a:pPr>
            <a:r>
              <a:rPr lang="en-IN" sz="2700" b="0" strike="noStrike" spc="-1">
                <a:solidFill>
                  <a:srgbClr val="505050"/>
                </a:solidFill>
                <a:uFill>
                  <a:solidFill>
                    <a:srgbClr val="FFFFFF"/>
                  </a:solidFill>
                </a:uFill>
                <a:latin typeface="Segoe UI Light"/>
                <a:ea typeface="Segoe UI"/>
              </a:rPr>
              <a:t>cloud </a:t>
            </a:r>
            <a:endParaRPr lang="en-IN" sz="1800" b="0" strike="noStrike" spc="-1">
              <a:solidFill>
                <a:srgbClr val="000000"/>
              </a:solidFill>
              <a:uFill>
                <a:solidFill>
                  <a:srgbClr val="FFFFFF"/>
                </a:solidFill>
              </a:uFill>
              <a:latin typeface="Arial"/>
            </a:endParaRPr>
          </a:p>
          <a:p>
            <a:pPr algn="r">
              <a:lnSpc>
                <a:spcPct val="85000"/>
              </a:lnSpc>
            </a:pPr>
            <a:r>
              <a:rPr lang="en-IN" sz="2700" b="0" strike="noStrike" spc="-1">
                <a:solidFill>
                  <a:srgbClr val="505050"/>
                </a:solidFill>
                <a:uFill>
                  <a:solidFill>
                    <a:srgbClr val="FFFFFF"/>
                  </a:solidFill>
                </a:uFill>
                <a:latin typeface="Segoe UI Light"/>
                <a:ea typeface="Segoe UI"/>
              </a:rPr>
              <a:t>computing</a:t>
            </a:r>
            <a:endParaRPr lang="en-IN" sz="1800" b="0" strike="noStrike" spc="-1">
              <a:solidFill>
                <a:srgbClr val="000000"/>
              </a:solidFill>
              <a:uFill>
                <a:solidFill>
                  <a:srgbClr val="FFFFFF"/>
                </a:solidFill>
              </a:uFill>
              <a:latin typeface="Arial"/>
            </a:endParaRPr>
          </a:p>
        </p:txBody>
      </p:sp>
      <p:sp>
        <p:nvSpPr>
          <p:cNvPr id="544" name="CustomShape 10"/>
          <p:cNvSpPr/>
          <p:nvPr/>
        </p:nvSpPr>
        <p:spPr>
          <a:xfrm>
            <a:off x="612000" y="2734560"/>
            <a:ext cx="2007000" cy="641160"/>
          </a:xfrm>
          <a:prstGeom prst="rect">
            <a:avLst/>
          </a:prstGeom>
          <a:noFill/>
          <a:ln>
            <a:noFill/>
          </a:ln>
        </p:spPr>
        <p:style>
          <a:lnRef idx="0">
            <a:scrgbClr r="0" g="0" b="0"/>
          </a:lnRef>
          <a:fillRef idx="0">
            <a:scrgbClr r="0" g="0" b="0"/>
          </a:fillRef>
          <a:effectRef idx="0">
            <a:scrgbClr r="0" g="0" b="0"/>
          </a:effectRef>
          <a:fontRef idx="minor"/>
        </p:style>
        <p:txBody>
          <a:bodyPr lIns="0" tIns="122760" rIns="0" bIns="122760"/>
          <a:lstStyle/>
          <a:p>
            <a:pPr algn="r">
              <a:lnSpc>
                <a:spcPct val="100000"/>
              </a:lnSpc>
            </a:pPr>
            <a:r>
              <a:rPr lang="en-IN" sz="1300" b="0" strike="noStrike" spc="-15">
                <a:solidFill>
                  <a:srgbClr val="000000"/>
                </a:solidFill>
                <a:uFill>
                  <a:solidFill>
                    <a:srgbClr val="FFFFFF"/>
                  </a:solidFill>
                </a:uFill>
                <a:latin typeface="Segoe UI"/>
                <a:ea typeface="DejaVu Sans"/>
              </a:rPr>
              <a:t>2011 </a:t>
            </a:r>
            <a:r>
              <a:rPr lang="en-IN" sz="1300" b="0" strike="noStrike" spc="-15">
                <a:solidFill>
                  <a:srgbClr val="000000"/>
                </a:solidFill>
                <a:uFill>
                  <a:solidFill>
                    <a:srgbClr val="FFFFFF"/>
                  </a:solidFill>
                </a:uFill>
                <a:latin typeface="Wingdings"/>
                <a:ea typeface="DejaVu Sans"/>
              </a:rPr>
              <a:t></a:t>
            </a:r>
            <a:r>
              <a:rPr lang="en-IN" sz="1300" b="0" strike="noStrike" spc="-15">
                <a:solidFill>
                  <a:srgbClr val="000000"/>
                </a:solidFill>
                <a:uFill>
                  <a:solidFill>
                    <a:srgbClr val="FFFFFF"/>
                  </a:solidFill>
                </a:uFill>
                <a:latin typeface="Segoe UI"/>
                <a:ea typeface="DejaVu Sans"/>
              </a:rPr>
              <a:t> 2017 5x increase</a:t>
            </a:r>
            <a:endParaRPr lang="en-IN" sz="1800" b="0" strike="noStrike" spc="-1">
              <a:solidFill>
                <a:srgbClr val="000000"/>
              </a:solidFill>
              <a:uFill>
                <a:solidFill>
                  <a:srgbClr val="FFFFFF"/>
                </a:solidFill>
              </a:uFill>
              <a:latin typeface="Arial"/>
            </a:endParaRPr>
          </a:p>
        </p:txBody>
      </p:sp>
      <p:sp>
        <p:nvSpPr>
          <p:cNvPr id="545" name="CustomShape 11"/>
          <p:cNvSpPr/>
          <p:nvPr/>
        </p:nvSpPr>
        <p:spPr>
          <a:xfrm>
            <a:off x="2944080" y="2264760"/>
            <a:ext cx="553320" cy="510840"/>
          </a:xfrm>
          <a:custGeom>
            <a:avLst/>
            <a:gdLst/>
            <a:ahLst/>
            <a:cxnLst/>
            <a:rect l="l" t="t" r="r" b="b"/>
            <a:pathLst>
              <a:path w="2488679" h="1722978">
                <a:moveTo>
                  <a:pt x="1568924" y="0"/>
                </a:moveTo>
                <a:cubicBezTo>
                  <a:pt x="1889013" y="0"/>
                  <a:pt x="2148497" y="259484"/>
                  <a:pt x="2148497" y="579573"/>
                </a:cubicBezTo>
                <a:cubicBezTo>
                  <a:pt x="2148497" y="628390"/>
                  <a:pt x="2142461" y="675798"/>
                  <a:pt x="2129199" y="720614"/>
                </a:cubicBezTo>
                <a:cubicBezTo>
                  <a:pt x="2337950" y="784181"/>
                  <a:pt x="2488679" y="978799"/>
                  <a:pt x="2488679" y="1208622"/>
                </a:cubicBezTo>
                <a:cubicBezTo>
                  <a:pt x="2488679" y="1492693"/>
                  <a:pt x="2258394" y="1722978"/>
                  <a:pt x="1974323" y="1722978"/>
                </a:cubicBezTo>
                <a:lnTo>
                  <a:pt x="1974313" y="1722977"/>
                </a:lnTo>
                <a:lnTo>
                  <a:pt x="563842" y="1722977"/>
                </a:lnTo>
                <a:cubicBezTo>
                  <a:pt x="563839" y="1722978"/>
                  <a:pt x="563836" y="1722978"/>
                  <a:pt x="563832" y="1722978"/>
                </a:cubicBezTo>
                <a:cubicBezTo>
                  <a:pt x="252436" y="1722978"/>
                  <a:pt x="0" y="1470542"/>
                  <a:pt x="0" y="1159146"/>
                </a:cubicBezTo>
                <a:cubicBezTo>
                  <a:pt x="0" y="944117"/>
                  <a:pt x="120370" y="757203"/>
                  <a:pt x="298654" y="664433"/>
                </a:cubicBezTo>
                <a:cubicBezTo>
                  <a:pt x="297817" y="661589"/>
                  <a:pt x="297788" y="658721"/>
                  <a:pt x="297788" y="655847"/>
                </a:cubicBezTo>
                <a:cubicBezTo>
                  <a:pt x="297788" y="426683"/>
                  <a:pt x="483562" y="240909"/>
                  <a:pt x="712726" y="240909"/>
                </a:cubicBezTo>
                <a:cubicBezTo>
                  <a:pt x="838046" y="240909"/>
                  <a:pt x="950390" y="296465"/>
                  <a:pt x="1025124" y="385461"/>
                </a:cubicBezTo>
                <a:cubicBezTo>
                  <a:pt x="1102977" y="160464"/>
                  <a:pt x="1317212" y="0"/>
                  <a:pt x="1568924" y="0"/>
                </a:cubicBezTo>
                <a:close/>
              </a:path>
            </a:pathLst>
          </a:custGeom>
          <a:solidFill>
            <a:schemeClr val="tx1"/>
          </a:solidFill>
          <a:ln w="28440">
            <a:noFill/>
          </a:ln>
          <a:effectLst>
            <a:outerShdw blurRad="40000" dist="23000" dir="5400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546" name="CustomShape 12"/>
          <p:cNvSpPr/>
          <p:nvPr/>
        </p:nvSpPr>
        <p:spPr>
          <a:xfrm>
            <a:off x="162000" y="4323240"/>
            <a:ext cx="2456640" cy="760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85000"/>
              </a:lnSpc>
            </a:pPr>
            <a:r>
              <a:rPr lang="en-IN" sz="2700" b="0" strike="noStrike" spc="-1">
                <a:solidFill>
                  <a:srgbClr val="505050"/>
                </a:solidFill>
                <a:uFill>
                  <a:solidFill>
                    <a:srgbClr val="FFFFFF"/>
                  </a:solidFill>
                </a:uFill>
                <a:latin typeface="Segoe UI Light"/>
                <a:ea typeface="Segoe UI"/>
              </a:rPr>
              <a:t>data 
science</a:t>
            </a:r>
            <a:endParaRPr lang="en-IN" sz="1800" b="0" strike="noStrike" spc="-1">
              <a:solidFill>
                <a:srgbClr val="000000"/>
              </a:solidFill>
              <a:uFill>
                <a:solidFill>
                  <a:srgbClr val="FFFFFF"/>
                </a:solidFill>
              </a:uFill>
              <a:latin typeface="Arial"/>
            </a:endParaRPr>
          </a:p>
        </p:txBody>
      </p:sp>
      <p:sp>
        <p:nvSpPr>
          <p:cNvPr id="547" name="CustomShape 13"/>
          <p:cNvSpPr/>
          <p:nvPr/>
        </p:nvSpPr>
        <p:spPr>
          <a:xfrm>
            <a:off x="756360" y="5012280"/>
            <a:ext cx="1862640" cy="621360"/>
          </a:xfrm>
          <a:prstGeom prst="rect">
            <a:avLst/>
          </a:prstGeom>
          <a:noFill/>
          <a:ln>
            <a:noFill/>
          </a:ln>
        </p:spPr>
        <p:style>
          <a:lnRef idx="0">
            <a:scrgbClr r="0" g="0" b="0"/>
          </a:lnRef>
          <a:fillRef idx="0">
            <a:scrgbClr r="0" g="0" b="0"/>
          </a:fillRef>
          <a:effectRef idx="0">
            <a:scrgbClr r="0" g="0" b="0"/>
          </a:effectRef>
          <a:fontRef idx="minor"/>
        </p:style>
        <p:txBody>
          <a:bodyPr lIns="0" tIns="122760" rIns="0" bIns="122760"/>
          <a:lstStyle/>
          <a:p>
            <a:pPr algn="r">
              <a:lnSpc>
                <a:spcPct val="90000"/>
              </a:lnSpc>
            </a:pPr>
            <a:r>
              <a:rPr lang="en-IN" sz="1300" b="0" strike="noStrike" spc="-15">
                <a:solidFill>
                  <a:srgbClr val="505050"/>
                </a:solidFill>
                <a:uFill>
                  <a:solidFill>
                    <a:srgbClr val="FFFFFF"/>
                  </a:solidFill>
                </a:uFill>
                <a:latin typeface="Segoe UI"/>
                <a:ea typeface="DejaVu Sans"/>
              </a:rPr>
              <a:t>Universities filling 
300,000+ talent gap</a:t>
            </a:r>
            <a:endParaRPr lang="en-IN" sz="1800" b="0" strike="noStrike" spc="-1">
              <a:solidFill>
                <a:srgbClr val="000000"/>
              </a:solidFill>
              <a:uFill>
                <a:solidFill>
                  <a:srgbClr val="FFFFFF"/>
                </a:solidFill>
              </a:uFill>
              <a:latin typeface="Arial"/>
            </a:endParaRPr>
          </a:p>
        </p:txBody>
      </p:sp>
      <p:sp>
        <p:nvSpPr>
          <p:cNvPr id="548" name="CustomShape 14"/>
          <p:cNvSpPr/>
          <p:nvPr/>
        </p:nvSpPr>
        <p:spPr>
          <a:xfrm>
            <a:off x="3578400" y="4785840"/>
            <a:ext cx="26640" cy="35640"/>
          </a:xfrm>
          <a:prstGeom prst="ellipse">
            <a:avLst/>
          </a:prstGeom>
          <a:solidFill>
            <a:schemeClr val="bg1"/>
          </a:solidFill>
          <a:ln>
            <a:noFill/>
          </a:ln>
          <a:effectLst>
            <a:outerShdw blurRad="40000" dist="23000" dir="5400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549" name="CustomShape 15"/>
          <p:cNvSpPr/>
          <p:nvPr/>
        </p:nvSpPr>
        <p:spPr>
          <a:xfrm>
            <a:off x="6390000" y="2734560"/>
            <a:ext cx="1908720" cy="977760"/>
          </a:xfrm>
          <a:prstGeom prst="rect">
            <a:avLst/>
          </a:prstGeom>
          <a:noFill/>
          <a:ln>
            <a:noFill/>
          </a:ln>
        </p:spPr>
        <p:style>
          <a:lnRef idx="0">
            <a:scrgbClr r="0" g="0" b="0"/>
          </a:lnRef>
          <a:fillRef idx="0">
            <a:scrgbClr r="0" g="0" b="0"/>
          </a:fillRef>
          <a:effectRef idx="0">
            <a:scrgbClr r="0" g="0" b="0"/>
          </a:effectRef>
          <a:fontRef idx="minor"/>
        </p:style>
        <p:txBody>
          <a:bodyPr lIns="0" tIns="122760" rIns="0" bIns="122760"/>
          <a:lstStyle/>
          <a:p>
            <a:pPr>
              <a:lnSpc>
                <a:spcPct val="90000"/>
              </a:lnSpc>
            </a:pPr>
            <a:r>
              <a:rPr lang="en-IN" sz="1300" b="0" strike="noStrike" spc="-15">
                <a:solidFill>
                  <a:srgbClr val="505050"/>
                </a:solidFill>
                <a:uFill>
                  <a:solidFill>
                    <a:srgbClr val="FFFFFF"/>
                  </a:solidFill>
                </a:uFill>
                <a:latin typeface="Segoe UI"/>
                <a:ea typeface="DejaVu Sans"/>
              </a:rPr>
              <a:t>90% of the data in the world today has been created in the last two years alone </a:t>
            </a:r>
            <a:endParaRPr lang="en-IN" sz="1800" b="0" strike="noStrike" spc="-1">
              <a:solidFill>
                <a:srgbClr val="000000"/>
              </a:solidFill>
              <a:uFill>
                <a:solidFill>
                  <a:srgbClr val="FFFFFF"/>
                </a:solidFill>
              </a:uFill>
              <a:latin typeface="Arial"/>
            </a:endParaRPr>
          </a:p>
        </p:txBody>
      </p:sp>
      <p:sp>
        <p:nvSpPr>
          <p:cNvPr id="550" name="CustomShape 16"/>
          <p:cNvSpPr/>
          <p:nvPr/>
        </p:nvSpPr>
        <p:spPr>
          <a:xfrm>
            <a:off x="6390000" y="2022120"/>
            <a:ext cx="2418480" cy="760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85000"/>
              </a:lnSpc>
            </a:pPr>
            <a:r>
              <a:rPr lang="en-IN" sz="2700" b="0" strike="noStrike" spc="-1">
                <a:solidFill>
                  <a:srgbClr val="505050"/>
                </a:solidFill>
                <a:uFill>
                  <a:solidFill>
                    <a:srgbClr val="FFFFFF"/>
                  </a:solidFill>
                </a:uFill>
                <a:latin typeface="Segoe UI Light"/>
                <a:ea typeface="Segoe UI"/>
              </a:rPr>
              <a:t>big</a:t>
            </a:r>
            <a:endParaRPr lang="en-IN" sz="1800" b="0" strike="noStrike" spc="-1">
              <a:solidFill>
                <a:srgbClr val="000000"/>
              </a:solidFill>
              <a:uFill>
                <a:solidFill>
                  <a:srgbClr val="FFFFFF"/>
                </a:solidFill>
              </a:uFill>
              <a:latin typeface="Arial"/>
            </a:endParaRPr>
          </a:p>
          <a:p>
            <a:pPr>
              <a:lnSpc>
                <a:spcPct val="85000"/>
              </a:lnSpc>
            </a:pPr>
            <a:r>
              <a:rPr lang="en-IN" sz="2700" b="0" strike="noStrike" spc="-1">
                <a:solidFill>
                  <a:srgbClr val="505050"/>
                </a:solidFill>
                <a:uFill>
                  <a:solidFill>
                    <a:srgbClr val="FFFFFF"/>
                  </a:solidFill>
                </a:uFill>
                <a:latin typeface="Segoe UI Light"/>
                <a:ea typeface="Segoe UI"/>
              </a:rPr>
              <a:t>data</a:t>
            </a:r>
            <a:endParaRPr lang="en-IN" sz="1800" b="0" strike="noStrike" spc="-1">
              <a:solidFill>
                <a:srgbClr val="000000"/>
              </a:solidFill>
              <a:uFill>
                <a:solidFill>
                  <a:srgbClr val="FFFFFF"/>
                </a:solidFill>
              </a:uFill>
              <a:latin typeface="Arial"/>
            </a:endParaRPr>
          </a:p>
        </p:txBody>
      </p:sp>
      <p:sp>
        <p:nvSpPr>
          <p:cNvPr id="551" name="CustomShape 17"/>
          <p:cNvSpPr/>
          <p:nvPr/>
        </p:nvSpPr>
        <p:spPr>
          <a:xfrm>
            <a:off x="6390000" y="4323240"/>
            <a:ext cx="2337480" cy="109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85000"/>
              </a:lnSpc>
            </a:pPr>
            <a:r>
              <a:rPr lang="en-IN" sz="2700" b="0" strike="noStrike" spc="-1">
                <a:solidFill>
                  <a:srgbClr val="505050"/>
                </a:solidFill>
                <a:uFill>
                  <a:solidFill>
                    <a:srgbClr val="FFFFFF"/>
                  </a:solidFill>
                </a:uFill>
                <a:latin typeface="Segoe UI Light"/>
                <a:ea typeface="Segoe UI"/>
              </a:rPr>
              <a:t>open</a:t>
            </a:r>
            <a:endParaRPr lang="en-IN" sz="1800" b="0" strike="noStrike" spc="-1">
              <a:solidFill>
                <a:srgbClr val="000000"/>
              </a:solidFill>
              <a:uFill>
                <a:solidFill>
                  <a:srgbClr val="FFFFFF"/>
                </a:solidFill>
              </a:uFill>
              <a:latin typeface="Arial"/>
            </a:endParaRPr>
          </a:p>
          <a:p>
            <a:pPr>
              <a:lnSpc>
                <a:spcPct val="85000"/>
              </a:lnSpc>
            </a:pPr>
            <a:r>
              <a:rPr lang="en-IN" sz="2700" b="0" strike="noStrike" spc="-1">
                <a:solidFill>
                  <a:srgbClr val="505050"/>
                </a:solidFill>
                <a:uFill>
                  <a:solidFill>
                    <a:srgbClr val="FFFFFF"/>
                  </a:solidFill>
                </a:uFill>
                <a:latin typeface="Segoe UI Light"/>
                <a:ea typeface="Segoe UI"/>
              </a:rPr>
              <a:t>source</a:t>
            </a:r>
            <a:endParaRPr lang="en-IN" sz="1800" b="0" strike="noStrike" spc="-1">
              <a:solidFill>
                <a:srgbClr val="000000"/>
              </a:solidFill>
              <a:uFill>
                <a:solidFill>
                  <a:srgbClr val="FFFFFF"/>
                </a:solidFill>
              </a:uFill>
              <a:latin typeface="Arial"/>
            </a:endParaRPr>
          </a:p>
          <a:p>
            <a:pPr>
              <a:lnSpc>
                <a:spcPct val="85000"/>
              </a:lnSpc>
            </a:pPr>
            <a:r>
              <a:rPr lang="en-IN" sz="1300" b="0" strike="noStrike" spc="-15">
                <a:solidFill>
                  <a:srgbClr val="505050"/>
                </a:solidFill>
                <a:uFill>
                  <a:solidFill>
                    <a:srgbClr val="FFFFFF"/>
                  </a:solidFill>
                </a:uFill>
                <a:latin typeface="Segoe UI"/>
                <a:ea typeface="DejaVu Sans"/>
              </a:rPr>
              <a:t>including R, Linux, Hadoop, Python</a:t>
            </a:r>
            <a:endParaRPr lang="en-IN" sz="1800" b="0" strike="noStrike" spc="-1">
              <a:solidFill>
                <a:srgbClr val="000000"/>
              </a:solidFill>
              <a:uFill>
                <a:solidFill>
                  <a:srgbClr val="FFFFFF"/>
                </a:solidFill>
              </a:uFill>
              <a:latin typeface="Arial"/>
            </a:endParaRPr>
          </a:p>
        </p:txBody>
      </p:sp>
      <p:sp>
        <p:nvSpPr>
          <p:cNvPr id="552" name="CustomShape 18"/>
          <p:cNvSpPr/>
          <p:nvPr/>
        </p:nvSpPr>
        <p:spPr>
          <a:xfrm>
            <a:off x="5354280" y="2004480"/>
            <a:ext cx="806400" cy="1075320"/>
          </a:xfrm>
          <a:prstGeom prst="ellipse">
            <a:avLst/>
          </a:prstGeom>
          <a:solidFill>
            <a:schemeClr val="bg2"/>
          </a:solidFill>
          <a:ln w="28440">
            <a:solidFill>
              <a:schemeClr val="accent2"/>
            </a:solidFill>
            <a:round/>
          </a:ln>
          <a:effectLst>
            <a:outerShdw blurRad="40000" dist="23000" dir="5400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553" name="CustomShape 19"/>
          <p:cNvSpPr/>
          <p:nvPr/>
        </p:nvSpPr>
        <p:spPr>
          <a:xfrm>
            <a:off x="5354280" y="4111200"/>
            <a:ext cx="806400" cy="1075320"/>
          </a:xfrm>
          <a:prstGeom prst="ellipse">
            <a:avLst/>
          </a:prstGeom>
          <a:solidFill>
            <a:schemeClr val="bg2"/>
          </a:solidFill>
          <a:ln w="28440">
            <a:solidFill>
              <a:schemeClr val="accent2"/>
            </a:solidFill>
            <a:round/>
          </a:ln>
          <a:effectLst>
            <a:outerShdw blurRad="40000" dist="23000" dir="5400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554" name="CustomShape 20"/>
          <p:cNvSpPr/>
          <p:nvPr/>
        </p:nvSpPr>
        <p:spPr>
          <a:xfrm>
            <a:off x="2817360" y="4111200"/>
            <a:ext cx="806400" cy="1075320"/>
          </a:xfrm>
          <a:prstGeom prst="ellipse">
            <a:avLst/>
          </a:prstGeom>
          <a:solidFill>
            <a:schemeClr val="bg2"/>
          </a:solidFill>
          <a:ln w="28440">
            <a:solidFill>
              <a:schemeClr val="accent2"/>
            </a:solidFill>
            <a:round/>
          </a:ln>
          <a:effectLst>
            <a:outerShdw blurRad="40000" dist="23000" dir="5400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555" name="CustomShape 21"/>
          <p:cNvSpPr/>
          <p:nvPr/>
        </p:nvSpPr>
        <p:spPr>
          <a:xfrm>
            <a:off x="5513040" y="2284560"/>
            <a:ext cx="488520" cy="515160"/>
          </a:xfrm>
          <a:custGeom>
            <a:avLst/>
            <a:gdLst/>
            <a:ahLst/>
            <a:cxnLst/>
            <a:rect l="l" t="t"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chemeClr val="tx1"/>
          </a:solidFill>
          <a:ln>
            <a:noFill/>
          </a:ln>
        </p:spPr>
        <p:style>
          <a:lnRef idx="0">
            <a:scrgbClr r="0" g="0" b="0"/>
          </a:lnRef>
          <a:fillRef idx="0">
            <a:scrgbClr r="0" g="0" b="0"/>
          </a:fillRef>
          <a:effectRef idx="0">
            <a:scrgbClr r="0" g="0" b="0"/>
          </a:effectRef>
          <a:fontRef idx="minor"/>
        </p:style>
      </p:sp>
      <p:sp>
        <p:nvSpPr>
          <p:cNvPr id="556" name="CustomShape 22"/>
          <p:cNvSpPr/>
          <p:nvPr/>
        </p:nvSpPr>
        <p:spPr>
          <a:xfrm>
            <a:off x="5511240" y="4319640"/>
            <a:ext cx="492840" cy="658080"/>
          </a:xfrm>
          <a:custGeom>
            <a:avLst/>
            <a:gdLst/>
            <a:ahLst/>
            <a:cxnLst/>
            <a:rect l="l" t="t" r="r" b="b"/>
            <a:pathLst>
              <a:path w="2120" h="2120">
                <a:moveTo>
                  <a:pt x="1895" y="415"/>
                </a:moveTo>
                <a:cubicBezTo>
                  <a:pt x="1688" y="142"/>
                  <a:pt x="1374" y="0"/>
                  <a:pt x="1054" y="0"/>
                </a:cubicBezTo>
                <a:cubicBezTo>
                  <a:pt x="829" y="0"/>
                  <a:pt x="604" y="77"/>
                  <a:pt x="409" y="225"/>
                </a:cubicBezTo>
                <a:cubicBezTo>
                  <a:pt x="136" y="432"/>
                  <a:pt x="0" y="746"/>
                  <a:pt x="0" y="1066"/>
                </a:cubicBezTo>
                <a:cubicBezTo>
                  <a:pt x="0" y="1291"/>
                  <a:pt x="71" y="1516"/>
                  <a:pt x="219" y="1712"/>
                </a:cubicBezTo>
                <a:cubicBezTo>
                  <a:pt x="426" y="1984"/>
                  <a:pt x="740" y="2120"/>
                  <a:pt x="1060" y="2120"/>
                </a:cubicBezTo>
                <a:cubicBezTo>
                  <a:pt x="1060" y="2120"/>
                  <a:pt x="1060" y="2120"/>
                  <a:pt x="1060" y="2120"/>
                </a:cubicBezTo>
                <a:cubicBezTo>
                  <a:pt x="1285" y="2120"/>
                  <a:pt x="1516" y="2049"/>
                  <a:pt x="1706" y="1901"/>
                </a:cubicBezTo>
                <a:cubicBezTo>
                  <a:pt x="1978" y="1694"/>
                  <a:pt x="2120" y="1380"/>
                  <a:pt x="2120" y="1060"/>
                </a:cubicBezTo>
                <a:cubicBezTo>
                  <a:pt x="2120" y="835"/>
                  <a:pt x="2043" y="604"/>
                  <a:pt x="1895" y="415"/>
                </a:cubicBezTo>
                <a:close/>
                <a:moveTo>
                  <a:pt x="1759" y="1244"/>
                </a:moveTo>
                <a:cubicBezTo>
                  <a:pt x="1747" y="1256"/>
                  <a:pt x="1735" y="1268"/>
                  <a:pt x="1724" y="1279"/>
                </a:cubicBezTo>
                <a:cubicBezTo>
                  <a:pt x="1712" y="1291"/>
                  <a:pt x="1694" y="1297"/>
                  <a:pt x="1682" y="1303"/>
                </a:cubicBezTo>
                <a:cubicBezTo>
                  <a:pt x="1747" y="1404"/>
                  <a:pt x="1789" y="1504"/>
                  <a:pt x="1795" y="1593"/>
                </a:cubicBezTo>
                <a:cubicBezTo>
                  <a:pt x="1741" y="1658"/>
                  <a:pt x="1682" y="1724"/>
                  <a:pt x="1611" y="1777"/>
                </a:cubicBezTo>
                <a:cubicBezTo>
                  <a:pt x="1475" y="1884"/>
                  <a:pt x="1321" y="1943"/>
                  <a:pt x="1161" y="1961"/>
                </a:cubicBezTo>
                <a:cubicBezTo>
                  <a:pt x="1119" y="1901"/>
                  <a:pt x="1078" y="1836"/>
                  <a:pt x="1042" y="1771"/>
                </a:cubicBezTo>
                <a:cubicBezTo>
                  <a:pt x="1019" y="1789"/>
                  <a:pt x="989" y="1801"/>
                  <a:pt x="960" y="1807"/>
                </a:cubicBezTo>
                <a:cubicBezTo>
                  <a:pt x="983" y="1860"/>
                  <a:pt x="1019" y="1919"/>
                  <a:pt x="1048" y="1966"/>
                </a:cubicBezTo>
                <a:cubicBezTo>
                  <a:pt x="835" y="1966"/>
                  <a:pt x="622" y="1889"/>
                  <a:pt x="456" y="1741"/>
                </a:cubicBezTo>
                <a:cubicBezTo>
                  <a:pt x="462" y="1741"/>
                  <a:pt x="462" y="1741"/>
                  <a:pt x="462" y="1741"/>
                </a:cubicBezTo>
                <a:cubicBezTo>
                  <a:pt x="545" y="1741"/>
                  <a:pt x="634" y="1724"/>
                  <a:pt x="723" y="1706"/>
                </a:cubicBezTo>
                <a:cubicBezTo>
                  <a:pt x="705" y="1676"/>
                  <a:pt x="693" y="1647"/>
                  <a:pt x="693" y="1611"/>
                </a:cubicBezTo>
                <a:cubicBezTo>
                  <a:pt x="610" y="1635"/>
                  <a:pt x="533" y="1647"/>
                  <a:pt x="462" y="1647"/>
                </a:cubicBezTo>
                <a:cubicBezTo>
                  <a:pt x="426" y="1647"/>
                  <a:pt x="391" y="1641"/>
                  <a:pt x="355" y="1635"/>
                </a:cubicBezTo>
                <a:cubicBezTo>
                  <a:pt x="349" y="1629"/>
                  <a:pt x="344" y="1623"/>
                  <a:pt x="344" y="1617"/>
                </a:cubicBezTo>
                <a:cubicBezTo>
                  <a:pt x="213" y="1451"/>
                  <a:pt x="154" y="1256"/>
                  <a:pt x="154" y="1066"/>
                </a:cubicBezTo>
                <a:cubicBezTo>
                  <a:pt x="154" y="918"/>
                  <a:pt x="184" y="776"/>
                  <a:pt x="255" y="652"/>
                </a:cubicBezTo>
                <a:cubicBezTo>
                  <a:pt x="320" y="616"/>
                  <a:pt x="403" y="604"/>
                  <a:pt x="486" y="604"/>
                </a:cubicBezTo>
                <a:cubicBezTo>
                  <a:pt x="533" y="604"/>
                  <a:pt x="575" y="610"/>
                  <a:pt x="622" y="616"/>
                </a:cubicBezTo>
                <a:cubicBezTo>
                  <a:pt x="622" y="586"/>
                  <a:pt x="634" y="551"/>
                  <a:pt x="646" y="521"/>
                </a:cubicBezTo>
                <a:cubicBezTo>
                  <a:pt x="592" y="515"/>
                  <a:pt x="539" y="509"/>
                  <a:pt x="486" y="509"/>
                </a:cubicBezTo>
                <a:cubicBezTo>
                  <a:pt x="432" y="509"/>
                  <a:pt x="379" y="515"/>
                  <a:pt x="326" y="527"/>
                </a:cubicBezTo>
                <a:cubicBezTo>
                  <a:pt x="379" y="462"/>
                  <a:pt x="432" y="397"/>
                  <a:pt x="503" y="344"/>
                </a:cubicBezTo>
                <a:cubicBezTo>
                  <a:pt x="652" y="231"/>
                  <a:pt x="817" y="172"/>
                  <a:pt x="989" y="160"/>
                </a:cubicBezTo>
                <a:cubicBezTo>
                  <a:pt x="942" y="237"/>
                  <a:pt x="900" y="314"/>
                  <a:pt x="865" y="403"/>
                </a:cubicBezTo>
                <a:cubicBezTo>
                  <a:pt x="900" y="403"/>
                  <a:pt x="930" y="415"/>
                  <a:pt x="960" y="426"/>
                </a:cubicBezTo>
                <a:cubicBezTo>
                  <a:pt x="995" y="332"/>
                  <a:pt x="1048" y="237"/>
                  <a:pt x="1108" y="160"/>
                </a:cubicBezTo>
                <a:cubicBezTo>
                  <a:pt x="1362" y="172"/>
                  <a:pt x="1605" y="290"/>
                  <a:pt x="1777" y="509"/>
                </a:cubicBezTo>
                <a:cubicBezTo>
                  <a:pt x="1783" y="521"/>
                  <a:pt x="1795" y="533"/>
                  <a:pt x="1801" y="545"/>
                </a:cubicBezTo>
                <a:cubicBezTo>
                  <a:pt x="1795" y="657"/>
                  <a:pt x="1753" y="782"/>
                  <a:pt x="1676" y="900"/>
                </a:cubicBezTo>
                <a:cubicBezTo>
                  <a:pt x="1706" y="912"/>
                  <a:pt x="1730" y="930"/>
                  <a:pt x="1753" y="954"/>
                </a:cubicBezTo>
                <a:cubicBezTo>
                  <a:pt x="1812" y="865"/>
                  <a:pt x="1854" y="770"/>
                  <a:pt x="1878" y="675"/>
                </a:cubicBezTo>
                <a:cubicBezTo>
                  <a:pt x="1937" y="800"/>
                  <a:pt x="1966" y="930"/>
                  <a:pt x="1966" y="1060"/>
                </a:cubicBezTo>
                <a:cubicBezTo>
                  <a:pt x="1966" y="1202"/>
                  <a:pt x="1931" y="1345"/>
                  <a:pt x="1866" y="1469"/>
                </a:cubicBezTo>
                <a:cubicBezTo>
                  <a:pt x="1848" y="1392"/>
                  <a:pt x="1806" y="1321"/>
                  <a:pt x="1759" y="1244"/>
                </a:cubicBezTo>
                <a:close/>
              </a:path>
            </a:pathLst>
          </a:custGeom>
          <a:solidFill>
            <a:schemeClr val="tx1"/>
          </a:solidFill>
          <a:ln>
            <a:noFill/>
          </a:ln>
        </p:spPr>
        <p:style>
          <a:lnRef idx="0">
            <a:scrgbClr r="0" g="0" b="0"/>
          </a:lnRef>
          <a:fillRef idx="0">
            <a:scrgbClr r="0" g="0" b="0"/>
          </a:fillRef>
          <a:effectRef idx="0">
            <a:scrgbClr r="0" g="0" b="0"/>
          </a:effectRef>
          <a:fontRef idx="minor"/>
        </p:style>
      </p:sp>
      <p:sp>
        <p:nvSpPr>
          <p:cNvPr id="557" name="CustomShape 23"/>
          <p:cNvSpPr/>
          <p:nvPr/>
        </p:nvSpPr>
        <p:spPr>
          <a:xfrm>
            <a:off x="5764320" y="4700880"/>
            <a:ext cx="87120" cy="94320"/>
          </a:xfrm>
          <a:custGeom>
            <a:avLst/>
            <a:gdLst/>
            <a:ahLst/>
            <a:cxnLst/>
            <a:rect l="l" t="t" r="r" b="b"/>
            <a:pathLst>
              <a:path w="374" h="306">
                <a:moveTo>
                  <a:pt x="0" y="222"/>
                </a:moveTo>
                <a:cubicBezTo>
                  <a:pt x="0" y="222"/>
                  <a:pt x="0" y="222"/>
                  <a:pt x="0" y="228"/>
                </a:cubicBezTo>
                <a:cubicBezTo>
                  <a:pt x="24" y="252"/>
                  <a:pt x="36" y="276"/>
                  <a:pt x="42" y="306"/>
                </a:cubicBezTo>
                <a:cubicBezTo>
                  <a:pt x="137" y="252"/>
                  <a:pt x="226" y="192"/>
                  <a:pt x="309" y="120"/>
                </a:cubicBezTo>
                <a:cubicBezTo>
                  <a:pt x="333" y="102"/>
                  <a:pt x="350" y="84"/>
                  <a:pt x="374" y="66"/>
                </a:cubicBezTo>
                <a:cubicBezTo>
                  <a:pt x="350" y="54"/>
                  <a:pt x="333" y="36"/>
                  <a:pt x="315" y="12"/>
                </a:cubicBezTo>
                <a:cubicBezTo>
                  <a:pt x="315" y="6"/>
                  <a:pt x="309" y="6"/>
                  <a:pt x="309" y="0"/>
                </a:cubicBezTo>
                <a:cubicBezTo>
                  <a:pt x="285" y="12"/>
                  <a:pt x="267" y="30"/>
                  <a:pt x="250" y="48"/>
                </a:cubicBezTo>
                <a:cubicBezTo>
                  <a:pt x="172" y="114"/>
                  <a:pt x="84" y="168"/>
                  <a:pt x="0" y="222"/>
                </a:cubicBezTo>
                <a:close/>
              </a:path>
            </a:pathLst>
          </a:custGeom>
          <a:solidFill>
            <a:schemeClr val="tx1"/>
          </a:solidFill>
          <a:ln>
            <a:noFill/>
          </a:ln>
        </p:spPr>
        <p:style>
          <a:lnRef idx="0">
            <a:scrgbClr r="0" g="0" b="0"/>
          </a:lnRef>
          <a:fillRef idx="0">
            <a:scrgbClr r="0" g="0" b="0"/>
          </a:fillRef>
          <a:effectRef idx="0">
            <a:scrgbClr r="0" g="0" b="0"/>
          </a:effectRef>
          <a:fontRef idx="minor"/>
        </p:style>
      </p:sp>
      <p:sp>
        <p:nvSpPr>
          <p:cNvPr id="558" name="CustomShape 24"/>
          <p:cNvSpPr/>
          <p:nvPr/>
        </p:nvSpPr>
        <p:spPr>
          <a:xfrm>
            <a:off x="5749560" y="4525200"/>
            <a:ext cx="99720" cy="102240"/>
          </a:xfrm>
          <a:custGeom>
            <a:avLst/>
            <a:gdLst/>
            <a:ahLst/>
            <a:cxnLst/>
            <a:rect l="l" t="t" r="r" b="b"/>
            <a:pathLst>
              <a:path w="428" h="328">
                <a:moveTo>
                  <a:pt x="36" y="0"/>
                </a:moveTo>
                <a:cubicBezTo>
                  <a:pt x="30" y="36"/>
                  <a:pt x="18" y="66"/>
                  <a:pt x="0" y="89"/>
                </a:cubicBezTo>
                <a:cubicBezTo>
                  <a:pt x="113" y="149"/>
                  <a:pt x="226" y="215"/>
                  <a:pt x="321" y="293"/>
                </a:cubicBezTo>
                <a:cubicBezTo>
                  <a:pt x="339" y="305"/>
                  <a:pt x="351" y="317"/>
                  <a:pt x="363" y="328"/>
                </a:cubicBezTo>
                <a:cubicBezTo>
                  <a:pt x="375" y="305"/>
                  <a:pt x="393" y="281"/>
                  <a:pt x="416" y="263"/>
                </a:cubicBezTo>
                <a:cubicBezTo>
                  <a:pt x="422" y="263"/>
                  <a:pt x="422" y="257"/>
                  <a:pt x="428" y="257"/>
                </a:cubicBezTo>
                <a:cubicBezTo>
                  <a:pt x="410" y="245"/>
                  <a:pt x="398" y="233"/>
                  <a:pt x="381" y="221"/>
                </a:cubicBezTo>
                <a:cubicBezTo>
                  <a:pt x="274" y="137"/>
                  <a:pt x="161" y="60"/>
                  <a:pt x="36" y="0"/>
                </a:cubicBezTo>
                <a:close/>
              </a:path>
            </a:pathLst>
          </a:custGeom>
          <a:solidFill>
            <a:schemeClr val="tx1"/>
          </a:solidFill>
          <a:ln>
            <a:noFill/>
          </a:ln>
        </p:spPr>
        <p:style>
          <a:lnRef idx="0">
            <a:scrgbClr r="0" g="0" b="0"/>
          </a:lnRef>
          <a:fillRef idx="0">
            <a:scrgbClr r="0" g="0" b="0"/>
          </a:fillRef>
          <a:effectRef idx="0">
            <a:scrgbClr r="0" g="0" b="0"/>
          </a:effectRef>
          <a:fontRef idx="minor"/>
        </p:style>
      </p:sp>
      <p:sp>
        <p:nvSpPr>
          <p:cNvPr id="559" name="CustomShape 25"/>
          <p:cNvSpPr/>
          <p:nvPr/>
        </p:nvSpPr>
        <p:spPr>
          <a:xfrm>
            <a:off x="5688720" y="4580280"/>
            <a:ext cx="31320" cy="169560"/>
          </a:xfrm>
          <a:custGeom>
            <a:avLst/>
            <a:gdLst/>
            <a:ahLst/>
            <a:cxnLst/>
            <a:rect l="l" t="t" r="r" b="b"/>
            <a:pathLst>
              <a:path w="135" h="550">
                <a:moveTo>
                  <a:pt x="100" y="12"/>
                </a:moveTo>
                <a:cubicBezTo>
                  <a:pt x="94" y="12"/>
                  <a:pt x="88" y="12"/>
                  <a:pt x="83" y="12"/>
                </a:cubicBezTo>
                <a:cubicBezTo>
                  <a:pt x="53" y="12"/>
                  <a:pt x="30" y="6"/>
                  <a:pt x="6" y="0"/>
                </a:cubicBezTo>
                <a:cubicBezTo>
                  <a:pt x="0" y="48"/>
                  <a:pt x="0" y="95"/>
                  <a:pt x="0" y="142"/>
                </a:cubicBezTo>
                <a:cubicBezTo>
                  <a:pt x="0" y="278"/>
                  <a:pt x="12" y="420"/>
                  <a:pt x="41" y="550"/>
                </a:cubicBezTo>
                <a:cubicBezTo>
                  <a:pt x="71" y="538"/>
                  <a:pt x="100" y="526"/>
                  <a:pt x="135" y="526"/>
                </a:cubicBezTo>
                <a:cubicBezTo>
                  <a:pt x="106" y="402"/>
                  <a:pt x="94" y="272"/>
                  <a:pt x="94" y="142"/>
                </a:cubicBezTo>
                <a:cubicBezTo>
                  <a:pt x="94" y="101"/>
                  <a:pt x="94" y="54"/>
                  <a:pt x="100" y="12"/>
                </a:cubicBezTo>
                <a:close/>
              </a:path>
            </a:pathLst>
          </a:custGeom>
          <a:solidFill>
            <a:schemeClr val="tx1"/>
          </a:solidFill>
          <a:ln>
            <a:noFill/>
          </a:ln>
        </p:spPr>
        <p:style>
          <a:lnRef idx="0">
            <a:scrgbClr r="0" g="0" b="0"/>
          </a:lnRef>
          <a:fillRef idx="0">
            <a:scrgbClr r="0" g="0" b="0"/>
          </a:fillRef>
          <a:effectRef idx="0">
            <a:scrgbClr r="0" g="0" b="0"/>
          </a:effectRef>
          <a:fontRef idx="minor"/>
        </p:style>
      </p:sp>
      <p:sp>
        <p:nvSpPr>
          <p:cNvPr id="560" name="CustomShape 26"/>
          <p:cNvSpPr/>
          <p:nvPr/>
        </p:nvSpPr>
        <p:spPr>
          <a:xfrm>
            <a:off x="5690160" y="4772880"/>
            <a:ext cx="67680" cy="80640"/>
          </a:xfrm>
          <a:custGeom>
            <a:avLst/>
            <a:gdLst/>
            <a:ahLst/>
            <a:cxnLst/>
            <a:rect l="l" t="t" r="r" b="b"/>
            <a:pathLst>
              <a:path w="292" h="261">
                <a:moveTo>
                  <a:pt x="251" y="47"/>
                </a:moveTo>
                <a:cubicBezTo>
                  <a:pt x="221" y="17"/>
                  <a:pt x="185" y="0"/>
                  <a:pt x="143" y="0"/>
                </a:cubicBezTo>
                <a:cubicBezTo>
                  <a:pt x="119" y="0"/>
                  <a:pt x="89" y="6"/>
                  <a:pt x="66" y="23"/>
                </a:cubicBezTo>
                <a:cubicBezTo>
                  <a:pt x="6" y="71"/>
                  <a:pt x="0" y="154"/>
                  <a:pt x="42" y="207"/>
                </a:cubicBezTo>
                <a:cubicBezTo>
                  <a:pt x="66" y="243"/>
                  <a:pt x="107" y="261"/>
                  <a:pt x="143" y="261"/>
                </a:cubicBezTo>
                <a:cubicBezTo>
                  <a:pt x="173" y="261"/>
                  <a:pt x="203" y="249"/>
                  <a:pt x="227" y="231"/>
                </a:cubicBezTo>
                <a:cubicBezTo>
                  <a:pt x="281" y="190"/>
                  <a:pt x="292" y="106"/>
                  <a:pt x="251" y="47"/>
                </a:cubicBezTo>
                <a:close/>
              </a:path>
            </a:pathLst>
          </a:custGeom>
          <a:solidFill>
            <a:schemeClr val="tx1"/>
          </a:solidFill>
          <a:ln>
            <a:noFill/>
          </a:ln>
        </p:spPr>
        <p:style>
          <a:lnRef idx="0">
            <a:scrgbClr r="0" g="0" b="0"/>
          </a:lnRef>
          <a:fillRef idx="0">
            <a:scrgbClr r="0" g="0" b="0"/>
          </a:fillRef>
          <a:effectRef idx="0">
            <a:scrgbClr r="0" g="0" b="0"/>
          </a:effectRef>
          <a:fontRef idx="minor"/>
        </p:style>
      </p:sp>
      <p:sp>
        <p:nvSpPr>
          <p:cNvPr id="561" name="CustomShape 27"/>
          <p:cNvSpPr/>
          <p:nvPr/>
        </p:nvSpPr>
        <p:spPr>
          <a:xfrm>
            <a:off x="5846400" y="4621680"/>
            <a:ext cx="67680" cy="80640"/>
          </a:xfrm>
          <a:custGeom>
            <a:avLst/>
            <a:gdLst/>
            <a:ahLst/>
            <a:cxnLst/>
            <a:rect l="l" t="t" r="r" b="b"/>
            <a:pathLst>
              <a:path w="292" h="262">
                <a:moveTo>
                  <a:pt x="250" y="54"/>
                </a:moveTo>
                <a:cubicBezTo>
                  <a:pt x="221" y="18"/>
                  <a:pt x="185" y="0"/>
                  <a:pt x="143" y="0"/>
                </a:cubicBezTo>
                <a:cubicBezTo>
                  <a:pt x="119" y="0"/>
                  <a:pt x="89" y="12"/>
                  <a:pt x="65" y="30"/>
                </a:cubicBezTo>
                <a:cubicBezTo>
                  <a:pt x="6" y="72"/>
                  <a:pt x="0" y="155"/>
                  <a:pt x="41" y="214"/>
                </a:cubicBezTo>
                <a:cubicBezTo>
                  <a:pt x="65" y="244"/>
                  <a:pt x="107" y="262"/>
                  <a:pt x="143" y="262"/>
                </a:cubicBezTo>
                <a:cubicBezTo>
                  <a:pt x="173" y="262"/>
                  <a:pt x="203" y="256"/>
                  <a:pt x="227" y="238"/>
                </a:cubicBezTo>
                <a:cubicBezTo>
                  <a:pt x="280" y="190"/>
                  <a:pt x="292" y="107"/>
                  <a:pt x="250" y="54"/>
                </a:cubicBezTo>
                <a:close/>
              </a:path>
            </a:pathLst>
          </a:custGeom>
          <a:solidFill>
            <a:schemeClr val="tx1"/>
          </a:solidFill>
          <a:ln>
            <a:noFill/>
          </a:ln>
        </p:spPr>
        <p:style>
          <a:lnRef idx="0">
            <a:scrgbClr r="0" g="0" b="0"/>
          </a:lnRef>
          <a:fillRef idx="0">
            <a:scrgbClr r="0" g="0" b="0"/>
          </a:fillRef>
          <a:effectRef idx="0">
            <a:scrgbClr r="0" g="0" b="0"/>
          </a:effectRef>
          <a:fontRef idx="minor"/>
        </p:style>
      </p:sp>
      <p:sp>
        <p:nvSpPr>
          <p:cNvPr id="562" name="CustomShape 28"/>
          <p:cNvSpPr/>
          <p:nvPr/>
        </p:nvSpPr>
        <p:spPr>
          <a:xfrm>
            <a:off x="5673240" y="4473720"/>
            <a:ext cx="69120" cy="79560"/>
          </a:xfrm>
          <a:custGeom>
            <a:avLst/>
            <a:gdLst/>
            <a:ahLst/>
            <a:cxnLst/>
            <a:rect l="l" t="t" r="r" b="b"/>
            <a:pathLst>
              <a:path w="297" h="257">
                <a:moveTo>
                  <a:pt x="148" y="257"/>
                </a:moveTo>
                <a:cubicBezTo>
                  <a:pt x="178" y="257"/>
                  <a:pt x="208" y="251"/>
                  <a:pt x="232" y="234"/>
                </a:cubicBezTo>
                <a:cubicBezTo>
                  <a:pt x="285" y="187"/>
                  <a:pt x="297" y="105"/>
                  <a:pt x="249" y="53"/>
                </a:cubicBezTo>
                <a:cubicBezTo>
                  <a:pt x="226" y="18"/>
                  <a:pt x="190" y="0"/>
                  <a:pt x="148" y="0"/>
                </a:cubicBezTo>
                <a:cubicBezTo>
                  <a:pt x="119" y="0"/>
                  <a:pt x="95" y="12"/>
                  <a:pt x="71" y="29"/>
                </a:cubicBezTo>
                <a:cubicBezTo>
                  <a:pt x="12" y="70"/>
                  <a:pt x="0" y="152"/>
                  <a:pt x="47" y="210"/>
                </a:cubicBezTo>
                <a:cubicBezTo>
                  <a:pt x="71" y="239"/>
                  <a:pt x="107" y="257"/>
                  <a:pt x="148" y="257"/>
                </a:cubicBezTo>
                <a:close/>
              </a:path>
            </a:pathLst>
          </a:custGeom>
          <a:solidFill>
            <a:schemeClr val="tx1"/>
          </a:solidFill>
          <a:ln>
            <a:noFill/>
          </a:ln>
        </p:spPr>
        <p:style>
          <a:lnRef idx="0">
            <a:scrgbClr r="0" g="0" b="0"/>
          </a:lnRef>
          <a:fillRef idx="0">
            <a:scrgbClr r="0" g="0" b="0"/>
          </a:fillRef>
          <a:effectRef idx="0">
            <a:scrgbClr r="0" g="0" b="0"/>
          </a:effectRef>
          <a:fontRef idx="minor"/>
        </p:style>
      </p:sp>
      <p:sp>
        <p:nvSpPr>
          <p:cNvPr id="563" name="CustomShape 29"/>
          <p:cNvSpPr/>
          <p:nvPr/>
        </p:nvSpPr>
        <p:spPr>
          <a:xfrm>
            <a:off x="2982240" y="4419720"/>
            <a:ext cx="476640" cy="457920"/>
          </a:xfrm>
          <a:custGeom>
            <a:avLst/>
            <a:gdLst/>
            <a:ahLst/>
            <a:cxnLst/>
            <a:rect l="l" t="t" r="r" b="b"/>
            <a:pathLst>
              <a:path w="2168" h="1567">
                <a:moveTo>
                  <a:pt x="1154" y="520"/>
                </a:moveTo>
                <a:cubicBezTo>
                  <a:pt x="1154" y="741"/>
                  <a:pt x="984" y="922"/>
                  <a:pt x="773" y="922"/>
                </a:cubicBezTo>
                <a:cubicBezTo>
                  <a:pt x="562" y="922"/>
                  <a:pt x="391" y="741"/>
                  <a:pt x="391" y="520"/>
                </a:cubicBezTo>
                <a:cubicBezTo>
                  <a:pt x="391" y="299"/>
                  <a:pt x="562" y="119"/>
                  <a:pt x="773" y="119"/>
                </a:cubicBezTo>
                <a:cubicBezTo>
                  <a:pt x="984" y="119"/>
                  <a:pt x="1154" y="299"/>
                  <a:pt x="1154" y="520"/>
                </a:cubicBezTo>
                <a:close/>
                <a:moveTo>
                  <a:pt x="32" y="1567"/>
                </a:moveTo>
                <a:cubicBezTo>
                  <a:pt x="1344" y="1567"/>
                  <a:pt x="1344" y="1567"/>
                  <a:pt x="1344" y="1567"/>
                </a:cubicBezTo>
                <a:cubicBezTo>
                  <a:pt x="1344" y="1567"/>
                  <a:pt x="1380" y="1016"/>
                  <a:pt x="1060" y="984"/>
                </a:cubicBezTo>
                <a:cubicBezTo>
                  <a:pt x="936" y="973"/>
                  <a:pt x="949" y="1168"/>
                  <a:pt x="773" y="1136"/>
                </a:cubicBezTo>
                <a:cubicBezTo>
                  <a:pt x="650" y="1114"/>
                  <a:pt x="614" y="986"/>
                  <a:pt x="430" y="974"/>
                </a:cubicBezTo>
                <a:cubicBezTo>
                  <a:pt x="313" y="965"/>
                  <a:pt x="172" y="1025"/>
                  <a:pt x="102" y="1133"/>
                </a:cubicBezTo>
                <a:cubicBezTo>
                  <a:pt x="0" y="1288"/>
                  <a:pt x="32" y="1567"/>
                  <a:pt x="32" y="1567"/>
                </a:cubicBezTo>
                <a:close/>
                <a:moveTo>
                  <a:pt x="1589" y="0"/>
                </a:moveTo>
                <a:cubicBezTo>
                  <a:pt x="1403" y="0"/>
                  <a:pt x="1252" y="166"/>
                  <a:pt x="1252" y="371"/>
                </a:cubicBezTo>
                <a:cubicBezTo>
                  <a:pt x="1252" y="575"/>
                  <a:pt x="1403" y="741"/>
                  <a:pt x="1589" y="741"/>
                </a:cubicBezTo>
                <a:cubicBezTo>
                  <a:pt x="1777" y="741"/>
                  <a:pt x="1928" y="575"/>
                  <a:pt x="1928" y="371"/>
                </a:cubicBezTo>
                <a:cubicBezTo>
                  <a:pt x="1928" y="166"/>
                  <a:pt x="1777" y="0"/>
                  <a:pt x="1589" y="0"/>
                </a:cubicBezTo>
                <a:close/>
                <a:moveTo>
                  <a:pt x="1435" y="1356"/>
                </a:moveTo>
                <a:cubicBezTo>
                  <a:pt x="2168" y="1356"/>
                  <a:pt x="2168" y="1356"/>
                  <a:pt x="2168" y="1356"/>
                </a:cubicBezTo>
                <a:cubicBezTo>
                  <a:pt x="2168" y="1356"/>
                  <a:pt x="2151" y="1019"/>
                  <a:pt x="2067" y="906"/>
                </a:cubicBezTo>
                <a:cubicBezTo>
                  <a:pt x="2000" y="815"/>
                  <a:pt x="1951" y="795"/>
                  <a:pt x="1878" y="795"/>
                </a:cubicBezTo>
                <a:cubicBezTo>
                  <a:pt x="1801" y="795"/>
                  <a:pt x="1705" y="879"/>
                  <a:pt x="1649" y="922"/>
                </a:cubicBezTo>
                <a:cubicBezTo>
                  <a:pt x="1591" y="965"/>
                  <a:pt x="1555" y="965"/>
                  <a:pt x="1504" y="951"/>
                </a:cubicBezTo>
                <a:cubicBezTo>
                  <a:pt x="1445" y="934"/>
                  <a:pt x="1367" y="844"/>
                  <a:pt x="1327" y="830"/>
                </a:cubicBezTo>
                <a:cubicBezTo>
                  <a:pt x="1298" y="819"/>
                  <a:pt x="1184" y="802"/>
                  <a:pt x="1154" y="900"/>
                </a:cubicBezTo>
                <a:cubicBezTo>
                  <a:pt x="1154" y="900"/>
                  <a:pt x="1435" y="1062"/>
                  <a:pt x="1435" y="1356"/>
                </a:cubicBezTo>
                <a:close/>
              </a:path>
            </a:pathLst>
          </a:custGeom>
          <a:solidFill>
            <a:schemeClr val="tx1"/>
          </a:solidFill>
          <a:ln>
            <a:noFill/>
          </a:ln>
        </p:spPr>
        <p:style>
          <a:lnRef idx="0">
            <a:scrgbClr r="0" g="0" b="0"/>
          </a:lnRef>
          <a:fillRef idx="0">
            <a:scrgbClr r="0" g="0" b="0"/>
          </a:fillRef>
          <a:effectRef idx="0">
            <a:scrgbClr r="0" g="0" b="0"/>
          </a:effectRef>
          <a:fontRef idx="minor"/>
        </p:style>
      </p:sp>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TextShape 1"/>
          <p:cNvSpPr txBox="1"/>
          <p:nvPr/>
        </p:nvSpPr>
        <p:spPr>
          <a:xfrm>
            <a:off x="457200" y="273600"/>
            <a:ext cx="8228880" cy="1144440"/>
          </a:xfrm>
          <a:prstGeom prst="rect">
            <a:avLst/>
          </a:prstGeom>
          <a:noFill/>
          <a:ln>
            <a:noFill/>
          </a:ln>
        </p:spPr>
        <p:txBody>
          <a:bodyPr lIns="0" tIns="0" rIns="0" bIns="0" anchor="ctr"/>
          <a:lstStyle/>
          <a:p>
            <a:pPr algn="ctr">
              <a:lnSpc>
                <a:spcPct val="100000"/>
              </a:lnSpc>
            </a:pPr>
            <a:r>
              <a:rPr lang="en-US" sz="2800" b="0" strike="noStrike" spc="-1" dirty="0">
                <a:solidFill>
                  <a:srgbClr val="000000"/>
                </a:solidFill>
                <a:uFill>
                  <a:solidFill>
                    <a:srgbClr val="FFFFFF"/>
                  </a:solidFill>
                </a:uFill>
                <a:latin typeface="Times New Roman"/>
                <a:ea typeface="Tahoma"/>
              </a:rPr>
              <a:t>Types of </a:t>
            </a:r>
            <a:r>
              <a:rPr lang="en-US" sz="2800" spc="-1" dirty="0">
                <a:solidFill>
                  <a:srgbClr val="000000"/>
                </a:solidFill>
                <a:uFill>
                  <a:solidFill>
                    <a:srgbClr val="FFFFFF"/>
                  </a:solidFill>
                </a:uFill>
                <a:latin typeface="Times New Roman"/>
                <a:ea typeface="Tahoma"/>
              </a:rPr>
              <a:t>D</a:t>
            </a:r>
            <a:r>
              <a:rPr lang="en-US" sz="2800" b="0" strike="noStrike" spc="-1" dirty="0" smtClean="0">
                <a:solidFill>
                  <a:srgbClr val="000000"/>
                </a:solidFill>
                <a:uFill>
                  <a:solidFill>
                    <a:srgbClr val="FFFFFF"/>
                  </a:solidFill>
                </a:uFill>
                <a:latin typeface="Times New Roman"/>
                <a:ea typeface="Tahoma"/>
              </a:rPr>
              <a:t>ata </a:t>
            </a:r>
            <a:r>
              <a:rPr lang="en-US" sz="2800" spc="-1" dirty="0">
                <a:solidFill>
                  <a:srgbClr val="000000"/>
                </a:solidFill>
                <a:uFill>
                  <a:solidFill>
                    <a:srgbClr val="FFFFFF"/>
                  </a:solidFill>
                </a:uFill>
                <a:latin typeface="Times New Roman"/>
                <a:ea typeface="Tahoma"/>
              </a:rPr>
              <a:t>A</a:t>
            </a:r>
            <a:r>
              <a:rPr lang="en-US" sz="2800" b="0" strike="noStrike" spc="-1" dirty="0" smtClean="0">
                <a:solidFill>
                  <a:srgbClr val="000000"/>
                </a:solidFill>
                <a:uFill>
                  <a:solidFill>
                    <a:srgbClr val="FFFFFF"/>
                  </a:solidFill>
                </a:uFill>
                <a:latin typeface="Times New Roman"/>
                <a:ea typeface="Tahoma"/>
              </a:rPr>
              <a:t>nalytics</a:t>
            </a:r>
            <a:endParaRPr lang="en-US" sz="1800" b="0" strike="noStrike" spc="-1" dirty="0">
              <a:solidFill>
                <a:srgbClr val="000000"/>
              </a:solidFill>
              <a:uFill>
                <a:solidFill>
                  <a:srgbClr val="FFFFFF"/>
                </a:solidFill>
              </a:uFill>
              <a:latin typeface="Arial"/>
            </a:endParaRPr>
          </a:p>
        </p:txBody>
      </p:sp>
      <p:sp>
        <p:nvSpPr>
          <p:cNvPr id="565" name="TextShape 2"/>
          <p:cNvSpPr txBox="1"/>
          <p:nvPr/>
        </p:nvSpPr>
        <p:spPr>
          <a:xfrm>
            <a:off x="457200" y="1828800"/>
            <a:ext cx="8229480" cy="3962280"/>
          </a:xfrm>
          <a:prstGeom prst="rect">
            <a:avLst/>
          </a:prstGeom>
          <a:noFill/>
          <a:ln>
            <a:noFill/>
          </a:ln>
        </p:spPr>
        <p:txBody>
          <a:bodyPr lIns="0" tIns="0" rIns="0" bIns="0" anchor="ctr"/>
          <a:lstStyle/>
          <a:p>
            <a:pPr marL="343080" indent="-342720">
              <a:lnSpc>
                <a:spcPct val="100000"/>
              </a:lnSpc>
              <a:buClr>
                <a:srgbClr val="000000"/>
              </a:buClr>
              <a:buFont typeface="Wingdings" charset="2"/>
              <a:buChar char=""/>
            </a:pPr>
            <a:r>
              <a:rPr lang="en-IN" sz="2000" b="0" strike="noStrike" spc="-1" dirty="0" smtClean="0">
                <a:solidFill>
                  <a:srgbClr val="000000"/>
                </a:solidFill>
                <a:uFill>
                  <a:solidFill>
                    <a:srgbClr val="FFFFFF"/>
                  </a:solidFill>
                </a:uFill>
                <a:latin typeface="Times New Roman" pitchFamily="18" charset="0"/>
                <a:ea typeface="Tahoma"/>
                <a:cs typeface="Times New Roman" pitchFamily="18" charset="0"/>
              </a:rPr>
              <a:t> </a:t>
            </a:r>
            <a:r>
              <a:rPr lang="en-IN" sz="2000" b="0" strike="noStrike" spc="-1" dirty="0">
                <a:solidFill>
                  <a:srgbClr val="000000"/>
                </a:solidFill>
                <a:uFill>
                  <a:solidFill>
                    <a:srgbClr val="FFFFFF"/>
                  </a:solidFill>
                </a:uFill>
                <a:latin typeface="Times New Roman" pitchFamily="18" charset="0"/>
                <a:ea typeface="Tahoma"/>
                <a:cs typeface="Times New Roman" pitchFamily="18" charset="0"/>
              </a:rPr>
              <a:t>focus on </a:t>
            </a:r>
            <a:r>
              <a:rPr lang="en-IN" sz="2000" b="0" strike="noStrike" spc="-1" dirty="0" smtClean="0">
                <a:solidFill>
                  <a:srgbClr val="000000"/>
                </a:solidFill>
                <a:uFill>
                  <a:solidFill>
                    <a:srgbClr val="FFFFFF"/>
                  </a:solidFill>
                </a:uFill>
                <a:latin typeface="Times New Roman" pitchFamily="18" charset="0"/>
                <a:ea typeface="Tahoma"/>
                <a:cs typeface="Times New Roman" pitchFamily="18" charset="0"/>
              </a:rPr>
              <a:t>the different </a:t>
            </a:r>
            <a:r>
              <a:rPr lang="en-IN" sz="2000" b="0" strike="noStrike" spc="-1" dirty="0">
                <a:solidFill>
                  <a:srgbClr val="000000"/>
                </a:solidFill>
                <a:uFill>
                  <a:solidFill>
                    <a:srgbClr val="FFFFFF"/>
                  </a:solidFill>
                </a:uFill>
                <a:latin typeface="Times New Roman" pitchFamily="18" charset="0"/>
                <a:ea typeface="Tahoma"/>
                <a:cs typeface="Times New Roman" pitchFamily="18" charset="0"/>
              </a:rPr>
              <a:t>types of data analytics we encounter in data science: </a:t>
            </a:r>
            <a:endParaRPr lang="en-IN" sz="2000" b="0" strike="noStrike" spc="-1" dirty="0">
              <a:solidFill>
                <a:srgbClr val="000000"/>
              </a:solidFill>
              <a:uFill>
                <a:solidFill>
                  <a:srgbClr val="FFFFFF"/>
                </a:solidFill>
              </a:uFill>
              <a:latin typeface="Times New Roman" pitchFamily="18" charset="0"/>
              <a:cs typeface="Times New Roman" pitchFamily="18" charset="0"/>
            </a:endParaRPr>
          </a:p>
          <a:p>
            <a:pPr>
              <a:lnSpc>
                <a:spcPct val="100000"/>
              </a:lnSpc>
            </a:pPr>
            <a:endParaRPr lang="en-IN" sz="2000" b="0" strike="noStrike" spc="-1" dirty="0">
              <a:solidFill>
                <a:srgbClr val="000000"/>
              </a:solidFill>
              <a:uFill>
                <a:solidFill>
                  <a:srgbClr val="FFFFFF"/>
                </a:solidFill>
              </a:uFill>
              <a:latin typeface="Times New Roman" pitchFamily="18" charset="0"/>
              <a:cs typeface="Times New Roman" pitchFamily="18" charset="0"/>
            </a:endParaRPr>
          </a:p>
          <a:p>
            <a:pPr marL="343080" indent="-342720" algn="ctr">
              <a:lnSpc>
                <a:spcPct val="100000"/>
              </a:lnSpc>
              <a:buClr>
                <a:srgbClr val="000000"/>
              </a:buClr>
              <a:buFont typeface="Wingdings" charset="2"/>
              <a:buChar char=""/>
            </a:pPr>
            <a:r>
              <a:rPr lang="en-IN" sz="2000" b="0" strike="noStrike" spc="-1" dirty="0">
                <a:solidFill>
                  <a:srgbClr val="000000"/>
                </a:solidFill>
                <a:uFill>
                  <a:solidFill>
                    <a:srgbClr val="FFFFFF"/>
                  </a:solidFill>
                </a:uFill>
                <a:latin typeface="Times New Roman" pitchFamily="18" charset="0"/>
                <a:ea typeface="Tahoma"/>
                <a:cs typeface="Times New Roman" pitchFamily="18" charset="0"/>
              </a:rPr>
              <a:t>Descriptive Analytics </a:t>
            </a:r>
            <a:endParaRPr lang="en-IN" sz="2000" b="0" strike="noStrike" spc="-1" dirty="0">
              <a:solidFill>
                <a:srgbClr val="000000"/>
              </a:solidFill>
              <a:uFill>
                <a:solidFill>
                  <a:srgbClr val="FFFFFF"/>
                </a:solidFill>
              </a:uFill>
              <a:latin typeface="Times New Roman" pitchFamily="18" charset="0"/>
              <a:cs typeface="Times New Roman" pitchFamily="18" charset="0"/>
            </a:endParaRPr>
          </a:p>
          <a:p>
            <a:pPr marL="343080" indent="-342720" algn="ctr">
              <a:lnSpc>
                <a:spcPct val="100000"/>
              </a:lnSpc>
              <a:buClr>
                <a:srgbClr val="000000"/>
              </a:buClr>
              <a:buFont typeface="Wingdings" charset="2"/>
              <a:buChar char=""/>
            </a:pPr>
            <a:r>
              <a:rPr lang="en-IN" sz="2000" b="0" strike="noStrike" spc="-1" dirty="0">
                <a:solidFill>
                  <a:srgbClr val="000000"/>
                </a:solidFill>
                <a:uFill>
                  <a:solidFill>
                    <a:srgbClr val="FFFFFF"/>
                  </a:solidFill>
                </a:uFill>
                <a:latin typeface="Times New Roman" pitchFamily="18" charset="0"/>
                <a:ea typeface="Tahoma"/>
                <a:cs typeface="Times New Roman" pitchFamily="18" charset="0"/>
              </a:rPr>
              <a:t>Predictive Analytics</a:t>
            </a:r>
            <a:endParaRPr lang="en-IN" sz="2000" b="0" strike="noStrike" spc="-1" dirty="0">
              <a:solidFill>
                <a:srgbClr val="000000"/>
              </a:solidFill>
              <a:uFill>
                <a:solidFill>
                  <a:srgbClr val="FFFFFF"/>
                </a:solidFill>
              </a:uFill>
              <a:latin typeface="Times New Roman" pitchFamily="18" charset="0"/>
              <a:cs typeface="Times New Roman" pitchFamily="18" charset="0"/>
            </a:endParaRPr>
          </a:p>
          <a:p>
            <a:pPr marL="343080" indent="-342720" algn="ctr">
              <a:lnSpc>
                <a:spcPct val="100000"/>
              </a:lnSpc>
              <a:buClr>
                <a:srgbClr val="000000"/>
              </a:buClr>
              <a:buFont typeface="Wingdings" charset="2"/>
              <a:buChar char=""/>
            </a:pPr>
            <a:r>
              <a:rPr lang="en-IN" sz="2000" b="0" strike="noStrike" spc="-1" dirty="0">
                <a:solidFill>
                  <a:srgbClr val="000000"/>
                </a:solidFill>
                <a:uFill>
                  <a:solidFill>
                    <a:srgbClr val="FFFFFF"/>
                  </a:solidFill>
                </a:uFill>
                <a:latin typeface="Times New Roman" pitchFamily="18" charset="0"/>
                <a:ea typeface="Tahoma"/>
                <a:cs typeface="Times New Roman" pitchFamily="18" charset="0"/>
              </a:rPr>
              <a:t>Prescriptive Analytics</a:t>
            </a:r>
            <a:endParaRPr lang="en-IN" sz="2000" b="0" strike="noStrike" spc="-1" dirty="0">
              <a:solidFill>
                <a:srgbClr val="000000"/>
              </a:solidFill>
              <a:uFill>
                <a:solidFill>
                  <a:srgbClr val="FFFFFF"/>
                </a:solidFill>
              </a:uFill>
              <a:latin typeface="Times New Roman" pitchFamily="18" charset="0"/>
              <a:cs typeface="Times New Roman" pitchFamily="18" charset="0"/>
            </a:endParaRPr>
          </a:p>
          <a:p>
            <a:pPr algn="just">
              <a:lnSpc>
                <a:spcPct val="100000"/>
              </a:lnSpc>
            </a:pPr>
            <a:endParaRPr lang="en-IN" sz="2000" b="0" strike="noStrike" spc="-1" dirty="0">
              <a:solidFill>
                <a:srgbClr val="000000"/>
              </a:solidFill>
              <a:uFill>
                <a:solidFill>
                  <a:srgbClr val="FFFFFF"/>
                </a:solidFill>
              </a:uFill>
              <a:latin typeface="Times New Roman" pitchFamily="18" charset="0"/>
              <a:cs typeface="Times New Roman" pitchFamily="18" charset="0"/>
            </a:endParaRPr>
          </a:p>
          <a:p>
            <a:pPr algn="just">
              <a:lnSpc>
                <a:spcPct val="100000"/>
              </a:lnSpc>
            </a:pPr>
            <a:endParaRPr lang="en-IN" sz="2000" b="0" strike="noStrike" spc="-1" dirty="0">
              <a:solidFill>
                <a:srgbClr val="000000"/>
              </a:solidFill>
              <a:uFill>
                <a:solidFill>
                  <a:srgbClr val="FFFFFF"/>
                </a:solidFill>
              </a:uFill>
              <a:latin typeface="Times New Roman" pitchFamily="18" charset="0"/>
              <a:cs typeface="Times New Roman" pitchFamily="18" charset="0"/>
            </a:endParaRPr>
          </a:p>
          <a:p>
            <a:pPr algn="just">
              <a:lnSpc>
                <a:spcPct val="100000"/>
              </a:lnSpc>
            </a:pPr>
            <a:endParaRPr lang="en-IN" sz="2000" b="0" strike="noStrike" spc="-1" dirty="0">
              <a:solidFill>
                <a:srgbClr val="000000"/>
              </a:solidFill>
              <a:uFill>
                <a:solidFill>
                  <a:srgbClr val="FFFFFF"/>
                </a:solidFill>
              </a:uFill>
              <a:latin typeface="Times New Roman" pitchFamily="18" charset="0"/>
              <a:cs typeface="Times New Roman" pitchFamily="18" charset="0"/>
            </a:endParaRPr>
          </a:p>
          <a:p>
            <a:pPr algn="just">
              <a:lnSpc>
                <a:spcPct val="100000"/>
              </a:lnSpc>
            </a:pPr>
            <a:endParaRPr lang="en-IN" sz="2000" b="0" strike="noStrike" spc="-1" dirty="0">
              <a:solidFill>
                <a:srgbClr val="000000"/>
              </a:solidFill>
              <a:uFill>
                <a:solidFill>
                  <a:srgbClr val="FFFFFF"/>
                </a:solidFill>
              </a:uFill>
              <a:latin typeface="Times New Roman" pitchFamily="18" charset="0"/>
              <a:cs typeface="Times New Roman" pitchFamily="18" charset="0"/>
            </a:endParaRPr>
          </a:p>
          <a:p>
            <a:pPr algn="just">
              <a:lnSpc>
                <a:spcPct val="100000"/>
              </a:lnSpc>
            </a:pPr>
            <a:endParaRPr lang="en-IN" sz="2000" b="0" strike="noStrike" spc="-1" dirty="0">
              <a:solidFill>
                <a:srgbClr val="000000"/>
              </a:solidFill>
              <a:uFill>
                <a:solidFill>
                  <a:srgbClr val="FFFFFF"/>
                </a:solidFill>
              </a:uFill>
              <a:latin typeface="Times New Roman" pitchFamily="18" charset="0"/>
              <a:cs typeface="Times New Roman" pitchFamily="18" charset="0"/>
            </a:endParaRPr>
          </a:p>
          <a:p>
            <a:pPr algn="just">
              <a:lnSpc>
                <a:spcPct val="100000"/>
              </a:lnSpc>
            </a:pPr>
            <a:endParaRPr lang="en-IN" sz="2000" b="0" strike="noStrike" spc="-1" dirty="0">
              <a:solidFill>
                <a:srgbClr val="000000"/>
              </a:solidFill>
              <a:uFill>
                <a:solidFill>
                  <a:srgbClr val="FFFFFF"/>
                </a:solidFill>
              </a:uFill>
              <a:latin typeface="Times New Roman" pitchFamily="18" charset="0"/>
              <a:cs typeface="Times New Roman" pitchFamily="18" charset="0"/>
            </a:endParaRPr>
          </a:p>
          <a:p>
            <a:pPr algn="just">
              <a:lnSpc>
                <a:spcPct val="100000"/>
              </a:lnSpc>
            </a:pPr>
            <a:endParaRPr lang="en-IN" sz="2000" b="0" strike="noStrike" spc="-1" dirty="0">
              <a:solidFill>
                <a:srgbClr val="000000"/>
              </a:solidFill>
              <a:uFill>
                <a:solidFill>
                  <a:srgbClr val="FFFFFF"/>
                </a:solidFill>
              </a:uFill>
              <a:latin typeface="Times New Roman" pitchFamily="18" charset="0"/>
              <a:cs typeface="Times New Roman" pitchFamily="18" charset="0"/>
            </a:endParaRPr>
          </a:p>
          <a:p>
            <a:pPr algn="just">
              <a:lnSpc>
                <a:spcPct val="100000"/>
              </a:lnSpc>
            </a:pPr>
            <a:endParaRPr lang="en-IN" sz="2000" b="0" strike="noStrike" spc="-1" dirty="0">
              <a:solidFill>
                <a:srgbClr val="000000"/>
              </a:solidFill>
              <a:uFill>
                <a:solidFill>
                  <a:srgbClr val="FFFFFF"/>
                </a:solidFill>
              </a:uFill>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CustomShape 1"/>
          <p:cNvSpPr/>
          <p:nvPr/>
        </p:nvSpPr>
        <p:spPr>
          <a:xfrm>
            <a:off x="457200" y="357480"/>
            <a:ext cx="8245080" cy="47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1" strike="noStrike" spc="-1">
                <a:solidFill>
                  <a:srgbClr val="FFC000"/>
                </a:solidFill>
                <a:uFill>
                  <a:solidFill>
                    <a:srgbClr val="FFFFFF"/>
                  </a:solidFill>
                </a:uFill>
                <a:latin typeface="Segoe UI"/>
                <a:ea typeface="Segoe UI"/>
              </a:rPr>
              <a:t>Predictive Analytics Tools in Market</a:t>
            </a:r>
            <a:endParaRPr lang="en-IN" sz="1800" b="0" strike="noStrike" spc="-1">
              <a:solidFill>
                <a:srgbClr val="000000"/>
              </a:solidFill>
              <a:uFill>
                <a:solidFill>
                  <a:srgbClr val="FFFFFF"/>
                </a:solidFill>
              </a:uFill>
              <a:latin typeface="Arial"/>
            </a:endParaRPr>
          </a:p>
        </p:txBody>
      </p:sp>
      <p:pic>
        <p:nvPicPr>
          <p:cNvPr id="567" name="Content Placeholder 3"/>
          <p:cNvPicPr/>
          <p:nvPr/>
        </p:nvPicPr>
        <p:blipFill>
          <a:blip r:embed="rId2"/>
          <a:stretch/>
        </p:blipFill>
        <p:spPr>
          <a:xfrm>
            <a:off x="457200" y="1458360"/>
            <a:ext cx="2357280" cy="791280"/>
          </a:xfrm>
          <a:prstGeom prst="rect">
            <a:avLst/>
          </a:prstGeom>
          <a:ln>
            <a:noFill/>
          </a:ln>
        </p:spPr>
      </p:pic>
      <p:pic>
        <p:nvPicPr>
          <p:cNvPr id="568" name="Picture 5"/>
          <p:cNvPicPr/>
          <p:nvPr/>
        </p:nvPicPr>
        <p:blipFill>
          <a:blip r:embed="rId3"/>
          <a:stretch/>
        </p:blipFill>
        <p:spPr>
          <a:xfrm>
            <a:off x="3103200" y="2792160"/>
            <a:ext cx="2022120" cy="913680"/>
          </a:xfrm>
          <a:prstGeom prst="rect">
            <a:avLst/>
          </a:prstGeom>
          <a:ln>
            <a:noFill/>
          </a:ln>
        </p:spPr>
      </p:pic>
      <p:pic>
        <p:nvPicPr>
          <p:cNvPr id="569" name="Picture 6"/>
          <p:cNvPicPr/>
          <p:nvPr/>
        </p:nvPicPr>
        <p:blipFill>
          <a:blip r:embed="rId4"/>
          <a:stretch/>
        </p:blipFill>
        <p:spPr>
          <a:xfrm>
            <a:off x="5601240" y="1432080"/>
            <a:ext cx="2437920" cy="923040"/>
          </a:xfrm>
          <a:prstGeom prst="rect">
            <a:avLst/>
          </a:prstGeom>
          <a:ln>
            <a:noFill/>
          </a:ln>
        </p:spPr>
      </p:pic>
      <p:pic>
        <p:nvPicPr>
          <p:cNvPr id="570" name="Picture 7"/>
          <p:cNvPicPr/>
          <p:nvPr/>
        </p:nvPicPr>
        <p:blipFill>
          <a:blip r:embed="rId5"/>
          <a:stretch/>
        </p:blipFill>
        <p:spPr>
          <a:xfrm>
            <a:off x="3152880" y="3897000"/>
            <a:ext cx="1943640" cy="1468800"/>
          </a:xfrm>
          <a:prstGeom prst="rect">
            <a:avLst/>
          </a:prstGeom>
          <a:ln>
            <a:noFill/>
          </a:ln>
        </p:spPr>
      </p:pic>
      <p:pic>
        <p:nvPicPr>
          <p:cNvPr id="571" name="Picture 8"/>
          <p:cNvPicPr/>
          <p:nvPr/>
        </p:nvPicPr>
        <p:blipFill>
          <a:blip r:embed="rId6"/>
          <a:stretch/>
        </p:blipFill>
        <p:spPr>
          <a:xfrm>
            <a:off x="307800" y="2854080"/>
            <a:ext cx="1504080" cy="789840"/>
          </a:xfrm>
          <a:prstGeom prst="rect">
            <a:avLst/>
          </a:prstGeom>
          <a:ln>
            <a:noFill/>
          </a:ln>
        </p:spPr>
      </p:pic>
      <p:pic>
        <p:nvPicPr>
          <p:cNvPr id="572" name="Picture 9"/>
          <p:cNvPicPr/>
          <p:nvPr/>
        </p:nvPicPr>
        <p:blipFill>
          <a:blip r:embed="rId7"/>
          <a:stretch/>
        </p:blipFill>
        <p:spPr>
          <a:xfrm>
            <a:off x="5508000" y="2513880"/>
            <a:ext cx="3628440" cy="1256760"/>
          </a:xfrm>
          <a:prstGeom prst="rect">
            <a:avLst/>
          </a:prstGeom>
          <a:ln>
            <a:noFill/>
          </a:ln>
        </p:spPr>
      </p:pic>
      <p:pic>
        <p:nvPicPr>
          <p:cNvPr id="573" name="Picture 10"/>
          <p:cNvPicPr/>
          <p:nvPr/>
        </p:nvPicPr>
        <p:blipFill>
          <a:blip r:embed="rId8"/>
          <a:stretch/>
        </p:blipFill>
        <p:spPr>
          <a:xfrm>
            <a:off x="3469680" y="1214640"/>
            <a:ext cx="1655640" cy="678600"/>
          </a:xfrm>
          <a:prstGeom prst="rect">
            <a:avLst/>
          </a:prstGeom>
          <a:ln>
            <a:noFill/>
          </a:ln>
        </p:spPr>
      </p:pic>
      <p:pic>
        <p:nvPicPr>
          <p:cNvPr id="574" name="Picture 2"/>
          <p:cNvPicPr/>
          <p:nvPr/>
        </p:nvPicPr>
        <p:blipFill>
          <a:blip r:embed="rId9"/>
          <a:stretch/>
        </p:blipFill>
        <p:spPr>
          <a:xfrm>
            <a:off x="6135120" y="3822120"/>
            <a:ext cx="1904400" cy="808920"/>
          </a:xfrm>
          <a:prstGeom prst="rect">
            <a:avLst/>
          </a:prstGeom>
          <a:ln>
            <a:noFill/>
          </a:ln>
        </p:spPr>
      </p:pic>
      <p:sp>
        <p:nvSpPr>
          <p:cNvPr id="575" name="CustomShape 2"/>
          <p:cNvSpPr/>
          <p:nvPr/>
        </p:nvSpPr>
        <p:spPr>
          <a:xfrm>
            <a:off x="155520" y="-14436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576" name="CustomShape 3"/>
          <p:cNvSpPr/>
          <p:nvPr/>
        </p:nvSpPr>
        <p:spPr>
          <a:xfrm>
            <a:off x="155520" y="-144360"/>
            <a:ext cx="304200" cy="304200"/>
          </a:xfrm>
          <a:prstGeom prst="rect">
            <a:avLst/>
          </a:prstGeom>
          <a:noFill/>
          <a:ln>
            <a:noFill/>
          </a:ln>
        </p:spPr>
        <p:style>
          <a:lnRef idx="0">
            <a:scrgbClr r="0" g="0" b="0"/>
          </a:lnRef>
          <a:fillRef idx="0">
            <a:scrgbClr r="0" g="0" b="0"/>
          </a:fillRef>
          <a:effectRef idx="0">
            <a:scrgbClr r="0" g="0" b="0"/>
          </a:effectRef>
          <a:fontRef idx="minor"/>
        </p:style>
      </p:sp>
      <p:pic>
        <p:nvPicPr>
          <p:cNvPr id="577" name="Picture 8"/>
          <p:cNvPicPr/>
          <p:nvPr/>
        </p:nvPicPr>
        <p:blipFill>
          <a:blip r:embed="rId10"/>
          <a:stretch/>
        </p:blipFill>
        <p:spPr>
          <a:xfrm>
            <a:off x="513720" y="4378680"/>
            <a:ext cx="1342440" cy="1046880"/>
          </a:xfrm>
          <a:prstGeom prst="rect">
            <a:avLst/>
          </a:prstGeom>
          <a:ln>
            <a:noFill/>
          </a:ln>
        </p:spPr>
      </p:pic>
      <p:pic>
        <p:nvPicPr>
          <p:cNvPr id="578" name="Picture 10"/>
          <p:cNvPicPr/>
          <p:nvPr/>
        </p:nvPicPr>
        <p:blipFill>
          <a:blip r:embed="rId11"/>
          <a:stretch/>
        </p:blipFill>
        <p:spPr>
          <a:xfrm>
            <a:off x="6797880" y="5476680"/>
            <a:ext cx="1904400" cy="685080"/>
          </a:xfrm>
          <a:prstGeom prst="rect">
            <a:avLst/>
          </a:prstGeom>
          <a:ln>
            <a:noFill/>
          </a:ln>
        </p:spPr>
      </p:pic>
      <p:pic>
        <p:nvPicPr>
          <p:cNvPr id="579" name="Picture 12"/>
          <p:cNvPicPr/>
          <p:nvPr/>
        </p:nvPicPr>
        <p:blipFill>
          <a:blip r:embed="rId12"/>
          <a:stretch/>
        </p:blipFill>
        <p:spPr>
          <a:xfrm>
            <a:off x="1041120" y="5688000"/>
            <a:ext cx="2856960" cy="1046880"/>
          </a:xfrm>
          <a:prstGeom prst="rect">
            <a:avLst/>
          </a:prstGeom>
          <a:ln>
            <a:noFill/>
          </a:ln>
        </p:spPr>
      </p:pic>
      <p:pic>
        <p:nvPicPr>
          <p:cNvPr id="580" name="Picture 14"/>
          <p:cNvPicPr/>
          <p:nvPr/>
        </p:nvPicPr>
        <p:blipFill>
          <a:blip r:embed="rId13"/>
          <a:stretch/>
        </p:blipFill>
        <p:spPr>
          <a:xfrm>
            <a:off x="4910040" y="5779800"/>
            <a:ext cx="1295280" cy="863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 name="TextShape 1"/>
          <p:cNvSpPr txBox="1"/>
          <p:nvPr/>
        </p:nvSpPr>
        <p:spPr>
          <a:xfrm>
            <a:off x="457200" y="273600"/>
            <a:ext cx="8228880" cy="564120"/>
          </a:xfrm>
          <a:prstGeom prst="rect">
            <a:avLst/>
          </a:prstGeom>
          <a:noFill/>
          <a:ln>
            <a:noFill/>
          </a:ln>
        </p:spPr>
        <p:txBody>
          <a:bodyPr lIns="0" tIns="0" rIns="0" bIns="0" anchor="ctr"/>
          <a:lstStyle/>
          <a:p>
            <a:pPr algn="ctr">
              <a:lnSpc>
                <a:spcPct val="100000"/>
              </a:lnSpc>
            </a:pPr>
            <a:r>
              <a:rPr lang="en-US" sz="1800" b="1" strike="noStrike" spc="-1">
                <a:solidFill>
                  <a:srgbClr val="000000"/>
                </a:solidFill>
                <a:uFill>
                  <a:solidFill>
                    <a:srgbClr val="FFFFFF"/>
                  </a:solidFill>
                </a:uFill>
                <a:latin typeface="Arial"/>
              </a:rPr>
              <a:t>1. Descriptive: What is happening?
</a:t>
            </a:r>
            <a:endParaRPr lang="en-US" sz="1800" b="0" strike="noStrike" spc="-1">
              <a:solidFill>
                <a:srgbClr val="000000"/>
              </a:solidFill>
              <a:uFill>
                <a:solidFill>
                  <a:srgbClr val="FFFFFF"/>
                </a:solidFill>
              </a:uFill>
              <a:latin typeface="Arial"/>
            </a:endParaRPr>
          </a:p>
        </p:txBody>
      </p:sp>
      <p:sp>
        <p:nvSpPr>
          <p:cNvPr id="582" name="TextShape 2"/>
          <p:cNvSpPr txBox="1"/>
          <p:nvPr/>
        </p:nvSpPr>
        <p:spPr>
          <a:xfrm>
            <a:off x="0" y="914400"/>
            <a:ext cx="9143640" cy="5943240"/>
          </a:xfrm>
          <a:prstGeom prst="rect">
            <a:avLst/>
          </a:prstGeom>
          <a:noFill/>
          <a:ln>
            <a:noFill/>
          </a:ln>
        </p:spPr>
        <p:txBody>
          <a:bodyPr lIns="0" tIns="0" rIns="0" bIns="0" anchor="ctr"/>
          <a:lstStyle/>
          <a:p>
            <a:pPr algn="just">
              <a:lnSpc>
                <a:spcPct val="100000"/>
              </a:lnSpc>
            </a:pPr>
            <a:endParaRPr lang="en-IN" sz="3200" b="0" strike="noStrike" spc="-1">
              <a:solidFill>
                <a:srgbClr val="000000"/>
              </a:solidFill>
              <a:uFill>
                <a:solidFill>
                  <a:srgbClr val="FFFFFF"/>
                </a:solidFill>
              </a:uFill>
              <a:latin typeface="Arial"/>
            </a:endParaRPr>
          </a:p>
          <a:p>
            <a:pPr algn="just">
              <a:lnSpc>
                <a:spcPct val="100000"/>
              </a:lnSpc>
            </a:pPr>
            <a:endParaRPr lang="en-IN" sz="3200" b="0" strike="noStrike" spc="-1">
              <a:solidFill>
                <a:srgbClr val="000000"/>
              </a:solidFill>
              <a:uFill>
                <a:solidFill>
                  <a:srgbClr val="FFFFFF"/>
                </a:solidFill>
              </a:uFill>
              <a:latin typeface="Arial"/>
            </a:endParaRPr>
          </a:p>
          <a:p>
            <a:pPr algn="just">
              <a:lnSpc>
                <a:spcPct val="100000"/>
              </a:lnSpc>
            </a:pPr>
            <a:endParaRPr lang="en-IN" sz="3200" b="0" strike="noStrike" spc="-1">
              <a:solidFill>
                <a:srgbClr val="000000"/>
              </a:solidFill>
              <a:uFill>
                <a:solidFill>
                  <a:srgbClr val="FFFFFF"/>
                </a:solidFill>
              </a:uFill>
              <a:latin typeface="Arial"/>
            </a:endParaRPr>
          </a:p>
          <a:p>
            <a:pPr algn="just">
              <a:lnSpc>
                <a:spcPct val="100000"/>
              </a:lnSpc>
            </a:pPr>
            <a:endParaRPr lang="en-IN" sz="3200" b="0" strike="noStrike" spc="-1">
              <a:solidFill>
                <a:srgbClr val="000000"/>
              </a:solidFill>
              <a:uFill>
                <a:solidFill>
                  <a:srgbClr val="FFFFFF"/>
                </a:solidFill>
              </a:uFill>
              <a:latin typeface="Arial"/>
            </a:endParaRPr>
          </a:p>
          <a:p>
            <a:pPr algn="just">
              <a:lnSpc>
                <a:spcPct val="100000"/>
              </a:lnSpc>
            </a:pPr>
            <a:endParaRPr lang="en-IN" sz="3200" b="0" strike="noStrike" spc="-1">
              <a:solidFill>
                <a:srgbClr val="000000"/>
              </a:solidFill>
              <a:uFill>
                <a:solidFill>
                  <a:srgbClr val="FFFFFF"/>
                </a:solidFill>
              </a:uFill>
              <a:latin typeface="Arial"/>
            </a:endParaRPr>
          </a:p>
          <a:p>
            <a:pPr marL="343080" indent="-342720" algn="just">
              <a:lnSpc>
                <a:spcPct val="100000"/>
              </a:lnSpc>
              <a:buClr>
                <a:srgbClr val="000000"/>
              </a:buClr>
              <a:buFont typeface="Wingdings" charset="2"/>
              <a:buChar char=""/>
            </a:pPr>
            <a:r>
              <a:rPr lang="en-IN" sz="2000" b="0" strike="noStrike" spc="-1">
                <a:solidFill>
                  <a:srgbClr val="000000"/>
                </a:solidFill>
                <a:uFill>
                  <a:solidFill>
                    <a:srgbClr val="FFFFFF"/>
                  </a:solidFill>
                </a:uFill>
                <a:latin typeface="Times New Roman"/>
              </a:rPr>
              <a:t>This is the most common of all forms. In business it provides the analyst a view of key metrics and measures within the business.</a:t>
            </a:r>
            <a:endParaRPr lang="en-IN" sz="3200" b="0" strike="noStrike" spc="-1">
              <a:solidFill>
                <a:srgbClr val="000000"/>
              </a:solidFill>
              <a:uFill>
                <a:solidFill>
                  <a:srgbClr val="FFFFFF"/>
                </a:solidFill>
              </a:uFill>
              <a:latin typeface="Arial"/>
            </a:endParaRPr>
          </a:p>
          <a:p>
            <a:pPr algn="just">
              <a:lnSpc>
                <a:spcPct val="100000"/>
              </a:lnSpc>
            </a:pPr>
            <a:endParaRPr lang="en-IN" sz="3200" b="0" strike="noStrike" spc="-1">
              <a:solidFill>
                <a:srgbClr val="000000"/>
              </a:solidFill>
              <a:uFill>
                <a:solidFill>
                  <a:srgbClr val="FFFFFF"/>
                </a:solidFill>
              </a:uFill>
              <a:latin typeface="Arial"/>
            </a:endParaRPr>
          </a:p>
          <a:p>
            <a:pPr marL="343080" indent="-342720" algn="just">
              <a:lnSpc>
                <a:spcPct val="100000"/>
              </a:lnSpc>
              <a:buClr>
                <a:srgbClr val="000000"/>
              </a:buClr>
              <a:buFont typeface="Wingdings" charset="2"/>
              <a:buChar char=""/>
            </a:pPr>
            <a:r>
              <a:rPr lang="en-IN" sz="2000" b="0" strike="noStrike" spc="-1">
                <a:solidFill>
                  <a:srgbClr val="000000"/>
                </a:solidFill>
                <a:uFill>
                  <a:solidFill>
                    <a:srgbClr val="FFFFFF"/>
                  </a:solidFill>
                </a:uFill>
                <a:latin typeface="Times New Roman"/>
              </a:rPr>
              <a:t>An examples of this could be a monthly profit and loss statement. Similarly, an analyst could have data on a large population of customers.</a:t>
            </a:r>
            <a:endParaRPr lang="en-IN" sz="3200" b="0" strike="noStrike" spc="-1">
              <a:solidFill>
                <a:srgbClr val="000000"/>
              </a:solidFill>
              <a:uFill>
                <a:solidFill>
                  <a:srgbClr val="FFFFFF"/>
                </a:solidFill>
              </a:uFill>
              <a:latin typeface="Arial"/>
            </a:endParaRPr>
          </a:p>
          <a:p>
            <a:pPr algn="just">
              <a:lnSpc>
                <a:spcPct val="100000"/>
              </a:lnSpc>
            </a:pPr>
            <a:endParaRPr lang="en-IN" sz="3200" b="0" strike="noStrike" spc="-1">
              <a:solidFill>
                <a:srgbClr val="000000"/>
              </a:solidFill>
              <a:uFill>
                <a:solidFill>
                  <a:srgbClr val="FFFFFF"/>
                </a:solidFill>
              </a:uFill>
              <a:latin typeface="Arial"/>
            </a:endParaRPr>
          </a:p>
          <a:p>
            <a:pPr algn="just">
              <a:lnSpc>
                <a:spcPct val="100000"/>
              </a:lnSpc>
            </a:pPr>
            <a:endParaRPr lang="en-IN" sz="3200" b="0" strike="noStrike" spc="-1">
              <a:solidFill>
                <a:srgbClr val="000000"/>
              </a:solidFill>
              <a:uFill>
                <a:solidFill>
                  <a:srgbClr val="FFFFFF"/>
                </a:solidFill>
              </a:uFill>
              <a:latin typeface="Arial"/>
            </a:endParaRPr>
          </a:p>
        </p:txBody>
      </p:sp>
      <p:pic>
        <p:nvPicPr>
          <p:cNvPr id="583" name="Image1"/>
          <p:cNvPicPr/>
          <p:nvPr/>
        </p:nvPicPr>
        <p:blipFill>
          <a:blip r:embed="rId2"/>
          <a:stretch/>
        </p:blipFill>
        <p:spPr>
          <a:xfrm>
            <a:off x="2209680" y="685800"/>
            <a:ext cx="4571640" cy="2590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TextShape 1"/>
          <p:cNvSpPr txBox="1"/>
          <p:nvPr/>
        </p:nvSpPr>
        <p:spPr>
          <a:xfrm>
            <a:off x="457200" y="273600"/>
            <a:ext cx="8228880" cy="411840"/>
          </a:xfrm>
          <a:prstGeom prst="rect">
            <a:avLst/>
          </a:prstGeom>
          <a:noFill/>
          <a:ln>
            <a:noFill/>
          </a:ln>
        </p:spPr>
        <p:txBody>
          <a:bodyPr lIns="0" tIns="0" rIns="0" bIns="0" anchor="ctr"/>
          <a:lstStyle/>
          <a:p>
            <a:pPr algn="ctr">
              <a:lnSpc>
                <a:spcPct val="100000"/>
              </a:lnSpc>
            </a:pPr>
            <a:r>
              <a:rPr lang="en-US" sz="2000" b="1" strike="noStrike" spc="-1">
                <a:solidFill>
                  <a:srgbClr val="000000"/>
                </a:solidFill>
                <a:uFill>
                  <a:solidFill>
                    <a:srgbClr val="FFFFFF"/>
                  </a:solidFill>
                </a:uFill>
                <a:latin typeface="Times New Roman"/>
              </a:rPr>
              <a:t>2. Predictive: What is likely to happen?
</a:t>
            </a:r>
            <a:endParaRPr lang="en-US" sz="1800" b="0" strike="noStrike" spc="-1">
              <a:solidFill>
                <a:srgbClr val="000000"/>
              </a:solidFill>
              <a:uFill>
                <a:solidFill>
                  <a:srgbClr val="FFFFFF"/>
                </a:solidFill>
              </a:uFill>
              <a:latin typeface="Arial"/>
            </a:endParaRPr>
          </a:p>
        </p:txBody>
      </p:sp>
      <p:sp>
        <p:nvSpPr>
          <p:cNvPr id="585" name="TextShape 2"/>
          <p:cNvSpPr txBox="1"/>
          <p:nvPr/>
        </p:nvSpPr>
        <p:spPr>
          <a:xfrm>
            <a:off x="0" y="1371600"/>
            <a:ext cx="9143640" cy="5486040"/>
          </a:xfrm>
          <a:prstGeom prst="rect">
            <a:avLst/>
          </a:prstGeom>
          <a:noFill/>
          <a:ln>
            <a:noFill/>
          </a:ln>
        </p:spPr>
        <p:txBody>
          <a:bodyPr lIns="0" tIns="0" rIns="0" bIns="0" anchor="ctr"/>
          <a:lstStyle/>
          <a:p>
            <a:pPr algn="just">
              <a:lnSpc>
                <a:spcPct val="100000"/>
              </a:lnSpc>
            </a:pPr>
            <a:endParaRPr lang="en-IN" sz="3200" b="0" strike="noStrike" spc="-1">
              <a:solidFill>
                <a:srgbClr val="000000"/>
              </a:solidFill>
              <a:uFill>
                <a:solidFill>
                  <a:srgbClr val="FFFFFF"/>
                </a:solidFill>
              </a:uFill>
              <a:latin typeface="Arial"/>
            </a:endParaRPr>
          </a:p>
          <a:p>
            <a:pPr algn="just">
              <a:lnSpc>
                <a:spcPct val="100000"/>
              </a:lnSpc>
            </a:pPr>
            <a:endParaRPr lang="en-IN" sz="3200" b="0" strike="noStrike" spc="-1">
              <a:solidFill>
                <a:srgbClr val="000000"/>
              </a:solidFill>
              <a:uFill>
                <a:solidFill>
                  <a:srgbClr val="FFFFFF"/>
                </a:solidFill>
              </a:uFill>
              <a:latin typeface="Arial"/>
            </a:endParaRPr>
          </a:p>
          <a:p>
            <a:pPr algn="just">
              <a:lnSpc>
                <a:spcPct val="100000"/>
              </a:lnSpc>
            </a:pPr>
            <a:endParaRPr lang="en-IN" sz="3200" b="0" strike="noStrike" spc="-1">
              <a:solidFill>
                <a:srgbClr val="000000"/>
              </a:solidFill>
              <a:uFill>
                <a:solidFill>
                  <a:srgbClr val="FFFFFF"/>
                </a:solidFill>
              </a:uFill>
              <a:latin typeface="Arial"/>
            </a:endParaRPr>
          </a:p>
          <a:p>
            <a:pPr algn="just">
              <a:lnSpc>
                <a:spcPct val="100000"/>
              </a:lnSpc>
            </a:pPr>
            <a:endParaRPr lang="en-IN" sz="3200" b="0" strike="noStrike" spc="-1">
              <a:solidFill>
                <a:srgbClr val="000000"/>
              </a:solidFill>
              <a:uFill>
                <a:solidFill>
                  <a:srgbClr val="FFFFFF"/>
                </a:solidFill>
              </a:uFill>
              <a:latin typeface="Arial"/>
            </a:endParaRPr>
          </a:p>
          <a:p>
            <a:pPr marL="343080" indent="-342720" algn="just">
              <a:lnSpc>
                <a:spcPct val="100000"/>
              </a:lnSpc>
              <a:buClr>
                <a:srgbClr val="000000"/>
              </a:buClr>
              <a:buFont typeface="Wingdings" charset="2"/>
              <a:buChar char=""/>
            </a:pPr>
            <a:r>
              <a:rPr lang="en-IN" sz="2000" b="0" strike="noStrike" spc="-1">
                <a:solidFill>
                  <a:srgbClr val="000000"/>
                </a:solidFill>
                <a:uFill>
                  <a:solidFill>
                    <a:srgbClr val="FFFFFF"/>
                  </a:solidFill>
                </a:uFill>
                <a:latin typeface="Times New Roman"/>
              </a:rPr>
              <a:t>Predictive analytics is all about forecasting. Whether it’s the likelihood of an event happening in future, forecasting a quantifiable amount or estimating a point in time at which something might happen – these are all done through predictive models.</a:t>
            </a:r>
            <a:endParaRPr lang="en-IN" sz="3200" b="0" strike="noStrike" spc="-1">
              <a:solidFill>
                <a:srgbClr val="000000"/>
              </a:solidFill>
              <a:uFill>
                <a:solidFill>
                  <a:srgbClr val="FFFFFF"/>
                </a:solidFill>
              </a:uFill>
              <a:latin typeface="Arial"/>
            </a:endParaRPr>
          </a:p>
          <a:p>
            <a:pPr algn="just">
              <a:lnSpc>
                <a:spcPct val="100000"/>
              </a:lnSpc>
            </a:pPr>
            <a:endParaRPr lang="en-IN" sz="3200" b="0" strike="noStrike" spc="-1">
              <a:solidFill>
                <a:srgbClr val="000000"/>
              </a:solidFill>
              <a:uFill>
                <a:solidFill>
                  <a:srgbClr val="FFFFFF"/>
                </a:solidFill>
              </a:uFill>
              <a:latin typeface="Arial"/>
            </a:endParaRPr>
          </a:p>
          <a:p>
            <a:pPr algn="just">
              <a:lnSpc>
                <a:spcPct val="100000"/>
              </a:lnSpc>
            </a:pPr>
            <a:endParaRPr lang="en-IN" sz="3200" b="0" strike="noStrike" spc="-1">
              <a:solidFill>
                <a:srgbClr val="000000"/>
              </a:solidFill>
              <a:uFill>
                <a:solidFill>
                  <a:srgbClr val="FFFFFF"/>
                </a:solidFill>
              </a:uFill>
              <a:latin typeface="Arial"/>
            </a:endParaRPr>
          </a:p>
          <a:p>
            <a:pPr marL="343080" indent="-342720" algn="just">
              <a:lnSpc>
                <a:spcPct val="100000"/>
              </a:lnSpc>
              <a:buClr>
                <a:srgbClr val="000000"/>
              </a:buClr>
              <a:buFont typeface="Wingdings" charset="2"/>
              <a:buChar char=""/>
            </a:pPr>
            <a:r>
              <a:rPr lang="en-IN" sz="2000" b="0" strike="noStrike" spc="-1">
                <a:solidFill>
                  <a:srgbClr val="000000"/>
                </a:solidFill>
                <a:uFill>
                  <a:solidFill>
                    <a:srgbClr val="FFFFFF"/>
                  </a:solidFill>
                </a:uFill>
                <a:latin typeface="Times New Roman"/>
              </a:rPr>
              <a:t>In a world of great uncertainty, being able to predict allows one to make better decisions. Predictive models are some of the most important utilised across a number of fields.</a:t>
            </a:r>
            <a:endParaRPr lang="en-IN" sz="3200" b="0" strike="noStrike" spc="-1">
              <a:solidFill>
                <a:srgbClr val="000000"/>
              </a:solidFill>
              <a:uFill>
                <a:solidFill>
                  <a:srgbClr val="FFFFFF"/>
                </a:solidFill>
              </a:uFill>
              <a:latin typeface="Arial"/>
            </a:endParaRPr>
          </a:p>
          <a:p>
            <a:pPr algn="just">
              <a:lnSpc>
                <a:spcPct val="100000"/>
              </a:lnSpc>
            </a:pPr>
            <a:endParaRPr lang="en-IN" sz="3200" b="0" strike="noStrike" spc="-1">
              <a:solidFill>
                <a:srgbClr val="000000"/>
              </a:solidFill>
              <a:uFill>
                <a:solidFill>
                  <a:srgbClr val="FFFFFF"/>
                </a:solidFill>
              </a:uFill>
              <a:latin typeface="Arial"/>
            </a:endParaRPr>
          </a:p>
        </p:txBody>
      </p:sp>
      <p:pic>
        <p:nvPicPr>
          <p:cNvPr id="586" name="Image3"/>
          <p:cNvPicPr/>
          <p:nvPr/>
        </p:nvPicPr>
        <p:blipFill>
          <a:blip r:embed="rId2"/>
          <a:stretch/>
        </p:blipFill>
        <p:spPr>
          <a:xfrm>
            <a:off x="2743200" y="457200"/>
            <a:ext cx="3885840" cy="1980720"/>
          </a:xfrm>
          <a:prstGeom prst="rect">
            <a:avLst/>
          </a:prstGeom>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CustomShape 1"/>
          <p:cNvSpPr/>
          <p:nvPr/>
        </p:nvSpPr>
        <p:spPr>
          <a:xfrm>
            <a:off x="0" y="0"/>
            <a:ext cx="9142920" cy="685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9800" algn="just">
              <a:lnSpc>
                <a:spcPct val="100000"/>
              </a:lnSpc>
            </a:pPr>
            <a:endParaRPr lang="en-IN" sz="1800" b="0" strike="noStrike" spc="-1">
              <a:solidFill>
                <a:srgbClr val="000000"/>
              </a:solidFill>
              <a:uFill>
                <a:solidFill>
                  <a:srgbClr val="FFFFFF"/>
                </a:solidFill>
              </a:uFill>
              <a:latin typeface="Arial"/>
            </a:endParaRPr>
          </a:p>
          <a:p>
            <a:pPr marL="365760" indent="-254880" algn="just">
              <a:lnSpc>
                <a:spcPct val="100000"/>
              </a:lnSpc>
              <a:buClr>
                <a:srgbClr val="2DA2BF"/>
              </a:buClr>
              <a:buSzPct val="68000"/>
              <a:buFont typeface="Wingdings 3" charset="2"/>
              <a:buChar char=""/>
            </a:pPr>
            <a:r>
              <a:rPr lang="en-IN" sz="2000" b="1" strike="noStrike" spc="-1">
                <a:solidFill>
                  <a:srgbClr val="000000"/>
                </a:solidFill>
                <a:uFill>
                  <a:solidFill>
                    <a:srgbClr val="FFFFFF"/>
                  </a:solidFill>
                </a:uFill>
                <a:latin typeface="Times New Roman"/>
              </a:rPr>
              <a:t>Data Analysis</a:t>
            </a:r>
            <a:r>
              <a:rPr lang="en-IN" sz="2000" b="0" strike="noStrike" spc="-1">
                <a:solidFill>
                  <a:srgbClr val="000000"/>
                </a:solidFill>
                <a:uFill>
                  <a:solidFill>
                    <a:srgbClr val="FFFFFF"/>
                  </a:solidFill>
                </a:uFill>
                <a:latin typeface="Times New Roman"/>
              </a:rPr>
              <a:t> stands for human activities aimed at gaining some insight on a dataset. An analyst can use some </a:t>
            </a:r>
            <a:r>
              <a:rPr lang="en-IN" sz="2000" b="0" u="sng" strike="noStrike" spc="-1">
                <a:solidFill>
                  <a:srgbClr val="FF8119"/>
                </a:solidFill>
                <a:uFill>
                  <a:solidFill>
                    <a:srgbClr val="FFFFFF"/>
                  </a:solidFill>
                </a:uFill>
                <a:latin typeface="Times New Roman"/>
                <a:hlinkClick r:id="rId2"/>
              </a:rPr>
              <a:t>Data Analytics tools</a:t>
            </a:r>
            <a:r>
              <a:rPr lang="en-IN" sz="2000" b="0" strike="noStrike" spc="-1">
                <a:solidFill>
                  <a:srgbClr val="000000"/>
                </a:solidFill>
                <a:uFill>
                  <a:solidFill>
                    <a:srgbClr val="FFFFFF"/>
                  </a:solidFill>
                </a:uFill>
                <a:latin typeface="Times New Roman"/>
              </a:rPr>
              <a:t> to obtain desired results, but in principle, Data Analysis can be performed without special data processing</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marL="365760" indent="-254880" algn="just">
              <a:lnSpc>
                <a:spcPct val="100000"/>
              </a:lnSpc>
              <a:buClr>
                <a:srgbClr val="2DA2BF"/>
              </a:buClr>
              <a:buSzPct val="68000"/>
              <a:buFont typeface="Wingdings 3" charset="2"/>
              <a:buChar char=""/>
            </a:pPr>
            <a:r>
              <a:rPr lang="en-IN" sz="2000" b="1" strike="noStrike" spc="-1">
                <a:solidFill>
                  <a:srgbClr val="000000"/>
                </a:solidFill>
                <a:uFill>
                  <a:solidFill>
                    <a:srgbClr val="FFFFFF"/>
                  </a:solidFill>
                </a:uFill>
                <a:latin typeface="Times New Roman"/>
              </a:rPr>
              <a:t>Data Analytics </a:t>
            </a:r>
            <a:r>
              <a:rPr lang="en-IN" sz="2000" b="0" strike="noStrike" spc="-1">
                <a:solidFill>
                  <a:srgbClr val="000000"/>
                </a:solidFill>
                <a:uFill>
                  <a:solidFill>
                    <a:srgbClr val="FFFFFF"/>
                  </a:solidFill>
                </a:uFill>
                <a:latin typeface="Times New Roman"/>
              </a:rPr>
              <a:t>= Data analysis + logic</a:t>
            </a:r>
            <a:endParaRPr lang="en-IN" sz="1800" b="0" strike="noStrike" spc="-1">
              <a:solidFill>
                <a:srgbClr val="000000"/>
              </a:solidFill>
              <a:uFill>
                <a:solidFill>
                  <a:srgbClr val="FFFFFF"/>
                </a:solidFill>
              </a:uFill>
              <a:latin typeface="Arial"/>
            </a:endParaRPr>
          </a:p>
        </p:txBody>
      </p:sp>
      <p:pic>
        <p:nvPicPr>
          <p:cNvPr id="446" name="Picture 2"/>
          <p:cNvPicPr/>
          <p:nvPr/>
        </p:nvPicPr>
        <p:blipFill>
          <a:blip r:embed="rId3"/>
          <a:stretch/>
        </p:blipFill>
        <p:spPr>
          <a:xfrm>
            <a:off x="2590920" y="3276720"/>
            <a:ext cx="4290120" cy="28944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 name="TextShape 1"/>
          <p:cNvSpPr txBox="1"/>
          <p:nvPr/>
        </p:nvSpPr>
        <p:spPr>
          <a:xfrm>
            <a:off x="457200" y="273600"/>
            <a:ext cx="8228880" cy="640440"/>
          </a:xfrm>
          <a:prstGeom prst="rect">
            <a:avLst/>
          </a:prstGeom>
          <a:noFill/>
          <a:ln>
            <a:noFill/>
          </a:ln>
        </p:spPr>
        <p:txBody>
          <a:bodyPr lIns="0" tIns="0" rIns="0" bIns="0" anchor="ctr"/>
          <a:lstStyle/>
          <a:p>
            <a:pPr algn="ctr">
              <a:lnSpc>
                <a:spcPct val="100000"/>
              </a:lnSpc>
            </a:pPr>
            <a:r>
              <a:rPr lang="en-US" sz="2400" b="1" strike="noStrike" spc="-1">
                <a:solidFill>
                  <a:srgbClr val="000000"/>
                </a:solidFill>
                <a:uFill>
                  <a:solidFill>
                    <a:srgbClr val="FFFFFF"/>
                  </a:solidFill>
                </a:uFill>
                <a:latin typeface="Times New Roman"/>
              </a:rPr>
              <a:t>3. Prescriptive: What do I need to do?
</a:t>
            </a:r>
            <a:endParaRPr lang="en-US" sz="1800" b="0" strike="noStrike" spc="-1">
              <a:solidFill>
                <a:srgbClr val="000000"/>
              </a:solidFill>
              <a:uFill>
                <a:solidFill>
                  <a:srgbClr val="FFFFFF"/>
                </a:solidFill>
              </a:uFill>
              <a:latin typeface="Arial"/>
            </a:endParaRPr>
          </a:p>
        </p:txBody>
      </p:sp>
      <p:sp>
        <p:nvSpPr>
          <p:cNvPr id="588" name="TextShape 2"/>
          <p:cNvSpPr txBox="1"/>
          <p:nvPr/>
        </p:nvSpPr>
        <p:spPr>
          <a:xfrm>
            <a:off x="0" y="1447920"/>
            <a:ext cx="9143640" cy="5409720"/>
          </a:xfrm>
          <a:prstGeom prst="rect">
            <a:avLst/>
          </a:prstGeom>
          <a:noFill/>
          <a:ln>
            <a:noFill/>
          </a:ln>
        </p:spPr>
        <p:txBody>
          <a:bodyPr lIns="0" tIns="0" rIns="0" bIns="0" anchor="ctr"/>
          <a:lstStyle/>
          <a:p>
            <a:pPr algn="just">
              <a:lnSpc>
                <a:spcPct val="100000"/>
              </a:lnSpc>
            </a:pPr>
            <a:endParaRPr lang="en-IN" sz="3200" b="0" strike="noStrike" spc="-1">
              <a:solidFill>
                <a:srgbClr val="000000"/>
              </a:solidFill>
              <a:uFill>
                <a:solidFill>
                  <a:srgbClr val="FFFFFF"/>
                </a:solidFill>
              </a:uFill>
              <a:latin typeface="Arial"/>
            </a:endParaRPr>
          </a:p>
          <a:p>
            <a:pPr algn="just">
              <a:lnSpc>
                <a:spcPct val="100000"/>
              </a:lnSpc>
            </a:pPr>
            <a:endParaRPr lang="en-IN" sz="3200" b="0" strike="noStrike" spc="-1">
              <a:solidFill>
                <a:srgbClr val="000000"/>
              </a:solidFill>
              <a:uFill>
                <a:solidFill>
                  <a:srgbClr val="FFFFFF"/>
                </a:solidFill>
              </a:uFill>
              <a:latin typeface="Arial"/>
            </a:endParaRPr>
          </a:p>
          <a:p>
            <a:pPr marL="343080" indent="-342720" algn="just">
              <a:lnSpc>
                <a:spcPct val="100000"/>
              </a:lnSpc>
              <a:buClr>
                <a:srgbClr val="000000"/>
              </a:buClr>
              <a:buFont typeface="Wingdings" charset="2"/>
              <a:buChar char=""/>
            </a:pPr>
            <a:r>
              <a:rPr lang="en-IN" sz="2000" b="0" strike="noStrike" spc="-1">
                <a:solidFill>
                  <a:srgbClr val="000000"/>
                </a:solidFill>
                <a:uFill>
                  <a:solidFill>
                    <a:srgbClr val="FFFFFF"/>
                  </a:solidFill>
                </a:uFill>
                <a:latin typeface="Times New Roman"/>
              </a:rPr>
              <a:t>The prescriptive model utilises an understanding of what has happened, why it has happened and a variety of “what-might-happen” analysis to help the user determine the best course of action to take.</a:t>
            </a:r>
            <a:endParaRPr lang="en-IN" sz="3200" b="0" strike="noStrike" spc="-1">
              <a:solidFill>
                <a:srgbClr val="000000"/>
              </a:solidFill>
              <a:uFill>
                <a:solidFill>
                  <a:srgbClr val="FFFFFF"/>
                </a:solidFill>
              </a:uFill>
              <a:latin typeface="Arial"/>
            </a:endParaRPr>
          </a:p>
          <a:p>
            <a:pPr algn="just">
              <a:lnSpc>
                <a:spcPct val="100000"/>
              </a:lnSpc>
            </a:pPr>
            <a:endParaRPr lang="en-IN" sz="3200" b="0" strike="noStrike" spc="-1">
              <a:solidFill>
                <a:srgbClr val="000000"/>
              </a:solidFill>
              <a:uFill>
                <a:solidFill>
                  <a:srgbClr val="FFFFFF"/>
                </a:solidFill>
              </a:uFill>
              <a:latin typeface="Arial"/>
            </a:endParaRPr>
          </a:p>
          <a:p>
            <a:pPr marL="343080" indent="-342720" algn="just">
              <a:lnSpc>
                <a:spcPct val="100000"/>
              </a:lnSpc>
              <a:buClr>
                <a:srgbClr val="000000"/>
              </a:buClr>
              <a:buFont typeface="Wingdings" charset="2"/>
              <a:buChar char=""/>
            </a:pPr>
            <a:r>
              <a:rPr lang="en-IN" sz="2000" b="0" strike="noStrike" spc="-1">
                <a:solidFill>
                  <a:srgbClr val="000000"/>
                </a:solidFill>
                <a:uFill>
                  <a:solidFill>
                    <a:srgbClr val="FFFFFF"/>
                  </a:solidFill>
                </a:uFill>
                <a:latin typeface="Times New Roman"/>
              </a:rPr>
              <a:t> Prescriptive analysis is typically not just with one individual action, but is in fact a host of other actions.</a:t>
            </a:r>
            <a:endParaRPr lang="en-IN" sz="3200" b="0" strike="noStrike" spc="-1">
              <a:solidFill>
                <a:srgbClr val="000000"/>
              </a:solidFill>
              <a:uFill>
                <a:solidFill>
                  <a:srgbClr val="FFFFFF"/>
                </a:solidFill>
              </a:uFill>
              <a:latin typeface="Arial"/>
            </a:endParaRPr>
          </a:p>
          <a:p>
            <a:pPr algn="just">
              <a:lnSpc>
                <a:spcPct val="100000"/>
              </a:lnSpc>
            </a:pPr>
            <a:endParaRPr lang="en-IN" sz="3200" b="0" strike="noStrike" spc="-1">
              <a:solidFill>
                <a:srgbClr val="000000"/>
              </a:solidFill>
              <a:uFill>
                <a:solidFill>
                  <a:srgbClr val="FFFFFF"/>
                </a:solidFill>
              </a:uFill>
              <a:latin typeface="Arial"/>
            </a:endParaRPr>
          </a:p>
          <a:p>
            <a:pPr marL="343080" indent="-342720" algn="just">
              <a:lnSpc>
                <a:spcPct val="100000"/>
              </a:lnSpc>
              <a:buClr>
                <a:srgbClr val="000000"/>
              </a:buClr>
              <a:buFont typeface="Wingdings" charset="2"/>
              <a:buChar char=""/>
            </a:pPr>
            <a:r>
              <a:rPr lang="en-IN" sz="2000" b="0" strike="noStrike" spc="-1">
                <a:solidFill>
                  <a:srgbClr val="000000"/>
                </a:solidFill>
                <a:uFill>
                  <a:solidFill>
                    <a:srgbClr val="FFFFFF"/>
                  </a:solidFill>
                </a:uFill>
                <a:latin typeface="Times New Roman"/>
              </a:rPr>
              <a:t>A good example of this is a traffic application helping you choose the best route home and taking into account the distance of each route, the speed at which one can travel on each road and, crucially, the current traffic constraints.</a:t>
            </a:r>
            <a:endParaRPr lang="en-IN" sz="3200" b="0" strike="noStrike" spc="-1">
              <a:solidFill>
                <a:srgbClr val="000000"/>
              </a:solidFill>
              <a:uFill>
                <a:solidFill>
                  <a:srgbClr val="FFFFFF"/>
                </a:solidFill>
              </a:uFill>
              <a:latin typeface="Arial"/>
            </a:endParaRPr>
          </a:p>
          <a:p>
            <a:pPr algn="just">
              <a:lnSpc>
                <a:spcPct val="100000"/>
              </a:lnSpc>
            </a:pPr>
            <a:endParaRPr lang="en-IN" sz="3200" b="0" strike="noStrike" spc="-1">
              <a:solidFill>
                <a:srgbClr val="000000"/>
              </a:solidFill>
              <a:uFill>
                <a:solidFill>
                  <a:srgbClr val="FFFFFF"/>
                </a:solidFill>
              </a:uFill>
              <a:latin typeface="Arial"/>
            </a:endParaRPr>
          </a:p>
        </p:txBody>
      </p:sp>
      <p:pic>
        <p:nvPicPr>
          <p:cNvPr id="589" name="Picture 2"/>
          <p:cNvPicPr/>
          <p:nvPr/>
        </p:nvPicPr>
        <p:blipFill>
          <a:blip r:embed="rId2"/>
          <a:stretch/>
        </p:blipFill>
        <p:spPr>
          <a:xfrm>
            <a:off x="3124080" y="609480"/>
            <a:ext cx="3276360" cy="1904760"/>
          </a:xfrm>
          <a:prstGeom prst="rect">
            <a:avLst/>
          </a:prstGeom>
          <a:ln>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TextShape 1"/>
          <p:cNvSpPr txBox="1"/>
          <p:nvPr/>
        </p:nvSpPr>
        <p:spPr>
          <a:xfrm>
            <a:off x="457200" y="-1800"/>
            <a:ext cx="8228880" cy="1144440"/>
          </a:xfrm>
          <a:prstGeom prst="rect">
            <a:avLst/>
          </a:prstGeom>
          <a:noFill/>
          <a:ln>
            <a:noFill/>
          </a:ln>
        </p:spPr>
        <p:txBody>
          <a:bodyPr lIns="0" tIns="0" rIns="0" bIns="0" anchor="ctr"/>
          <a:lstStyle/>
          <a:p>
            <a:pPr algn="ctr">
              <a:lnSpc>
                <a:spcPct val="100000"/>
              </a:lnSpc>
            </a:pPr>
            <a:r>
              <a:rPr lang="en-US" sz="2400" b="0" strike="noStrike" spc="-1">
                <a:solidFill>
                  <a:srgbClr val="FF0000"/>
                </a:solidFill>
                <a:uFill>
                  <a:solidFill>
                    <a:srgbClr val="FFFFFF"/>
                  </a:solidFill>
                </a:uFill>
                <a:latin typeface="Times New Roman"/>
              </a:rPr>
              <a:t>Interesting R Applications</a:t>
            </a:r>
            <a:endParaRPr lang="en-US" sz="1800" b="0" strike="noStrike" spc="-1">
              <a:solidFill>
                <a:srgbClr val="000000"/>
              </a:solidFill>
              <a:uFill>
                <a:solidFill>
                  <a:srgbClr val="FFFFFF"/>
                </a:solidFill>
              </a:uFill>
              <a:latin typeface="Arial"/>
            </a:endParaRPr>
          </a:p>
        </p:txBody>
      </p:sp>
      <p:sp>
        <p:nvSpPr>
          <p:cNvPr id="591" name="TextShape 2"/>
          <p:cNvSpPr txBox="1"/>
          <p:nvPr/>
        </p:nvSpPr>
        <p:spPr>
          <a:xfrm>
            <a:off x="228600" y="1132920"/>
            <a:ext cx="8838000" cy="5648760"/>
          </a:xfrm>
          <a:prstGeom prst="rect">
            <a:avLst/>
          </a:prstGeom>
          <a:noFill/>
          <a:ln>
            <a:noFill/>
          </a:ln>
        </p:spPr>
        <p:txBody>
          <a:bodyPr lIns="0" tIns="0" rIns="0" bIns="0"/>
          <a:lstStyle/>
          <a:p>
            <a:pPr marL="285840" lvl="1" indent="-285480">
              <a:lnSpc>
                <a:spcPct val="150000"/>
              </a:lnSpc>
              <a:buClr>
                <a:srgbClr val="000000"/>
              </a:buClr>
              <a:buFont typeface="Wingdings" charset="2"/>
              <a:buChar char=""/>
            </a:pPr>
            <a:r>
              <a:rPr lang="en-US" sz="2800" b="0" strike="noStrike" spc="-1">
                <a:solidFill>
                  <a:srgbClr val="000000"/>
                </a:solidFill>
                <a:uFill>
                  <a:solidFill>
                    <a:srgbClr val="FFFFFF"/>
                  </a:solidFill>
                </a:uFill>
                <a:latin typeface="Times New Roman"/>
              </a:rPr>
              <a:t>	Econometrics</a:t>
            </a:r>
            <a:endParaRPr lang="en-US" sz="1800" b="0" strike="noStrike" spc="-1">
              <a:solidFill>
                <a:srgbClr val="000000"/>
              </a:solidFill>
              <a:uFill>
                <a:solidFill>
                  <a:srgbClr val="FFFFFF"/>
                </a:solidFill>
              </a:uFill>
              <a:latin typeface="Arial"/>
            </a:endParaRPr>
          </a:p>
          <a:p>
            <a:pPr marL="285840" lvl="1" indent="-285480">
              <a:lnSpc>
                <a:spcPct val="150000"/>
              </a:lnSpc>
              <a:buClr>
                <a:srgbClr val="000000"/>
              </a:buClr>
              <a:buFont typeface="Wingdings" charset="2"/>
              <a:buChar char=""/>
            </a:pPr>
            <a:r>
              <a:rPr lang="en-US" sz="2800" b="0" strike="noStrike" spc="-1">
                <a:solidFill>
                  <a:srgbClr val="000000"/>
                </a:solidFill>
                <a:uFill>
                  <a:solidFill>
                    <a:srgbClr val="FFFFFF"/>
                  </a:solidFill>
                </a:uFill>
                <a:latin typeface="Times New Roman"/>
              </a:rPr>
              <a:t>	Finances (e.g. actuar, fPortfolio, financial, etc.)</a:t>
            </a:r>
            <a:endParaRPr lang="en-US" sz="1800" b="0" strike="noStrike" spc="-1">
              <a:solidFill>
                <a:srgbClr val="000000"/>
              </a:solidFill>
              <a:uFill>
                <a:solidFill>
                  <a:srgbClr val="FFFFFF"/>
                </a:solidFill>
              </a:uFill>
              <a:latin typeface="Arial"/>
            </a:endParaRPr>
          </a:p>
          <a:p>
            <a:pPr marL="285840" lvl="1" indent="-285480">
              <a:lnSpc>
                <a:spcPct val="150000"/>
              </a:lnSpc>
              <a:buClr>
                <a:srgbClr val="000000"/>
              </a:buClr>
              <a:buFont typeface="Wingdings" charset="2"/>
              <a:buChar char=""/>
            </a:pPr>
            <a:r>
              <a:rPr lang="en-US" sz="2800" b="0" strike="noStrike" spc="-1">
                <a:solidFill>
                  <a:srgbClr val="000000"/>
                </a:solidFill>
                <a:uFill>
                  <a:solidFill>
                    <a:srgbClr val="FFFFFF"/>
                  </a:solidFill>
                </a:uFill>
                <a:latin typeface="Times New Roman"/>
              </a:rPr>
              <a:t>	Machine Learning</a:t>
            </a:r>
            <a:endParaRPr lang="en-US" sz="1800" b="0" strike="noStrike" spc="-1">
              <a:solidFill>
                <a:srgbClr val="000000"/>
              </a:solidFill>
              <a:uFill>
                <a:solidFill>
                  <a:srgbClr val="FFFFFF"/>
                </a:solidFill>
              </a:uFill>
              <a:latin typeface="Arial"/>
            </a:endParaRPr>
          </a:p>
          <a:p>
            <a:pPr marL="285840" lvl="1" indent="-285480">
              <a:lnSpc>
                <a:spcPct val="150000"/>
              </a:lnSpc>
              <a:buClr>
                <a:srgbClr val="000000"/>
              </a:buClr>
              <a:buFont typeface="Wingdings" charset="2"/>
              <a:buChar char=""/>
            </a:pPr>
            <a:r>
              <a:rPr lang="en-US" sz="2800" b="0" strike="noStrike" spc="-1">
                <a:solidFill>
                  <a:srgbClr val="000000"/>
                </a:solidFill>
                <a:uFill>
                  <a:solidFill>
                    <a:srgbClr val="FFFFFF"/>
                  </a:solidFill>
                </a:uFill>
                <a:latin typeface="Times New Roman"/>
              </a:rPr>
              <a:t>	Optimization (e.g. Rquadprog, optmix, etc.)</a:t>
            </a:r>
            <a:endParaRPr lang="en-US" sz="1800" b="0" strike="noStrike" spc="-1">
              <a:solidFill>
                <a:srgbClr val="000000"/>
              </a:solidFill>
              <a:uFill>
                <a:solidFill>
                  <a:srgbClr val="FFFFFF"/>
                </a:solidFill>
              </a:uFill>
              <a:latin typeface="Arial"/>
            </a:endParaRPr>
          </a:p>
          <a:p>
            <a:pPr marL="285840" lvl="1" indent="-285480">
              <a:lnSpc>
                <a:spcPct val="150000"/>
              </a:lnSpc>
              <a:buClr>
                <a:srgbClr val="000000"/>
              </a:buClr>
              <a:buFont typeface="Wingdings" charset="2"/>
              <a:buChar char=""/>
            </a:pPr>
            <a:r>
              <a:rPr lang="en-US" sz="2800" b="0" strike="noStrike" spc="-1">
                <a:solidFill>
                  <a:srgbClr val="000000"/>
                </a:solidFill>
                <a:uFill>
                  <a:solidFill>
                    <a:srgbClr val="FFFFFF"/>
                  </a:solidFill>
                </a:uFill>
                <a:latin typeface="Times New Roman"/>
              </a:rPr>
              <a:t>	Social Sciences</a:t>
            </a:r>
            <a:endParaRPr lang="en-US" sz="1800" b="0" strike="noStrike" spc="-1">
              <a:solidFill>
                <a:srgbClr val="000000"/>
              </a:solidFill>
              <a:uFill>
                <a:solidFill>
                  <a:srgbClr val="FFFFFF"/>
                </a:solidFill>
              </a:uFill>
              <a:latin typeface="Arial"/>
            </a:endParaRPr>
          </a:p>
          <a:p>
            <a:pPr marL="285840" lvl="1" indent="-285480">
              <a:lnSpc>
                <a:spcPct val="150000"/>
              </a:lnSpc>
              <a:buClr>
                <a:srgbClr val="000000"/>
              </a:buClr>
              <a:buFont typeface="Wingdings" charset="2"/>
              <a:buChar char=""/>
            </a:pPr>
            <a:r>
              <a:rPr lang="en-US" sz="2800" b="0" strike="noStrike" spc="-1">
                <a:solidFill>
                  <a:srgbClr val="000000"/>
                </a:solidFill>
                <a:uFill>
                  <a:solidFill>
                    <a:srgbClr val="FFFFFF"/>
                  </a:solidFill>
                </a:uFill>
                <a:latin typeface="Times New Roman"/>
              </a:rPr>
              <a:t>	Spatial (e.g. maps)</a:t>
            </a:r>
            <a:endParaRPr lang="en-US" sz="1800" b="0" strike="noStrike" spc="-1">
              <a:solidFill>
                <a:srgbClr val="000000"/>
              </a:solidFill>
              <a:uFill>
                <a:solidFill>
                  <a:srgbClr val="FFFFFF"/>
                </a:solidFill>
              </a:uFill>
              <a:latin typeface="Arial"/>
            </a:endParaRPr>
          </a:p>
        </p:txBody>
      </p:sp>
      <p:pic>
        <p:nvPicPr>
          <p:cNvPr id="592" name="Picture 6"/>
          <p:cNvPicPr/>
          <p:nvPr/>
        </p:nvPicPr>
        <p:blipFill>
          <a:blip r:embed="rId3"/>
          <a:stretch/>
        </p:blipFill>
        <p:spPr>
          <a:xfrm>
            <a:off x="8896320" y="4267080"/>
            <a:ext cx="2572200" cy="2571480"/>
          </a:xfrm>
          <a:prstGeom prst="rect">
            <a:avLst/>
          </a:prstGeom>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TextShape 1"/>
          <p:cNvSpPr txBox="1"/>
          <p:nvPr/>
        </p:nvSpPr>
        <p:spPr>
          <a:xfrm>
            <a:off x="457200" y="273600"/>
            <a:ext cx="8228880" cy="1144440"/>
          </a:xfrm>
          <a:prstGeom prst="rect">
            <a:avLst/>
          </a:prstGeom>
          <a:noFill/>
          <a:ln>
            <a:noFill/>
          </a:ln>
        </p:spPr>
        <p:txBody>
          <a:bodyPr lIns="0" tIns="0" rIns="0" bIns="0" anchor="ctr"/>
          <a:lstStyle/>
          <a:p>
            <a:pPr algn="ctr">
              <a:lnSpc>
                <a:spcPct val="100000"/>
              </a:lnSpc>
            </a:pPr>
            <a:r>
              <a:rPr lang="en-US" sz="1800" b="0" strike="noStrike" spc="-1">
                <a:solidFill>
                  <a:srgbClr val="000000"/>
                </a:solidFill>
                <a:uFill>
                  <a:solidFill>
                    <a:srgbClr val="FFFFFF"/>
                  </a:solidFill>
                </a:uFill>
                <a:latin typeface="Arial"/>
              </a:rPr>
              <a:t>Examples of Companies Using R</a:t>
            </a:r>
          </a:p>
        </p:txBody>
      </p:sp>
      <p:sp>
        <p:nvSpPr>
          <p:cNvPr id="594" name="TextShape 2"/>
          <p:cNvSpPr txBox="1"/>
          <p:nvPr/>
        </p:nvSpPr>
        <p:spPr>
          <a:xfrm>
            <a:off x="847440" y="2169000"/>
            <a:ext cx="3552840" cy="904320"/>
          </a:xfrm>
          <a:prstGeom prst="rect">
            <a:avLst/>
          </a:prstGeom>
          <a:solidFill>
            <a:srgbClr val="FFFFFF"/>
          </a:solidFill>
          <a:ln w="28440">
            <a:solidFill>
              <a:srgbClr val="8064A2"/>
            </a:solidFill>
            <a:round/>
          </a:ln>
        </p:spPr>
        <p:txBody>
          <a:bodyPr lIns="0" tIns="0" rIns="0" bIns="0"/>
          <a:lstStyle/>
          <a:p>
            <a:r>
              <a:rPr lang="en-US" sz="900" b="0" u="sng" strike="noStrike" spc="-1">
                <a:solidFill>
                  <a:srgbClr val="0000FF"/>
                </a:solidFill>
                <a:uFill>
                  <a:solidFill>
                    <a:srgbClr val="FFFFFF"/>
                  </a:solidFill>
                </a:uFill>
                <a:latin typeface="Arial"/>
                <a:ea typeface="DejaVu Sans"/>
                <a:hlinkClick r:id="rId2"/>
              </a:rPr>
              <a:t>http://www.revolutionanalytics.com/companies-using-r</a:t>
            </a:r>
            <a:r>
              <a:rPr lang="en-US" sz="900" b="0" strike="noStrike" spc="-1">
                <a:solidFill>
                  <a:srgbClr val="000000"/>
                </a:solidFill>
                <a:uFill>
                  <a:solidFill>
                    <a:srgbClr val="FFFFFF"/>
                  </a:solidFill>
                </a:uFill>
                <a:latin typeface="Arial"/>
                <a:ea typeface="DejaVu Sans"/>
              </a:rPr>
              <a:t> </a:t>
            </a:r>
            <a:endParaRPr lang="en-US" sz="1800" b="0" strike="noStrike" spc="-1">
              <a:solidFill>
                <a:srgbClr val="000000"/>
              </a:solidFill>
              <a:uFill>
                <a:solidFill>
                  <a:srgbClr val="FFFFFF"/>
                </a:solidFill>
              </a:uFill>
              <a:latin typeface="Arial"/>
            </a:endParaRPr>
          </a:p>
          <a:p>
            <a:r>
              <a:rPr lang="en-US" sz="900" b="0" u="sng" strike="noStrike" spc="-1">
                <a:solidFill>
                  <a:srgbClr val="0000FF"/>
                </a:solidFill>
                <a:uFill>
                  <a:solidFill>
                    <a:srgbClr val="FFFFFF"/>
                  </a:solidFill>
                </a:uFill>
                <a:latin typeface="Arial"/>
                <a:ea typeface="DejaVu Sans"/>
                <a:hlinkClick r:id="rId3"/>
              </a:rPr>
              <a:t>http://www.r-bloggers.com/airbnb-uses-r-to-scale-data-science/</a:t>
            </a:r>
            <a:r>
              <a:rPr lang="en-US" sz="900" b="0" strike="noStrike" spc="-1">
                <a:solidFill>
                  <a:srgbClr val="000000"/>
                </a:solidFill>
                <a:uFill>
                  <a:solidFill>
                    <a:srgbClr val="FFFFFF"/>
                  </a:solidFill>
                </a:uFill>
                <a:latin typeface="Arial"/>
                <a:ea typeface="DejaVu Sans"/>
              </a:rPr>
              <a:t> </a:t>
            </a:r>
            <a:endParaRPr lang="en-US" sz="1800" b="0" strike="noStrike" spc="-1">
              <a:solidFill>
                <a:srgbClr val="000000"/>
              </a:solidFill>
              <a:uFill>
                <a:solidFill>
                  <a:srgbClr val="FFFFFF"/>
                </a:solidFill>
              </a:uFill>
              <a:latin typeface="Arial"/>
            </a:endParaRPr>
          </a:p>
          <a:p>
            <a:r>
              <a:rPr lang="en-US" sz="900" b="0" u="sng" strike="noStrike" spc="-1">
                <a:solidFill>
                  <a:srgbClr val="0000FF"/>
                </a:solidFill>
                <a:uFill>
                  <a:solidFill>
                    <a:srgbClr val="FFFFFF"/>
                  </a:solidFill>
                </a:uFill>
                <a:latin typeface="Arial"/>
                <a:ea typeface="DejaVu Sans"/>
                <a:hlinkClick r:id="rId4"/>
              </a:rPr>
              <a:t>http://data-informed.com/companies-use-r-compete-data-driven-world/</a:t>
            </a:r>
            <a:r>
              <a:rPr lang="en-US" sz="900" b="0" strike="noStrike" spc="-1">
                <a:solidFill>
                  <a:srgbClr val="000000"/>
                </a:solidFill>
                <a:uFill>
                  <a:solidFill>
                    <a:srgbClr val="FFFFFF"/>
                  </a:solidFill>
                </a:uFill>
                <a:latin typeface="Arial"/>
                <a:ea typeface="DejaVu Sans"/>
              </a:rPr>
              <a:t> </a:t>
            </a:r>
            <a:endParaRPr lang="en-US" sz="1800" b="0" strike="noStrike" spc="-1">
              <a:solidFill>
                <a:srgbClr val="000000"/>
              </a:solidFill>
              <a:uFill>
                <a:solidFill>
                  <a:srgbClr val="FFFFFF"/>
                </a:solidFill>
              </a:uFill>
              <a:latin typeface="Arial"/>
            </a:endParaRPr>
          </a:p>
          <a:p>
            <a:r>
              <a:rPr lang="en-US" sz="900" b="0" u="sng" strike="noStrike" spc="-1">
                <a:solidFill>
                  <a:srgbClr val="0000FF"/>
                </a:solidFill>
                <a:uFill>
                  <a:solidFill>
                    <a:srgbClr val="FFFFFF"/>
                  </a:solidFill>
                </a:uFill>
                <a:latin typeface="Arial"/>
                <a:ea typeface="DejaVu Sans"/>
                <a:hlinkClick r:id="rId5"/>
              </a:rPr>
              <a:t>http://www.r-bloggers.com/companies-using-open-source-r-in-2013/</a:t>
            </a:r>
            <a:r>
              <a:rPr lang="en-US" sz="900" b="0" strike="noStrike" spc="-1">
                <a:solidFill>
                  <a:srgbClr val="000000"/>
                </a:solidFill>
                <a:uFill>
                  <a:solidFill>
                    <a:srgbClr val="FFFFFF"/>
                  </a:solidFill>
                </a:uFill>
                <a:latin typeface="Arial"/>
                <a:ea typeface="DejaVu Sans"/>
              </a:rPr>
              <a:t> </a:t>
            </a:r>
            <a:endParaRPr lang="en-US" sz="1800" b="0" strike="noStrike" spc="-1">
              <a:solidFill>
                <a:srgbClr val="000000"/>
              </a:solidFill>
              <a:uFill>
                <a:solidFill>
                  <a:srgbClr val="FFFFFF"/>
                </a:solidFill>
              </a:uFill>
              <a:latin typeface="Arial"/>
            </a:endParaRPr>
          </a:p>
        </p:txBody>
      </p:sp>
      <p:pic>
        <p:nvPicPr>
          <p:cNvPr id="595" name="Picture 4"/>
          <p:cNvPicPr/>
          <p:nvPr/>
        </p:nvPicPr>
        <p:blipFill>
          <a:blip r:embed="rId6"/>
          <a:stretch/>
        </p:blipFill>
        <p:spPr>
          <a:xfrm>
            <a:off x="280080" y="3345840"/>
            <a:ext cx="586080" cy="781560"/>
          </a:xfrm>
          <a:prstGeom prst="rect">
            <a:avLst/>
          </a:prstGeom>
          <a:ln>
            <a:noFill/>
          </a:ln>
        </p:spPr>
      </p:pic>
      <p:pic>
        <p:nvPicPr>
          <p:cNvPr id="596" name="Picture 6"/>
          <p:cNvPicPr/>
          <p:nvPr/>
        </p:nvPicPr>
        <p:blipFill>
          <a:blip r:embed="rId7"/>
          <a:stretch/>
        </p:blipFill>
        <p:spPr>
          <a:xfrm>
            <a:off x="1326600" y="3902760"/>
            <a:ext cx="1141200" cy="507960"/>
          </a:xfrm>
          <a:prstGeom prst="rect">
            <a:avLst/>
          </a:prstGeom>
          <a:ln>
            <a:noFill/>
          </a:ln>
        </p:spPr>
      </p:pic>
      <p:pic>
        <p:nvPicPr>
          <p:cNvPr id="597" name="Picture 12"/>
          <p:cNvPicPr/>
          <p:nvPr/>
        </p:nvPicPr>
        <p:blipFill>
          <a:blip r:embed="rId8"/>
          <a:srcRect l="9684" t="12696" r="9215" b="11380"/>
          <a:stretch/>
        </p:blipFill>
        <p:spPr>
          <a:xfrm>
            <a:off x="4229280" y="4400640"/>
            <a:ext cx="686160" cy="642240"/>
          </a:xfrm>
          <a:prstGeom prst="rect">
            <a:avLst/>
          </a:prstGeom>
          <a:ln>
            <a:noFill/>
          </a:ln>
        </p:spPr>
      </p:pic>
      <p:pic>
        <p:nvPicPr>
          <p:cNvPr id="598" name="Picture 14"/>
          <p:cNvPicPr/>
          <p:nvPr/>
        </p:nvPicPr>
        <p:blipFill>
          <a:blip r:embed="rId9"/>
          <a:stretch/>
        </p:blipFill>
        <p:spPr>
          <a:xfrm>
            <a:off x="6742080" y="3729600"/>
            <a:ext cx="1660680" cy="270360"/>
          </a:xfrm>
          <a:prstGeom prst="rect">
            <a:avLst/>
          </a:prstGeom>
          <a:ln>
            <a:noFill/>
          </a:ln>
        </p:spPr>
      </p:pic>
      <p:pic>
        <p:nvPicPr>
          <p:cNvPr id="599" name="Picture 16"/>
          <p:cNvPicPr/>
          <p:nvPr/>
        </p:nvPicPr>
        <p:blipFill>
          <a:blip r:embed="rId10"/>
          <a:stretch/>
        </p:blipFill>
        <p:spPr>
          <a:xfrm>
            <a:off x="7630560" y="4471560"/>
            <a:ext cx="1372320" cy="548640"/>
          </a:xfrm>
          <a:prstGeom prst="rect">
            <a:avLst/>
          </a:prstGeom>
          <a:ln>
            <a:noFill/>
          </a:ln>
        </p:spPr>
      </p:pic>
      <p:pic>
        <p:nvPicPr>
          <p:cNvPr id="600" name="Picture 18"/>
          <p:cNvPicPr/>
          <p:nvPr/>
        </p:nvPicPr>
        <p:blipFill>
          <a:blip r:embed="rId11"/>
          <a:stretch/>
        </p:blipFill>
        <p:spPr>
          <a:xfrm>
            <a:off x="5142600" y="4811040"/>
            <a:ext cx="1056960" cy="526320"/>
          </a:xfrm>
          <a:prstGeom prst="rect">
            <a:avLst/>
          </a:prstGeom>
          <a:ln>
            <a:noFill/>
          </a:ln>
        </p:spPr>
      </p:pic>
      <p:pic>
        <p:nvPicPr>
          <p:cNvPr id="601" name="Picture 20"/>
          <p:cNvPicPr/>
          <p:nvPr/>
        </p:nvPicPr>
        <p:blipFill>
          <a:blip r:embed="rId12"/>
          <a:srcRect l="18053" t="30970" r="18468" b="33654"/>
          <a:stretch/>
        </p:blipFill>
        <p:spPr>
          <a:xfrm>
            <a:off x="7315200" y="2298600"/>
            <a:ext cx="1600200" cy="501120"/>
          </a:xfrm>
          <a:prstGeom prst="rect">
            <a:avLst/>
          </a:prstGeom>
          <a:ln>
            <a:noFill/>
          </a:ln>
        </p:spPr>
      </p:pic>
      <p:pic>
        <p:nvPicPr>
          <p:cNvPr id="602" name="Picture 22"/>
          <p:cNvPicPr/>
          <p:nvPr/>
        </p:nvPicPr>
        <p:blipFill>
          <a:blip r:embed="rId13"/>
          <a:stretch/>
        </p:blipFill>
        <p:spPr>
          <a:xfrm>
            <a:off x="412920" y="4479120"/>
            <a:ext cx="387000" cy="387000"/>
          </a:xfrm>
          <a:prstGeom prst="rect">
            <a:avLst/>
          </a:prstGeom>
          <a:ln>
            <a:noFill/>
          </a:ln>
        </p:spPr>
      </p:pic>
      <p:pic>
        <p:nvPicPr>
          <p:cNvPr id="603" name="Picture 24"/>
          <p:cNvPicPr/>
          <p:nvPr/>
        </p:nvPicPr>
        <p:blipFill>
          <a:blip r:embed="rId14"/>
          <a:srcRect l="4899" t="36664" r="3546" b="39047"/>
          <a:stretch/>
        </p:blipFill>
        <p:spPr>
          <a:xfrm>
            <a:off x="1110240" y="4771800"/>
            <a:ext cx="2896920" cy="383760"/>
          </a:xfrm>
          <a:prstGeom prst="rect">
            <a:avLst/>
          </a:prstGeom>
          <a:ln>
            <a:noFill/>
          </a:ln>
        </p:spPr>
      </p:pic>
      <p:pic>
        <p:nvPicPr>
          <p:cNvPr id="604" name="Picture 26"/>
          <p:cNvPicPr/>
          <p:nvPr/>
        </p:nvPicPr>
        <p:blipFill>
          <a:blip r:embed="rId15"/>
          <a:stretch/>
        </p:blipFill>
        <p:spPr>
          <a:xfrm>
            <a:off x="5943960" y="2971800"/>
            <a:ext cx="2459160" cy="524880"/>
          </a:xfrm>
          <a:prstGeom prst="rect">
            <a:avLst/>
          </a:prstGeom>
          <a:ln>
            <a:noFill/>
          </a:ln>
        </p:spPr>
      </p:pic>
      <p:pic>
        <p:nvPicPr>
          <p:cNvPr id="605" name="Picture 28"/>
          <p:cNvPicPr/>
          <p:nvPr/>
        </p:nvPicPr>
        <p:blipFill>
          <a:blip r:embed="rId16"/>
          <a:stretch/>
        </p:blipFill>
        <p:spPr>
          <a:xfrm>
            <a:off x="1326600" y="3202920"/>
            <a:ext cx="602280" cy="613440"/>
          </a:xfrm>
          <a:prstGeom prst="rect">
            <a:avLst/>
          </a:prstGeom>
          <a:ln>
            <a:noFill/>
          </a:ln>
        </p:spPr>
      </p:pic>
      <p:pic>
        <p:nvPicPr>
          <p:cNvPr id="606" name="Picture 30"/>
          <p:cNvPicPr/>
          <p:nvPr/>
        </p:nvPicPr>
        <p:blipFill>
          <a:blip r:embed="rId17"/>
          <a:stretch/>
        </p:blipFill>
        <p:spPr>
          <a:xfrm>
            <a:off x="2685960" y="3236760"/>
            <a:ext cx="2456280" cy="361440"/>
          </a:xfrm>
          <a:prstGeom prst="rect">
            <a:avLst/>
          </a:prstGeom>
          <a:ln>
            <a:noFill/>
          </a:ln>
        </p:spPr>
      </p:pic>
      <p:pic>
        <p:nvPicPr>
          <p:cNvPr id="607" name="Picture 32"/>
          <p:cNvPicPr/>
          <p:nvPr/>
        </p:nvPicPr>
        <p:blipFill>
          <a:blip r:embed="rId18"/>
          <a:stretch/>
        </p:blipFill>
        <p:spPr>
          <a:xfrm>
            <a:off x="2831040" y="3791160"/>
            <a:ext cx="588960" cy="478800"/>
          </a:xfrm>
          <a:prstGeom prst="rect">
            <a:avLst/>
          </a:prstGeom>
          <a:ln>
            <a:noFill/>
          </a:ln>
        </p:spPr>
      </p:pic>
      <p:pic>
        <p:nvPicPr>
          <p:cNvPr id="608" name="Picture 34"/>
          <p:cNvPicPr/>
          <p:nvPr/>
        </p:nvPicPr>
        <p:blipFill>
          <a:blip r:embed="rId19"/>
          <a:stretch/>
        </p:blipFill>
        <p:spPr>
          <a:xfrm>
            <a:off x="3925800" y="3756600"/>
            <a:ext cx="1960560" cy="415080"/>
          </a:xfrm>
          <a:prstGeom prst="rect">
            <a:avLst/>
          </a:prstGeom>
          <a:ln>
            <a:noFill/>
          </a:ln>
        </p:spPr>
      </p:pic>
      <p:pic>
        <p:nvPicPr>
          <p:cNvPr id="609" name="Picture 2"/>
          <p:cNvPicPr/>
          <p:nvPr/>
        </p:nvPicPr>
        <p:blipFill>
          <a:blip r:embed="rId20"/>
          <a:srcRect l="7893" t="8446" r="5843" b="7097"/>
          <a:stretch/>
        </p:blipFill>
        <p:spPr>
          <a:xfrm>
            <a:off x="6458040" y="2372040"/>
            <a:ext cx="605160" cy="428040"/>
          </a:xfrm>
          <a:prstGeom prst="rect">
            <a:avLst/>
          </a:prstGeom>
          <a:ln>
            <a:noFill/>
          </a:ln>
        </p:spPr>
      </p:pic>
      <p:pic>
        <p:nvPicPr>
          <p:cNvPr id="610" name="Picture 4"/>
          <p:cNvPicPr/>
          <p:nvPr/>
        </p:nvPicPr>
        <p:blipFill>
          <a:blip r:embed="rId21"/>
          <a:stretch/>
        </p:blipFill>
        <p:spPr>
          <a:xfrm>
            <a:off x="5715000" y="2310480"/>
            <a:ext cx="546480" cy="546480"/>
          </a:xfrm>
          <a:prstGeom prst="rect">
            <a:avLst/>
          </a:prstGeom>
          <a:ln>
            <a:noFill/>
          </a:ln>
        </p:spPr>
      </p:pic>
      <p:pic>
        <p:nvPicPr>
          <p:cNvPr id="611" name="Picture 6"/>
          <p:cNvPicPr/>
          <p:nvPr/>
        </p:nvPicPr>
        <p:blipFill>
          <a:blip r:embed="rId22"/>
          <a:stretch/>
        </p:blipFill>
        <p:spPr>
          <a:xfrm>
            <a:off x="4514760" y="2291400"/>
            <a:ext cx="1058040" cy="492120"/>
          </a:xfrm>
          <a:prstGeom prst="rect">
            <a:avLst/>
          </a:prstGeom>
          <a:ln>
            <a:noFill/>
          </a:ln>
        </p:spPr>
      </p:pic>
      <p:pic>
        <p:nvPicPr>
          <p:cNvPr id="612" name="Picture 10"/>
          <p:cNvPicPr/>
          <p:nvPr/>
        </p:nvPicPr>
        <p:blipFill>
          <a:blip r:embed="rId23"/>
          <a:srcRect l="8187" t="4769" r="7109" b="4769"/>
          <a:stretch/>
        </p:blipFill>
        <p:spPr>
          <a:xfrm>
            <a:off x="5685120" y="4526640"/>
            <a:ext cx="1686960" cy="444960"/>
          </a:xfrm>
          <a:prstGeom prst="rect">
            <a:avLst/>
          </a:prstGeom>
          <a:ln>
            <a:noFill/>
          </a:ln>
        </p:spPr>
      </p:pic>
      <p:pic>
        <p:nvPicPr>
          <p:cNvPr id="613" name="Picture 12"/>
          <p:cNvPicPr/>
          <p:nvPr/>
        </p:nvPicPr>
        <p:blipFill>
          <a:blip r:embed="rId24"/>
          <a:stretch/>
        </p:blipFill>
        <p:spPr>
          <a:xfrm>
            <a:off x="5527800" y="4151520"/>
            <a:ext cx="1770840" cy="224640"/>
          </a:xfrm>
          <a:prstGeom prst="rect">
            <a:avLst/>
          </a:prstGeom>
          <a:ln>
            <a:noFill/>
          </a:ln>
        </p:spPr>
      </p:pic>
      <p:sp>
        <p:nvSpPr>
          <p:cNvPr id="614" name="CustomShape 3"/>
          <p:cNvSpPr/>
          <p:nvPr/>
        </p:nvSpPr>
        <p:spPr>
          <a:xfrm rot="16200000">
            <a:off x="406440" y="2474640"/>
            <a:ext cx="666720" cy="249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050" b="0" strike="noStrike" spc="-1">
                <a:solidFill>
                  <a:srgbClr val="000000"/>
                </a:solidFill>
                <a:uFill>
                  <a:solidFill>
                    <a:srgbClr val="FFFFFF"/>
                  </a:solidFill>
                </a:uFill>
                <a:latin typeface="Arial"/>
                <a:ea typeface="DejaVu Sans"/>
              </a:rPr>
              <a:t>Sources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TextShape 1"/>
          <p:cNvSpPr txBox="1"/>
          <p:nvPr/>
        </p:nvSpPr>
        <p:spPr>
          <a:xfrm>
            <a:off x="457200" y="273600"/>
            <a:ext cx="8228880" cy="1144440"/>
          </a:xfrm>
          <a:prstGeom prst="rect">
            <a:avLst/>
          </a:prstGeom>
          <a:noFill/>
          <a:ln>
            <a:noFill/>
          </a:ln>
        </p:spPr>
        <p:txBody>
          <a:bodyPr lIns="0" tIns="0" rIns="0" bIns="0" anchor="ctr"/>
          <a:lstStyle/>
          <a:p>
            <a:r>
              <a:rPr lang="en-US" sz="2000" b="0" strike="noStrike" spc="-1">
                <a:solidFill>
                  <a:srgbClr val="000000"/>
                </a:solidFill>
                <a:uFill>
                  <a:solidFill>
                    <a:srgbClr val="FFFFFF"/>
                  </a:solidFill>
                </a:uFill>
                <a:latin typeface="Times New Roman"/>
              </a:rPr>
              <a:t>Useful Links…</a:t>
            </a:r>
            <a:endParaRPr lang="en-US" sz="1800" b="0" strike="noStrike" spc="-1">
              <a:solidFill>
                <a:srgbClr val="000000"/>
              </a:solidFill>
              <a:uFill>
                <a:solidFill>
                  <a:srgbClr val="FFFFFF"/>
                </a:solidFill>
              </a:uFill>
              <a:latin typeface="Arial"/>
            </a:endParaRPr>
          </a:p>
        </p:txBody>
      </p:sp>
      <p:sp>
        <p:nvSpPr>
          <p:cNvPr id="616" name="TextShape 2"/>
          <p:cNvSpPr txBox="1"/>
          <p:nvPr/>
        </p:nvSpPr>
        <p:spPr>
          <a:xfrm>
            <a:off x="457200" y="1295280"/>
            <a:ext cx="8076960" cy="5028840"/>
          </a:xfrm>
          <a:prstGeom prst="rect">
            <a:avLst/>
          </a:prstGeom>
          <a:noFill/>
          <a:ln>
            <a:noFill/>
          </a:ln>
        </p:spPr>
        <p:txBody>
          <a:bodyPr lIns="0" tIns="0" rIns="0" bIns="0"/>
          <a:lstStyle/>
          <a:p>
            <a:pPr>
              <a:lnSpc>
                <a:spcPct val="150000"/>
              </a:lnSpc>
            </a:pPr>
            <a:r>
              <a:rPr lang="en-US" sz="2400" b="0" i="1" u="sng" strike="noStrike" spc="-1">
                <a:solidFill>
                  <a:srgbClr val="0000FF"/>
                </a:solidFill>
                <a:uFill>
                  <a:solidFill>
                    <a:srgbClr val="FFFFFF"/>
                  </a:solidFill>
                </a:uFill>
                <a:latin typeface="Times New Roman"/>
                <a:hlinkClick r:id="rId2"/>
              </a:rPr>
              <a:t>R Project</a:t>
            </a:r>
            <a:endParaRPr lang="en-US" sz="1800" b="0" strike="noStrike" spc="-1">
              <a:solidFill>
                <a:srgbClr val="000000"/>
              </a:solidFill>
              <a:uFill>
                <a:solidFill>
                  <a:srgbClr val="FFFFFF"/>
                </a:solidFill>
              </a:uFill>
              <a:latin typeface="Arial"/>
            </a:endParaRPr>
          </a:p>
          <a:p>
            <a:pPr>
              <a:lnSpc>
                <a:spcPct val="150000"/>
              </a:lnSpc>
            </a:pPr>
            <a:r>
              <a:rPr lang="en-US" sz="2400" b="0" i="1" u="sng" strike="noStrike" spc="-1">
                <a:solidFill>
                  <a:srgbClr val="0000FF"/>
                </a:solidFill>
                <a:uFill>
                  <a:solidFill>
                    <a:srgbClr val="FFFFFF"/>
                  </a:solidFill>
                </a:uFill>
                <a:latin typeface="Times New Roman"/>
                <a:hlinkClick r:id="rId3"/>
              </a:rPr>
              <a:t>CRAN</a:t>
            </a:r>
            <a:endParaRPr lang="en-US" sz="1800" b="0" strike="noStrike" spc="-1">
              <a:solidFill>
                <a:srgbClr val="000000"/>
              </a:solidFill>
              <a:uFill>
                <a:solidFill>
                  <a:srgbClr val="FFFFFF"/>
                </a:solidFill>
              </a:uFill>
              <a:latin typeface="Arial"/>
            </a:endParaRPr>
          </a:p>
          <a:p>
            <a:pPr>
              <a:lnSpc>
                <a:spcPct val="150000"/>
              </a:lnSpc>
            </a:pPr>
            <a:r>
              <a:rPr lang="en-US" sz="2400" b="0" i="1" u="sng" strike="noStrike" spc="-1">
                <a:solidFill>
                  <a:srgbClr val="0000FF"/>
                </a:solidFill>
                <a:uFill>
                  <a:solidFill>
                    <a:srgbClr val="FFFFFF"/>
                  </a:solidFill>
                </a:uFill>
                <a:latin typeface="Times New Roman"/>
                <a:hlinkClick r:id="rId4"/>
              </a:rPr>
              <a:t>R Packages</a:t>
            </a:r>
            <a:endParaRPr lang="en-US" sz="1800" b="0" strike="noStrike" spc="-1">
              <a:solidFill>
                <a:srgbClr val="000000"/>
              </a:solidFill>
              <a:uFill>
                <a:solidFill>
                  <a:srgbClr val="FFFFFF"/>
                </a:solidFill>
              </a:uFill>
              <a:latin typeface="Arial"/>
            </a:endParaRPr>
          </a:p>
          <a:p>
            <a:pPr>
              <a:lnSpc>
                <a:spcPct val="150000"/>
              </a:lnSpc>
            </a:pPr>
            <a:r>
              <a:rPr lang="en-US" sz="2400" b="0" i="1" u="sng" strike="noStrike" spc="-1">
                <a:solidFill>
                  <a:srgbClr val="0000FF"/>
                </a:solidFill>
                <a:uFill>
                  <a:solidFill>
                    <a:srgbClr val="FFFFFF"/>
                  </a:solidFill>
                </a:uFill>
                <a:latin typeface="Times New Roman"/>
                <a:hlinkClick r:id="rId5"/>
              </a:rPr>
              <a:t>Books and Tutorials</a:t>
            </a:r>
            <a:endParaRPr lang="en-US" sz="1800" b="0" strike="noStrike" spc="-1">
              <a:solidFill>
                <a:srgbClr val="000000"/>
              </a:solidFill>
              <a:uFill>
                <a:solidFill>
                  <a:srgbClr val="FFFFFF"/>
                </a:solidFill>
              </a:uFill>
              <a:latin typeface="Arial"/>
            </a:endParaRPr>
          </a:p>
          <a:p>
            <a:pPr>
              <a:lnSpc>
                <a:spcPct val="150000"/>
              </a:lnSpc>
            </a:pPr>
            <a:r>
              <a:rPr lang="en-US" sz="2400" b="0" u="sng" strike="noStrike" spc="-1">
                <a:solidFill>
                  <a:srgbClr val="0000FF"/>
                </a:solidFill>
                <a:uFill>
                  <a:solidFill>
                    <a:srgbClr val="FFFFFF"/>
                  </a:solidFill>
                </a:uFill>
                <a:latin typeface="Times New Roman"/>
                <a:hlinkClick r:id="rId6"/>
              </a:rPr>
              <a:t>http://www.statmethods.net/</a:t>
            </a:r>
            <a:r>
              <a:rPr lang="en-US" sz="2400" b="0" strike="noStrike" spc="-1">
                <a:solidFill>
                  <a:srgbClr val="0000FF"/>
                </a:solidFill>
                <a:uFill>
                  <a:solidFill>
                    <a:srgbClr val="FFFFFF"/>
                  </a:solidFill>
                </a:uFill>
                <a:latin typeface="Times New Roman"/>
              </a:rPr>
              <a:t> </a:t>
            </a:r>
            <a:endParaRPr lang="en-US" sz="1800" b="0" strike="noStrike" spc="-1">
              <a:solidFill>
                <a:srgbClr val="000000"/>
              </a:solidFill>
              <a:uFill>
                <a:solidFill>
                  <a:srgbClr val="FFFFFF"/>
                </a:solidFill>
              </a:uFill>
              <a:latin typeface="Arial"/>
            </a:endParaRPr>
          </a:p>
          <a:p>
            <a:pPr>
              <a:lnSpc>
                <a:spcPct val="150000"/>
              </a:lnSpc>
            </a:pPr>
            <a:r>
              <a:rPr lang="en-US" sz="2400" b="0" i="1" u="sng" strike="noStrike" spc="-1">
                <a:solidFill>
                  <a:srgbClr val="0000FF"/>
                </a:solidFill>
                <a:uFill>
                  <a:solidFill>
                    <a:srgbClr val="FFFFFF"/>
                  </a:solidFill>
                </a:uFill>
                <a:latin typeface="Times New Roman"/>
                <a:hlinkClick r:id="rId7"/>
              </a:rPr>
              <a:t>R Bloggers</a:t>
            </a:r>
            <a:endParaRPr lang="en-US" sz="1800" b="0" strike="noStrike" spc="-1">
              <a:solidFill>
                <a:srgbClr val="000000"/>
              </a:solidFill>
              <a:uFill>
                <a:solidFill>
                  <a:srgbClr val="FFFFFF"/>
                </a:solidFill>
              </a:uFill>
              <a:latin typeface="Arial"/>
            </a:endParaRPr>
          </a:p>
          <a:p>
            <a:pPr>
              <a:lnSpc>
                <a:spcPct val="150000"/>
              </a:lnSpc>
            </a:pPr>
            <a:r>
              <a:rPr lang="en-US" sz="2400" b="0" i="1" u="sng" strike="noStrike" spc="-1">
                <a:solidFill>
                  <a:srgbClr val="0000FF"/>
                </a:solidFill>
                <a:uFill>
                  <a:solidFill>
                    <a:srgbClr val="FFFFFF"/>
                  </a:solidFill>
                </a:uFill>
                <a:latin typeface="Times New Roman"/>
                <a:hlinkClick r:id="rId8"/>
              </a:rPr>
              <a:t>R Journal</a:t>
            </a:r>
            <a:endParaRPr lang="en-US" sz="1800" b="0" strike="noStrike" spc="-1">
              <a:solidFill>
                <a:srgbClr val="000000"/>
              </a:solidFill>
              <a:uFill>
                <a:solidFill>
                  <a:srgbClr val="FFFFFF"/>
                </a:solidFill>
              </a:uFill>
              <a:latin typeface="Arial"/>
            </a:endParaRPr>
          </a:p>
          <a:p>
            <a:pPr>
              <a:lnSpc>
                <a:spcPct val="150000"/>
              </a:lnSpc>
            </a:pPr>
            <a:r>
              <a:rPr lang="en-US" sz="2400" b="0" i="1" u="sng" strike="noStrike" spc="-1">
                <a:solidFill>
                  <a:srgbClr val="0000FF"/>
                </a:solidFill>
                <a:uFill>
                  <a:solidFill>
                    <a:srgbClr val="FFFFFF"/>
                  </a:solidFill>
                </a:uFill>
                <a:latin typeface="Times New Roman"/>
                <a:hlinkClick r:id="rId9"/>
              </a:rPr>
              <a:t>R Graphical Manuals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CustomShape 1"/>
          <p:cNvSpPr/>
          <p:nvPr/>
        </p:nvSpPr>
        <p:spPr>
          <a:xfrm>
            <a:off x="457200" y="14814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09800">
              <a:lnSpc>
                <a:spcPct val="100000"/>
              </a:lnSpc>
            </a:pPr>
            <a:r>
              <a:rPr lang="en-IN" sz="2700" b="0" strike="noStrike" spc="-1">
                <a:solidFill>
                  <a:srgbClr val="000000"/>
                </a:solidFill>
                <a:uFill>
                  <a:solidFill>
                    <a:srgbClr val="FFFFFF"/>
                  </a:solidFill>
                </a:uFill>
                <a:latin typeface="Lucida Sans Unicode"/>
                <a:ea typeface="DejaVu Sans"/>
              </a:rPr>
              <a:t>			</a:t>
            </a:r>
            <a:endParaRPr lang="en-IN" sz="1800" b="0" strike="noStrike" spc="-1">
              <a:solidFill>
                <a:srgbClr val="000000"/>
              </a:solidFill>
              <a:uFill>
                <a:solidFill>
                  <a:srgbClr val="FFFFFF"/>
                </a:solidFill>
              </a:uFill>
              <a:latin typeface="Arial"/>
            </a:endParaRPr>
          </a:p>
          <a:p>
            <a:pPr marL="109800">
              <a:lnSpc>
                <a:spcPct val="100000"/>
              </a:lnSpc>
            </a:pPr>
            <a:endParaRPr lang="en-IN" sz="1800" b="0" strike="noStrike" spc="-1">
              <a:solidFill>
                <a:srgbClr val="000000"/>
              </a:solidFill>
              <a:uFill>
                <a:solidFill>
                  <a:srgbClr val="FFFFFF"/>
                </a:solidFill>
              </a:uFill>
              <a:latin typeface="Arial"/>
            </a:endParaRPr>
          </a:p>
          <a:p>
            <a:pPr marL="109800">
              <a:lnSpc>
                <a:spcPct val="100000"/>
              </a:lnSpc>
            </a:pPr>
            <a:endParaRPr lang="en-IN" sz="1800" b="0" strike="noStrike" spc="-1">
              <a:solidFill>
                <a:srgbClr val="000000"/>
              </a:solidFill>
              <a:uFill>
                <a:solidFill>
                  <a:srgbClr val="FFFFFF"/>
                </a:solidFill>
              </a:uFill>
              <a:latin typeface="Arial"/>
            </a:endParaRPr>
          </a:p>
          <a:p>
            <a:pPr marL="109800">
              <a:lnSpc>
                <a:spcPct val="100000"/>
              </a:lnSpc>
            </a:pPr>
            <a:endParaRPr lang="en-IN" sz="1800" b="0" strike="noStrike" spc="-1">
              <a:solidFill>
                <a:srgbClr val="000000"/>
              </a:solidFill>
              <a:uFill>
                <a:solidFill>
                  <a:srgbClr val="FFFFFF"/>
                </a:solidFill>
              </a:uFill>
              <a:latin typeface="Arial"/>
            </a:endParaRPr>
          </a:p>
          <a:p>
            <a:pPr marL="109800">
              <a:lnSpc>
                <a:spcPct val="100000"/>
              </a:lnSpc>
            </a:pPr>
            <a:endParaRPr lang="en-IN" sz="1800" b="0" strike="noStrike" spc="-1">
              <a:solidFill>
                <a:srgbClr val="000000"/>
              </a:solidFill>
              <a:uFill>
                <a:solidFill>
                  <a:srgbClr val="FFFFFF"/>
                </a:solidFill>
              </a:uFill>
              <a:latin typeface="Arial"/>
            </a:endParaRPr>
          </a:p>
          <a:p>
            <a:pPr marL="109800">
              <a:lnSpc>
                <a:spcPct val="100000"/>
              </a:lnSpc>
            </a:pPr>
            <a:r>
              <a:rPr lang="en-IN" sz="2700" b="0" strike="noStrike" spc="-1">
                <a:solidFill>
                  <a:srgbClr val="000000"/>
                </a:solidFill>
                <a:uFill>
                  <a:solidFill>
                    <a:srgbClr val="FFFFFF"/>
                  </a:solidFill>
                </a:uFill>
                <a:latin typeface="Lucida Sans Unicode"/>
                <a:ea typeface="DejaVu Sans"/>
              </a:rPr>
              <a:t>			Thank you</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TextShape 1"/>
          <p:cNvSpPr txBox="1"/>
          <p:nvPr/>
        </p:nvSpPr>
        <p:spPr>
          <a:xfrm>
            <a:off x="430200" y="304920"/>
            <a:ext cx="8228880" cy="1144440"/>
          </a:xfrm>
          <a:prstGeom prst="rect">
            <a:avLst/>
          </a:prstGeom>
          <a:noFill/>
          <a:ln>
            <a:noFill/>
          </a:ln>
        </p:spPr>
        <p:txBody>
          <a:bodyPr lIns="0" tIns="0" rIns="0" bIns="0" anchor="ctr"/>
          <a:lstStyle/>
          <a:p>
            <a:pPr algn="ctr">
              <a:lnSpc>
                <a:spcPct val="100000"/>
              </a:lnSpc>
            </a:pPr>
            <a:r>
              <a:rPr lang="en-US" sz="2800" b="0" strike="noStrike" spc="-1">
                <a:solidFill>
                  <a:srgbClr val="000000"/>
                </a:solidFill>
                <a:uFill>
                  <a:solidFill>
                    <a:srgbClr val="FFFFFF"/>
                  </a:solidFill>
                </a:uFill>
                <a:latin typeface="Times New Roman"/>
              </a:rPr>
              <a:t>Data Analytics Tools</a:t>
            </a:r>
            <a:endParaRPr lang="en-US" sz="1800" b="0" strike="noStrike" spc="-1">
              <a:solidFill>
                <a:srgbClr val="000000"/>
              </a:solidFill>
              <a:uFill>
                <a:solidFill>
                  <a:srgbClr val="FFFFFF"/>
                </a:solidFill>
              </a:uFill>
              <a:latin typeface="Arial"/>
            </a:endParaRPr>
          </a:p>
        </p:txBody>
      </p:sp>
      <p:sp>
        <p:nvSpPr>
          <p:cNvPr id="448" name="TextShape 2"/>
          <p:cNvSpPr txBox="1"/>
          <p:nvPr/>
        </p:nvSpPr>
        <p:spPr>
          <a:xfrm>
            <a:off x="0" y="1523880"/>
            <a:ext cx="9143640" cy="5333760"/>
          </a:xfrm>
          <a:prstGeom prst="rect">
            <a:avLst/>
          </a:prstGeom>
          <a:noFill/>
          <a:ln>
            <a:noFill/>
          </a:ln>
        </p:spPr>
        <p:txBody>
          <a:bodyPr lIns="0" tIns="0" rIns="0" bIns="0" anchor="ctr"/>
          <a:lstStyle/>
          <a:p>
            <a:pPr algn="ctr"/>
            <a:endParaRPr lang="en-IN" sz="3200" b="0" strike="noStrike" spc="-1">
              <a:solidFill>
                <a:srgbClr val="000000"/>
              </a:solidFill>
              <a:uFill>
                <a:solidFill>
                  <a:srgbClr val="FFFFFF"/>
                </a:solidFill>
              </a:uFill>
              <a:latin typeface="Arial"/>
            </a:endParaRPr>
          </a:p>
        </p:txBody>
      </p:sp>
      <p:pic>
        <p:nvPicPr>
          <p:cNvPr id="449" name="Picture 2"/>
          <p:cNvPicPr/>
          <p:nvPr/>
        </p:nvPicPr>
        <p:blipFill>
          <a:blip r:embed="rId2"/>
          <a:stretch/>
        </p:blipFill>
        <p:spPr>
          <a:xfrm>
            <a:off x="1676520" y="1143000"/>
            <a:ext cx="5736240" cy="5096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TextShape 1"/>
          <p:cNvSpPr txBox="1"/>
          <p:nvPr/>
        </p:nvSpPr>
        <p:spPr>
          <a:xfrm>
            <a:off x="457200" y="273600"/>
            <a:ext cx="8228880" cy="640440"/>
          </a:xfrm>
          <a:prstGeom prst="rect">
            <a:avLst/>
          </a:prstGeom>
          <a:noFill/>
          <a:ln>
            <a:noFill/>
          </a:ln>
        </p:spPr>
        <p:txBody>
          <a:bodyPr lIns="0" tIns="0" rIns="0" bIns="0" anchor="ctr"/>
          <a:lstStyle/>
          <a:p>
            <a:r>
              <a:rPr lang="en-US" sz="2400" b="0" strike="noStrike" spc="-1">
                <a:solidFill>
                  <a:srgbClr val="000000"/>
                </a:solidFill>
                <a:uFill>
                  <a:solidFill>
                    <a:srgbClr val="FFFFFF"/>
                  </a:solidFill>
                </a:uFill>
                <a:latin typeface="Times New Roman"/>
              </a:rPr>
              <a:t>History and Evaluation of R</a:t>
            </a:r>
            <a:endParaRPr lang="en-US" sz="1800" b="0" strike="noStrike" spc="-1">
              <a:solidFill>
                <a:srgbClr val="000000"/>
              </a:solidFill>
              <a:uFill>
                <a:solidFill>
                  <a:srgbClr val="FFFFFF"/>
                </a:solidFill>
              </a:uFill>
              <a:latin typeface="Arial"/>
            </a:endParaRPr>
          </a:p>
        </p:txBody>
      </p:sp>
      <p:pic>
        <p:nvPicPr>
          <p:cNvPr id="451" name="Picture 2"/>
          <p:cNvPicPr/>
          <p:nvPr/>
        </p:nvPicPr>
        <p:blipFill>
          <a:blip r:embed="rId2"/>
          <a:stretch/>
        </p:blipFill>
        <p:spPr>
          <a:xfrm>
            <a:off x="762120" y="1143000"/>
            <a:ext cx="7848360" cy="4611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488400"/>
          </a:xfrm>
        </p:spPr>
        <p:txBody>
          <a:bodyPr/>
          <a:lstStyle/>
          <a:p>
            <a:pPr algn="ctr"/>
            <a:r>
              <a:rPr lang="en-US" sz="1800" b="0" strike="noStrike" spc="-1" dirty="0" smtClean="0">
                <a:solidFill>
                  <a:srgbClr val="000000"/>
                </a:solidFill>
                <a:uFill>
                  <a:solidFill>
                    <a:srgbClr val="FFFFFF"/>
                  </a:solidFill>
                </a:uFill>
                <a:latin typeface="Times New Roman"/>
              </a:rPr>
              <a:t>A Brief History R</a:t>
            </a:r>
            <a:r>
              <a:rPr lang="en-US" sz="1800" b="0" strike="noStrike" spc="-1" dirty="0" smtClean="0">
                <a:solidFill>
                  <a:srgbClr val="000000"/>
                </a:solidFill>
                <a:uFill>
                  <a:solidFill>
                    <a:srgbClr val="FFFFFF"/>
                  </a:solidFill>
                </a:uFill>
                <a:latin typeface="Arial"/>
              </a:rPr>
              <a:t/>
            </a:r>
            <a:br>
              <a:rPr lang="en-US" sz="1800" b="0" strike="noStrike" spc="-1" dirty="0" smtClean="0">
                <a:solidFill>
                  <a:srgbClr val="000000"/>
                </a:solidFill>
                <a:uFill>
                  <a:solidFill>
                    <a:srgbClr val="FFFFFF"/>
                  </a:solidFill>
                </a:uFill>
                <a:latin typeface="Arial"/>
              </a:rPr>
            </a:br>
            <a:endParaRPr lang="en-US" dirty="0"/>
          </a:p>
        </p:txBody>
      </p:sp>
      <p:sp>
        <p:nvSpPr>
          <p:cNvPr id="3" name="Text Placeholder 2"/>
          <p:cNvSpPr>
            <a:spLocks noGrp="1"/>
          </p:cNvSpPr>
          <p:nvPr>
            <p:ph type="body"/>
          </p:nvPr>
        </p:nvSpPr>
        <p:spPr>
          <a:xfrm>
            <a:off x="457200" y="1066800"/>
            <a:ext cx="8610240" cy="4648200"/>
          </a:xfrm>
        </p:spPr>
        <p:txBody>
          <a:bodyPr/>
          <a:lstStyle/>
          <a:p>
            <a:pPr algn="just">
              <a:lnSpc>
                <a:spcPct val="150000"/>
              </a:lnSpc>
            </a:pPr>
            <a:r>
              <a:rPr lang="en-IN" sz="2000" b="0" strike="noStrike" spc="-1" dirty="0" smtClean="0">
                <a:solidFill>
                  <a:srgbClr val="000000"/>
                </a:solidFill>
                <a:uFill>
                  <a:solidFill>
                    <a:srgbClr val="FFFFFF"/>
                  </a:solidFill>
                </a:uFill>
                <a:latin typeface="Times New Roman"/>
              </a:rPr>
              <a:t>1993 - Research project in Auckland, NZ</a:t>
            </a:r>
            <a:endParaRPr lang="en-IN" sz="2000" b="0" strike="noStrike" spc="-1" dirty="0" smtClean="0">
              <a:solidFill>
                <a:srgbClr val="000000"/>
              </a:solidFill>
              <a:uFill>
                <a:solidFill>
                  <a:srgbClr val="FFFFFF"/>
                </a:solidFill>
              </a:uFill>
              <a:latin typeface="Arial"/>
            </a:endParaRPr>
          </a:p>
          <a:p>
            <a:pPr algn="just">
              <a:lnSpc>
                <a:spcPct val="150000"/>
              </a:lnSpc>
            </a:pPr>
            <a:r>
              <a:rPr lang="en-IN" sz="2000" b="0" strike="noStrike" spc="-1" dirty="0" smtClean="0">
                <a:solidFill>
                  <a:srgbClr val="000000"/>
                </a:solidFill>
                <a:uFill>
                  <a:solidFill>
                    <a:srgbClr val="FFFFFF"/>
                  </a:solidFill>
                </a:uFill>
                <a:latin typeface="Times New Roman"/>
              </a:rPr>
              <a:t>	*Ross </a:t>
            </a:r>
            <a:r>
              <a:rPr lang="en-IN" sz="2000" b="0" strike="noStrike" spc="-1" dirty="0" err="1" smtClean="0">
                <a:solidFill>
                  <a:srgbClr val="000000"/>
                </a:solidFill>
                <a:uFill>
                  <a:solidFill>
                    <a:srgbClr val="FFFFFF"/>
                  </a:solidFill>
                </a:uFill>
                <a:latin typeface="Times New Roman"/>
              </a:rPr>
              <a:t>lhaka</a:t>
            </a:r>
            <a:r>
              <a:rPr lang="en-IN" sz="2000" b="0" strike="noStrike" spc="-1" dirty="0" smtClean="0">
                <a:solidFill>
                  <a:srgbClr val="000000"/>
                </a:solidFill>
                <a:uFill>
                  <a:solidFill>
                    <a:srgbClr val="FFFFFF"/>
                  </a:solidFill>
                </a:uFill>
                <a:latin typeface="Times New Roman"/>
              </a:rPr>
              <a:t> and Robert Gentleman</a:t>
            </a:r>
            <a:endParaRPr lang="en-IN" sz="2000" b="0" strike="noStrike" spc="-1" dirty="0" smtClean="0">
              <a:solidFill>
                <a:srgbClr val="000000"/>
              </a:solidFill>
              <a:uFill>
                <a:solidFill>
                  <a:srgbClr val="FFFFFF"/>
                </a:solidFill>
              </a:uFill>
              <a:latin typeface="Arial"/>
            </a:endParaRPr>
          </a:p>
          <a:p>
            <a:pPr algn="just">
              <a:lnSpc>
                <a:spcPct val="150000"/>
              </a:lnSpc>
            </a:pPr>
            <a:r>
              <a:rPr lang="en-IN" sz="2000" b="0" strike="noStrike" spc="-1" dirty="0" smtClean="0">
                <a:solidFill>
                  <a:srgbClr val="000000"/>
                </a:solidFill>
                <a:uFill>
                  <a:solidFill>
                    <a:srgbClr val="FFFFFF"/>
                  </a:solidFill>
                </a:uFill>
                <a:latin typeface="Times New Roman"/>
              </a:rPr>
              <a:t>1995 – Released as a open-source software</a:t>
            </a:r>
            <a:endParaRPr lang="en-IN" sz="2000" b="0" strike="noStrike" spc="-1" dirty="0" smtClean="0">
              <a:solidFill>
                <a:srgbClr val="000000"/>
              </a:solidFill>
              <a:uFill>
                <a:solidFill>
                  <a:srgbClr val="FFFFFF"/>
                </a:solidFill>
              </a:uFill>
              <a:latin typeface="Arial"/>
            </a:endParaRPr>
          </a:p>
          <a:p>
            <a:pPr algn="just">
              <a:lnSpc>
                <a:spcPct val="150000"/>
              </a:lnSpc>
            </a:pPr>
            <a:r>
              <a:rPr lang="en-IN" sz="2000" b="0" strike="noStrike" spc="-1" dirty="0" smtClean="0">
                <a:solidFill>
                  <a:srgbClr val="000000"/>
                </a:solidFill>
                <a:uFill>
                  <a:solidFill>
                    <a:srgbClr val="FFFFFF"/>
                  </a:solidFill>
                </a:uFill>
                <a:latin typeface="Times New Roman"/>
              </a:rPr>
              <a:t>	*Generally compatible with the S language</a:t>
            </a:r>
            <a:endParaRPr lang="en-IN" sz="2000" b="0" strike="noStrike" spc="-1" dirty="0" smtClean="0">
              <a:solidFill>
                <a:srgbClr val="000000"/>
              </a:solidFill>
              <a:uFill>
                <a:solidFill>
                  <a:srgbClr val="FFFFFF"/>
                </a:solidFill>
              </a:uFill>
              <a:latin typeface="Arial"/>
            </a:endParaRPr>
          </a:p>
          <a:p>
            <a:pPr algn="just">
              <a:lnSpc>
                <a:spcPct val="150000"/>
              </a:lnSpc>
            </a:pPr>
            <a:r>
              <a:rPr lang="en-IN" sz="2000" b="0" strike="noStrike" spc="-1" dirty="0" smtClean="0">
                <a:solidFill>
                  <a:srgbClr val="000000"/>
                </a:solidFill>
                <a:uFill>
                  <a:solidFill>
                    <a:srgbClr val="FFFFFF"/>
                  </a:solidFill>
                </a:uFill>
                <a:latin typeface="Times New Roman"/>
              </a:rPr>
              <a:t>1997 – R core group formed</a:t>
            </a:r>
            <a:endParaRPr lang="en-IN" sz="2000" b="0" strike="noStrike" spc="-1" dirty="0" smtClean="0">
              <a:solidFill>
                <a:srgbClr val="000000"/>
              </a:solidFill>
              <a:uFill>
                <a:solidFill>
                  <a:srgbClr val="FFFFFF"/>
                </a:solidFill>
              </a:uFill>
              <a:latin typeface="Arial"/>
            </a:endParaRPr>
          </a:p>
          <a:p>
            <a:pPr algn="just">
              <a:lnSpc>
                <a:spcPct val="150000"/>
              </a:lnSpc>
            </a:pPr>
            <a:r>
              <a:rPr lang="en-IN" sz="2000" b="0" strike="noStrike" spc="-1" dirty="0" smtClean="0">
                <a:solidFill>
                  <a:srgbClr val="000000"/>
                </a:solidFill>
                <a:uFill>
                  <a:solidFill>
                    <a:srgbClr val="FFFFFF"/>
                  </a:solidFill>
                </a:uFill>
                <a:latin typeface="Times New Roman"/>
              </a:rPr>
              <a:t>2003 – R Foundation formed in Austria</a:t>
            </a:r>
            <a:endParaRPr lang="en-IN" sz="2000" b="0" strike="noStrike" spc="-1" dirty="0" smtClean="0">
              <a:solidFill>
                <a:srgbClr val="000000"/>
              </a:solidFill>
              <a:uFill>
                <a:solidFill>
                  <a:srgbClr val="FFFFFF"/>
                </a:solidFill>
              </a:uFill>
              <a:latin typeface="Arial"/>
            </a:endParaRPr>
          </a:p>
          <a:p>
            <a:pPr algn="just">
              <a:lnSpc>
                <a:spcPct val="150000"/>
              </a:lnSpc>
            </a:pPr>
            <a:r>
              <a:rPr lang="en-IN" sz="2000" b="0" strike="noStrike" spc="-1" dirty="0" smtClean="0">
                <a:solidFill>
                  <a:srgbClr val="000000"/>
                </a:solidFill>
                <a:uFill>
                  <a:solidFill>
                    <a:srgbClr val="FFFFFF"/>
                  </a:solidFill>
                </a:uFill>
                <a:latin typeface="Times New Roman"/>
              </a:rPr>
              <a:t>2007 – Revolution analytics founded</a:t>
            </a:r>
            <a:endParaRPr lang="en-IN" sz="2000" b="0" strike="noStrike" spc="-1" dirty="0" smtClean="0">
              <a:solidFill>
                <a:srgbClr val="000000"/>
              </a:solidFill>
              <a:uFill>
                <a:solidFill>
                  <a:srgbClr val="FFFFFF"/>
                </a:solidFill>
              </a:uFill>
              <a:latin typeface="Arial"/>
            </a:endParaRPr>
          </a:p>
          <a:p>
            <a:pPr algn="just">
              <a:lnSpc>
                <a:spcPct val="150000"/>
              </a:lnSpc>
            </a:pPr>
            <a:r>
              <a:rPr lang="en-IN" sz="2000" b="0" strike="noStrike" spc="-1" dirty="0" smtClean="0">
                <a:solidFill>
                  <a:srgbClr val="000000"/>
                </a:solidFill>
                <a:uFill>
                  <a:solidFill>
                    <a:srgbClr val="FFFFFF"/>
                  </a:solidFill>
                </a:uFill>
                <a:latin typeface="Times New Roman"/>
              </a:rPr>
              <a:t>2014 – Revolution R open launched</a:t>
            </a:r>
            <a:endParaRPr lang="en-IN" sz="2000" b="0" strike="noStrike" spc="-1" dirty="0" smtClean="0">
              <a:solidFill>
                <a:srgbClr val="000000"/>
              </a:solidFill>
              <a:uFill>
                <a:solidFill>
                  <a:srgbClr val="FFFFFF"/>
                </a:solidFill>
              </a:uFill>
              <a:latin typeface="Arial"/>
            </a:endParaRPr>
          </a:p>
          <a:p>
            <a:pPr algn="just">
              <a:lnSpc>
                <a:spcPct val="150000"/>
              </a:lnSpc>
            </a:pPr>
            <a:r>
              <a:rPr lang="en-IN" sz="2000" b="0" strike="noStrike" spc="-1" dirty="0" smtClean="0">
                <a:solidFill>
                  <a:srgbClr val="000000"/>
                </a:solidFill>
                <a:uFill>
                  <a:solidFill>
                    <a:srgbClr val="FFFFFF"/>
                  </a:solidFill>
                </a:uFill>
                <a:latin typeface="Times New Roman"/>
              </a:rPr>
              <a:t>2015 – R consortium founded</a:t>
            </a:r>
            <a:endParaRPr lang="en-IN" sz="2000" b="0" strike="noStrike" spc="-1" dirty="0" smtClean="0">
              <a:solidFill>
                <a:srgbClr val="000000"/>
              </a:solidFill>
              <a:uFill>
                <a:solidFill>
                  <a:srgbClr val="FFFFFF"/>
                </a:solidFill>
              </a:uFill>
              <a:latin typeface="Arial"/>
            </a:endParaRPr>
          </a:p>
          <a:p>
            <a:pPr algn="just">
              <a:lnSpc>
                <a:spcPct val="150000"/>
              </a:lnSpc>
            </a:pPr>
            <a:r>
              <a:rPr lang="en-IN" sz="2000" b="0" strike="noStrike" spc="-1" dirty="0" smtClean="0">
                <a:solidFill>
                  <a:srgbClr val="000000"/>
                </a:solidFill>
                <a:uFill>
                  <a:solidFill>
                    <a:srgbClr val="FFFFFF"/>
                  </a:solidFill>
                </a:uFill>
                <a:latin typeface="Times New Roman"/>
              </a:rPr>
              <a:t>2015 – Microsoft acquire Revolution analytics</a:t>
            </a:r>
            <a:endParaRPr lang="en-IN" sz="2000" b="0" strike="noStrike" spc="-1" dirty="0" smtClean="0">
              <a:solidFill>
                <a:srgbClr val="000000"/>
              </a:solidFill>
              <a:uFill>
                <a:solidFill>
                  <a:srgbClr val="FFFFFF"/>
                </a:solidFill>
              </a:uFill>
              <a:latin typeface="Arial"/>
            </a:endParaRPr>
          </a:p>
          <a:p>
            <a:pPr algn="just">
              <a:lnSpc>
                <a:spcPct val="150000"/>
              </a:lnSpc>
            </a:pPr>
            <a:r>
              <a:rPr lang="en-IN" sz="2000" b="0" strike="noStrike" spc="-1" dirty="0" smtClean="0">
                <a:solidFill>
                  <a:srgbClr val="000000"/>
                </a:solidFill>
                <a:uFill>
                  <a:solidFill>
                    <a:srgbClr val="FFFFFF"/>
                  </a:solidFill>
                </a:uFill>
                <a:latin typeface="Times New Roman"/>
              </a:rPr>
              <a:t>2018 – 3.4.3 Latest version Released(January)</a:t>
            </a:r>
            <a:endParaRPr lang="en-IN" sz="2000" b="0" strike="noStrike" spc="-1" dirty="0" smtClean="0">
              <a:solidFill>
                <a:srgbClr val="000000"/>
              </a:solidFill>
              <a:uFill>
                <a:solidFill>
                  <a:srgbClr val="FFFFFF"/>
                </a:solidFill>
              </a:uFill>
              <a:latin typeface="Arial"/>
            </a:endParaRPr>
          </a:p>
          <a:p>
            <a:endParaRPr lang="en-US" sz="2000" dirty="0"/>
          </a:p>
        </p:txBody>
      </p:sp>
      <p:pic>
        <p:nvPicPr>
          <p:cNvPr id="4" name="Picture 2"/>
          <p:cNvPicPr/>
          <p:nvPr/>
        </p:nvPicPr>
        <p:blipFill>
          <a:blip r:embed="rId2"/>
          <a:stretch/>
        </p:blipFill>
        <p:spPr>
          <a:xfrm>
            <a:off x="5410200" y="3200400"/>
            <a:ext cx="3352560" cy="2286000"/>
          </a:xfrm>
          <a:prstGeom prst="rect">
            <a:avLst/>
          </a:prstGeom>
          <a:ln>
            <a:noFill/>
          </a:ln>
        </p:spPr>
      </p:pic>
    </p:spTree>
    <p:extLst>
      <p:ext uri="{BB962C8B-B14F-4D97-AF65-F5344CB8AC3E}">
        <p14:creationId xmlns:p14="http://schemas.microsoft.com/office/powerpoint/2010/main" val="2497636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 calcmode="lin" valueType="num">
                                      <p:cBhvr additive="base">
                                        <p:cTn id="5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 calcmode="lin" valueType="num">
                                      <p:cBhvr additive="base">
                                        <p:cTn id="6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animEffect transition="in" filter="circle(in)">
                                      <p:cBhvr>
                                        <p:cTn id="6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CustomShape 1"/>
          <p:cNvSpPr/>
          <p:nvPr/>
        </p:nvSpPr>
        <p:spPr>
          <a:xfrm>
            <a:off x="152280" y="1219320"/>
            <a:ext cx="8838720" cy="548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5760" indent="-254880" algn="just">
              <a:lnSpc>
                <a:spcPct val="150000"/>
              </a:lnSpc>
              <a:buClr>
                <a:srgbClr val="2DA2BF"/>
              </a:buClr>
              <a:buSzPct val="68000"/>
              <a:buFont typeface="Wingdings 3" charset="2"/>
              <a:buChar char=""/>
            </a:pPr>
            <a:r>
              <a:rPr lang="en-IN" sz="2000" b="0" strike="noStrike" spc="-1" dirty="0">
                <a:solidFill>
                  <a:srgbClr val="000000"/>
                </a:solidFill>
                <a:uFill>
                  <a:solidFill>
                    <a:srgbClr val="FFFFFF"/>
                  </a:solidFill>
                </a:uFill>
                <a:latin typeface="Times New Roman"/>
              </a:rPr>
              <a:t> R  is a free software environment for statistical computing and graphics. </a:t>
            </a:r>
            <a:endParaRPr lang="en-IN" sz="1800" b="0" strike="noStrike" spc="-1" dirty="0">
              <a:solidFill>
                <a:srgbClr val="000000"/>
              </a:solidFill>
              <a:uFill>
                <a:solidFill>
                  <a:srgbClr val="FFFFFF"/>
                </a:solidFill>
              </a:uFill>
              <a:latin typeface="Arial"/>
            </a:endParaRPr>
          </a:p>
          <a:p>
            <a:pPr marL="365760" indent="-254880" algn="just">
              <a:lnSpc>
                <a:spcPct val="150000"/>
              </a:lnSpc>
              <a:buClr>
                <a:srgbClr val="2DA2BF"/>
              </a:buClr>
              <a:buSzPct val="68000"/>
              <a:buFont typeface="Wingdings 3" charset="2"/>
              <a:buChar char=""/>
            </a:pPr>
            <a:r>
              <a:rPr lang="en-IN" sz="2000" b="0" strike="noStrike" spc="-1" dirty="0">
                <a:solidFill>
                  <a:srgbClr val="000000"/>
                </a:solidFill>
                <a:uFill>
                  <a:solidFill>
                    <a:srgbClr val="FFFFFF"/>
                  </a:solidFill>
                </a:uFill>
                <a:latin typeface="Times New Roman"/>
              </a:rPr>
              <a:t>Available freely under the GNU public licence</a:t>
            </a:r>
            <a:endParaRPr lang="en-IN" sz="1800" b="0" strike="noStrike" spc="-1" dirty="0">
              <a:solidFill>
                <a:srgbClr val="000000"/>
              </a:solidFill>
              <a:uFill>
                <a:solidFill>
                  <a:srgbClr val="FFFFFF"/>
                </a:solidFill>
              </a:uFill>
              <a:latin typeface="Arial"/>
            </a:endParaRPr>
          </a:p>
          <a:p>
            <a:pPr marL="365760" indent="-254880" algn="just">
              <a:lnSpc>
                <a:spcPct val="150000"/>
              </a:lnSpc>
              <a:buClr>
                <a:srgbClr val="2DA2BF"/>
              </a:buClr>
              <a:buSzPct val="68000"/>
              <a:buFont typeface="Wingdings 3" charset="2"/>
              <a:buChar char=""/>
            </a:pPr>
            <a:r>
              <a:rPr lang="en-IN" sz="2000" b="0" strike="noStrike" spc="-1" dirty="0">
                <a:solidFill>
                  <a:srgbClr val="000000"/>
                </a:solidFill>
                <a:uFill>
                  <a:solidFill>
                    <a:srgbClr val="FFFFFF"/>
                  </a:solidFill>
                </a:uFill>
                <a:latin typeface="Times New Roman"/>
              </a:rPr>
              <a:t>R provides a wide verity of statistical (linear and nonlinear modelling, Classical statistical test, time series analysis, Classification, Cluster) and graphical techniques and highly extensible.</a:t>
            </a:r>
            <a:endParaRPr lang="en-IN" sz="1800" b="0" strike="noStrike" spc="-1" dirty="0">
              <a:solidFill>
                <a:srgbClr val="000000"/>
              </a:solidFill>
              <a:uFill>
                <a:solidFill>
                  <a:srgbClr val="FFFFFF"/>
                </a:solidFill>
              </a:uFill>
              <a:latin typeface="Arial"/>
            </a:endParaRPr>
          </a:p>
          <a:p>
            <a:pPr marL="365760" indent="-254880" algn="just">
              <a:lnSpc>
                <a:spcPct val="150000"/>
              </a:lnSpc>
              <a:buClr>
                <a:srgbClr val="2DA2BF"/>
              </a:buClr>
              <a:buSzPct val="68000"/>
              <a:buFont typeface="Wingdings 3" charset="2"/>
              <a:buChar char=""/>
            </a:pPr>
            <a:r>
              <a:rPr lang="en-IN" sz="2000" b="0" strike="noStrike" spc="-1" dirty="0">
                <a:solidFill>
                  <a:srgbClr val="000000"/>
                </a:solidFill>
                <a:uFill>
                  <a:solidFill>
                    <a:srgbClr val="FFFFFF"/>
                  </a:solidFill>
                </a:uFill>
                <a:latin typeface="Times New Roman"/>
              </a:rPr>
              <a:t>Very little programming language knowledge necessary</a:t>
            </a:r>
            <a:endParaRPr lang="en-IN" sz="1800" b="0" strike="noStrike" spc="-1" dirty="0">
              <a:solidFill>
                <a:srgbClr val="000000"/>
              </a:solidFill>
              <a:uFill>
                <a:solidFill>
                  <a:srgbClr val="FFFFFF"/>
                </a:solidFill>
              </a:uFill>
              <a:latin typeface="Arial"/>
            </a:endParaRPr>
          </a:p>
          <a:p>
            <a:pPr marL="365760" indent="-254880" algn="just">
              <a:lnSpc>
                <a:spcPct val="150000"/>
              </a:lnSpc>
              <a:buClr>
                <a:srgbClr val="2DA2BF"/>
              </a:buClr>
              <a:buSzPct val="68000"/>
              <a:buFont typeface="Wingdings 3" charset="2"/>
              <a:buChar char=""/>
            </a:pPr>
            <a:r>
              <a:rPr lang="en-IN" sz="2000" b="0" strike="noStrike" spc="-1" dirty="0">
                <a:solidFill>
                  <a:srgbClr val="000000"/>
                </a:solidFill>
                <a:uFill>
                  <a:solidFill>
                    <a:srgbClr val="FFFFFF"/>
                  </a:solidFill>
                </a:uFill>
                <a:latin typeface="Times New Roman"/>
              </a:rPr>
              <a:t> R can be easily extended with 10,000+ packages available on CRAN (as of  2017).</a:t>
            </a:r>
            <a:endParaRPr lang="en-IN" sz="1800" b="0" strike="noStrike" spc="-1" dirty="0">
              <a:solidFill>
                <a:srgbClr val="000000"/>
              </a:solidFill>
              <a:uFill>
                <a:solidFill>
                  <a:srgbClr val="FFFFFF"/>
                </a:solidFill>
              </a:uFill>
              <a:latin typeface="Arial"/>
            </a:endParaRPr>
          </a:p>
          <a:p>
            <a:pPr marL="365760" indent="-254880" algn="just">
              <a:lnSpc>
                <a:spcPct val="150000"/>
              </a:lnSpc>
              <a:buClr>
                <a:srgbClr val="2DA2BF"/>
              </a:buClr>
              <a:buSzPct val="68000"/>
              <a:buFont typeface="Wingdings 3" charset="2"/>
              <a:buChar char=""/>
            </a:pPr>
            <a:r>
              <a:rPr lang="en-IN" sz="2000" b="0" strike="noStrike" spc="-1" dirty="0">
                <a:solidFill>
                  <a:srgbClr val="000000"/>
                </a:solidFill>
                <a:uFill>
                  <a:solidFill>
                    <a:srgbClr val="FFFFFF"/>
                  </a:solidFill>
                </a:uFill>
                <a:latin typeface="Times New Roman"/>
              </a:rPr>
              <a:t> Many other packages provided on Bio conductor, R-Forge, </a:t>
            </a:r>
            <a:r>
              <a:rPr lang="en-IN" sz="2000" b="0" strike="noStrike" spc="-1" dirty="0" err="1">
                <a:solidFill>
                  <a:srgbClr val="000000"/>
                </a:solidFill>
                <a:uFill>
                  <a:solidFill>
                    <a:srgbClr val="FFFFFF"/>
                  </a:solidFill>
                </a:uFill>
                <a:latin typeface="Times New Roman"/>
              </a:rPr>
              <a:t>GitHub</a:t>
            </a:r>
            <a:r>
              <a:rPr lang="en-IN" sz="2000" b="0" strike="noStrike" spc="-1" dirty="0">
                <a:solidFill>
                  <a:srgbClr val="000000"/>
                </a:solidFill>
                <a:uFill>
                  <a:solidFill>
                    <a:srgbClr val="FFFFFF"/>
                  </a:solidFill>
                </a:uFill>
                <a:latin typeface="Times New Roman"/>
              </a:rPr>
              <a:t>, etc. </a:t>
            </a:r>
            <a:endParaRPr lang="en-IN" sz="1800" b="0" strike="noStrike" spc="-1" dirty="0">
              <a:solidFill>
                <a:srgbClr val="000000"/>
              </a:solidFill>
              <a:uFill>
                <a:solidFill>
                  <a:srgbClr val="FFFFFF"/>
                </a:solidFill>
              </a:uFill>
              <a:latin typeface="Arial"/>
            </a:endParaRPr>
          </a:p>
          <a:p>
            <a:pPr marL="110520" algn="just">
              <a:lnSpc>
                <a:spcPct val="150000"/>
              </a:lnSpc>
            </a:pPr>
            <a:endParaRPr lang="en-IN" sz="1800" b="0" strike="noStrike" spc="-1" dirty="0">
              <a:solidFill>
                <a:srgbClr val="000000"/>
              </a:solidFill>
              <a:uFill>
                <a:solidFill>
                  <a:srgbClr val="FFFFFF"/>
                </a:solidFill>
              </a:uFill>
              <a:latin typeface="Arial"/>
            </a:endParaRPr>
          </a:p>
          <a:p>
            <a:pPr marL="1737360" lvl="3" indent="-254880" algn="just">
              <a:lnSpc>
                <a:spcPct val="150000"/>
              </a:lnSpc>
              <a:buClr>
                <a:srgbClr val="2DA2BF"/>
              </a:buClr>
              <a:buSzPct val="68000"/>
              <a:buFont typeface="Wingdings 3" charset="2"/>
              <a:buChar char=""/>
            </a:pPr>
            <a:r>
              <a:rPr lang="en-IN" sz="2000" b="0" strike="noStrike" spc="-1" dirty="0">
                <a:solidFill>
                  <a:srgbClr val="000000"/>
                </a:solidFill>
                <a:uFill>
                  <a:solidFill>
                    <a:srgbClr val="FFFFFF"/>
                  </a:solidFill>
                </a:uFill>
                <a:latin typeface="Times New Roman"/>
              </a:rPr>
              <a:t>Can be download from  </a:t>
            </a:r>
            <a:r>
              <a:rPr lang="en-IN" sz="2000" b="0" strike="noStrike" spc="-1" dirty="0">
                <a:solidFill>
                  <a:srgbClr val="00B0F0"/>
                </a:solidFill>
                <a:uFill>
                  <a:solidFill>
                    <a:srgbClr val="FFFFFF"/>
                  </a:solidFill>
                </a:uFill>
                <a:latin typeface="Times New Roman"/>
              </a:rPr>
              <a:t>http://www.r-project.org/ </a:t>
            </a:r>
            <a:endParaRPr lang="en-IN" sz="1800" b="0" strike="noStrike" spc="-1" dirty="0">
              <a:solidFill>
                <a:srgbClr val="00B0F0"/>
              </a:solidFill>
              <a:uFill>
                <a:solidFill>
                  <a:srgbClr val="FFFFFF"/>
                </a:solidFill>
              </a:uFill>
              <a:latin typeface="Arial"/>
            </a:endParaRPr>
          </a:p>
        </p:txBody>
      </p:sp>
      <p:sp>
        <p:nvSpPr>
          <p:cNvPr id="456" name="CustomShape 2"/>
          <p:cNvSpPr/>
          <p:nvPr/>
        </p:nvSpPr>
        <p:spPr>
          <a:xfrm>
            <a:off x="457200" y="274680"/>
            <a:ext cx="8228520" cy="57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0" strike="noStrike" spc="-1">
                <a:solidFill>
                  <a:srgbClr val="000000"/>
                </a:solidFill>
                <a:uFill>
                  <a:solidFill>
                    <a:srgbClr val="FFFFFF"/>
                  </a:solidFill>
                </a:uFill>
                <a:latin typeface="Times New Roman"/>
              </a:rPr>
              <a:t>Introduction of R</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1202040" y="435960"/>
            <a:ext cx="4555440" cy="6075000"/>
          </a:xfrm>
          <a:prstGeom prst="ellipse">
            <a:avLst/>
          </a:prstGeom>
          <a:noFill/>
          <a:ln w="28440">
            <a:solidFill>
              <a:schemeClr val="accent2"/>
            </a:solidFill>
            <a:round/>
          </a:ln>
        </p:spPr>
        <p:style>
          <a:lnRef idx="0">
            <a:scrgbClr r="0" g="0" b="0"/>
          </a:lnRef>
          <a:fillRef idx="0">
            <a:scrgbClr r="0" g="0" b="0"/>
          </a:fillRef>
          <a:effectRef idx="0">
            <a:scrgbClr r="0" g="0" b="0"/>
          </a:effectRef>
          <a:fontRef idx="minor"/>
        </p:style>
        <p:txBody>
          <a:bodyPr wrap="none" lIns="153720" tIns="122760" rIns="153720" bIns="122760" anchor="ctr"/>
          <a:lstStyle/>
          <a:p>
            <a:pPr algn="ctr">
              <a:lnSpc>
                <a:spcPct val="100000"/>
              </a:lnSpc>
            </a:pPr>
            <a:r>
              <a:rPr lang="en-IN" sz="5400" b="0" strike="noStrike" spc="-1">
                <a:solidFill>
                  <a:srgbClr val="000000"/>
                </a:solidFill>
                <a:uFill>
                  <a:solidFill>
                    <a:srgbClr val="FFFFFF"/>
                  </a:solidFill>
                </a:uFill>
                <a:latin typeface="Lucida Sans Unicode"/>
                <a:ea typeface="Segoe UI"/>
              </a:rPr>
              <a:t>What is
</a:t>
            </a:r>
            <a:endParaRPr lang="en-IN" sz="1800" b="0" strike="noStrike" spc="-1">
              <a:solidFill>
                <a:srgbClr val="000000"/>
              </a:solidFill>
              <a:uFill>
                <a:solidFill>
                  <a:srgbClr val="FFFFFF"/>
                </a:solidFill>
              </a:uFill>
              <a:latin typeface="Arial"/>
            </a:endParaRPr>
          </a:p>
        </p:txBody>
      </p:sp>
      <p:sp>
        <p:nvSpPr>
          <p:cNvPr id="458" name="CustomShape 2"/>
          <p:cNvSpPr/>
          <p:nvPr/>
        </p:nvSpPr>
        <p:spPr>
          <a:xfrm>
            <a:off x="173880" y="289440"/>
            <a:ext cx="2172960" cy="1632240"/>
          </a:xfrm>
          <a:prstGeom prst="rect">
            <a:avLst/>
          </a:prstGeom>
          <a:noFill/>
          <a:ln>
            <a:noFill/>
          </a:ln>
        </p:spPr>
        <p:style>
          <a:lnRef idx="0">
            <a:scrgbClr r="0" g="0" b="0"/>
          </a:lnRef>
          <a:fillRef idx="0">
            <a:scrgbClr r="0" g="0" b="0"/>
          </a:fillRef>
          <a:effectRef idx="0">
            <a:scrgbClr r="0" g="0" b="0"/>
          </a:effectRef>
          <a:fontRef idx="minor"/>
        </p:style>
      </p:sp>
      <p:sp>
        <p:nvSpPr>
          <p:cNvPr id="459" name="CustomShape 3"/>
          <p:cNvSpPr/>
          <p:nvPr/>
        </p:nvSpPr>
        <p:spPr>
          <a:xfrm>
            <a:off x="3243960" y="724680"/>
            <a:ext cx="5768280" cy="358200"/>
          </a:xfrm>
          <a:prstGeom prst="rect">
            <a:avLst/>
          </a:prstGeom>
          <a:noFill/>
          <a:ln w="3240">
            <a:noFill/>
          </a:ln>
          <a:effectLst>
            <a:outerShdw blurRad="50800" dist="25400" algn="bl" rotWithShape="0">
              <a:srgbClr val="000000">
                <a:alpha val="60000"/>
              </a:srgbClr>
            </a:outerShdw>
          </a:effectLst>
        </p:spPr>
        <p:style>
          <a:lnRef idx="1">
            <a:schemeClr val="accent2"/>
          </a:lnRef>
          <a:fillRef idx="3">
            <a:schemeClr val="accent2"/>
          </a:fillRef>
          <a:effectRef idx="2">
            <a:schemeClr val="accent2"/>
          </a:effectRef>
          <a:fontRef idx="minor"/>
        </p:style>
        <p:txBody>
          <a:bodyPr lIns="153720" tIns="122760" rIns="153720" bIns="122760" anchor="ctr"/>
          <a:lstStyle/>
          <a:p>
            <a:pPr marL="238680" indent="-238320">
              <a:lnSpc>
                <a:spcPct val="100000"/>
              </a:lnSpc>
              <a:buClr>
                <a:srgbClr val="000000"/>
              </a:buClr>
              <a:buFont typeface="Arial"/>
              <a:buChar char="•"/>
            </a:pPr>
            <a:r>
              <a:rPr lang="en-IN" sz="1700" b="0" strike="noStrike" spc="-1">
                <a:solidFill>
                  <a:srgbClr val="000000"/>
                </a:solidFill>
                <a:uFill>
                  <a:solidFill>
                    <a:srgbClr val="FFFFFF"/>
                  </a:solidFill>
                </a:uFill>
                <a:latin typeface="Lucida Sans Unicode"/>
              </a:rPr>
              <a:t>The most popular statistical programming language</a:t>
            </a:r>
            <a:endParaRPr lang="en-IN" sz="1800" b="0" strike="noStrike" spc="-1">
              <a:solidFill>
                <a:srgbClr val="000000"/>
              </a:solidFill>
              <a:uFill>
                <a:solidFill>
                  <a:srgbClr val="FFFFFF"/>
                </a:solidFill>
              </a:uFill>
              <a:latin typeface="Arial"/>
            </a:endParaRPr>
          </a:p>
        </p:txBody>
      </p:sp>
      <p:sp>
        <p:nvSpPr>
          <p:cNvPr id="460" name="CustomShape 4"/>
          <p:cNvSpPr/>
          <p:nvPr/>
        </p:nvSpPr>
        <p:spPr>
          <a:xfrm>
            <a:off x="3243960" y="1073520"/>
            <a:ext cx="5768280" cy="358200"/>
          </a:xfrm>
          <a:prstGeom prst="rect">
            <a:avLst/>
          </a:prstGeom>
          <a:noFill/>
          <a:ln w="3240">
            <a:noFill/>
          </a:ln>
          <a:effectLst>
            <a:outerShdw blurRad="50800" dist="25400" algn="bl" rotWithShape="0">
              <a:srgbClr val="000000">
                <a:alpha val="60000"/>
              </a:srgbClr>
            </a:outerShdw>
          </a:effectLst>
        </p:spPr>
        <p:style>
          <a:lnRef idx="1">
            <a:schemeClr val="accent2"/>
          </a:lnRef>
          <a:fillRef idx="3">
            <a:schemeClr val="accent2"/>
          </a:fillRef>
          <a:effectRef idx="2">
            <a:schemeClr val="accent2"/>
          </a:effectRef>
          <a:fontRef idx="minor"/>
        </p:style>
        <p:txBody>
          <a:bodyPr lIns="153720" tIns="122760" rIns="153720" bIns="122760" anchor="ctr"/>
          <a:lstStyle/>
          <a:p>
            <a:pPr marL="238680" indent="-238320">
              <a:lnSpc>
                <a:spcPct val="100000"/>
              </a:lnSpc>
              <a:buClr>
                <a:srgbClr val="000000"/>
              </a:buClr>
              <a:buFont typeface="Arial"/>
              <a:buChar char="•"/>
            </a:pPr>
            <a:r>
              <a:rPr lang="en-IN" sz="1700" b="0" strike="noStrike" spc="-1">
                <a:solidFill>
                  <a:srgbClr val="000000"/>
                </a:solidFill>
                <a:uFill>
                  <a:solidFill>
                    <a:srgbClr val="FFFFFF"/>
                  </a:solidFill>
                </a:uFill>
                <a:latin typeface="Lucida Sans Unicode"/>
                <a:ea typeface="Segoe UI"/>
              </a:rPr>
              <a:t>A data visualization tool</a:t>
            </a:r>
            <a:endParaRPr lang="en-IN" sz="1800" b="0" strike="noStrike" spc="-1">
              <a:solidFill>
                <a:srgbClr val="000000"/>
              </a:solidFill>
              <a:uFill>
                <a:solidFill>
                  <a:srgbClr val="FFFFFF"/>
                </a:solidFill>
              </a:uFill>
              <a:latin typeface="Arial"/>
            </a:endParaRPr>
          </a:p>
        </p:txBody>
      </p:sp>
      <p:sp>
        <p:nvSpPr>
          <p:cNvPr id="461" name="CustomShape 5"/>
          <p:cNvSpPr/>
          <p:nvPr/>
        </p:nvSpPr>
        <p:spPr>
          <a:xfrm>
            <a:off x="3243960" y="1422360"/>
            <a:ext cx="5768280" cy="358200"/>
          </a:xfrm>
          <a:prstGeom prst="rect">
            <a:avLst/>
          </a:prstGeom>
          <a:noFill/>
          <a:ln w="3240">
            <a:noFill/>
          </a:ln>
          <a:effectLst>
            <a:outerShdw blurRad="50800" dist="25400" algn="bl" rotWithShape="0">
              <a:srgbClr val="000000">
                <a:alpha val="60000"/>
              </a:srgbClr>
            </a:outerShdw>
          </a:effectLst>
        </p:spPr>
        <p:style>
          <a:lnRef idx="1">
            <a:schemeClr val="accent2"/>
          </a:lnRef>
          <a:fillRef idx="3">
            <a:schemeClr val="accent2"/>
          </a:fillRef>
          <a:effectRef idx="2">
            <a:schemeClr val="accent2"/>
          </a:effectRef>
          <a:fontRef idx="minor"/>
        </p:style>
        <p:txBody>
          <a:bodyPr lIns="153720" tIns="122760" rIns="153720" bIns="122760" anchor="ctr"/>
          <a:lstStyle/>
          <a:p>
            <a:pPr marL="238680" indent="-238320">
              <a:lnSpc>
                <a:spcPct val="100000"/>
              </a:lnSpc>
              <a:buClr>
                <a:srgbClr val="000000"/>
              </a:buClr>
              <a:buFont typeface="Arial"/>
              <a:buChar char="•"/>
            </a:pPr>
            <a:r>
              <a:rPr lang="en-IN" sz="1700" b="0" strike="noStrike" spc="-1">
                <a:solidFill>
                  <a:srgbClr val="000000"/>
                </a:solidFill>
                <a:uFill>
                  <a:solidFill>
                    <a:srgbClr val="FFFFFF"/>
                  </a:solidFill>
                </a:uFill>
                <a:latin typeface="Lucida Sans Unicode"/>
                <a:ea typeface="Segoe UI"/>
              </a:rPr>
              <a:t>Open source</a:t>
            </a:r>
            <a:endParaRPr lang="en-IN" sz="1800" b="0" strike="noStrike" spc="-1">
              <a:solidFill>
                <a:srgbClr val="000000"/>
              </a:solidFill>
              <a:uFill>
                <a:solidFill>
                  <a:srgbClr val="FFFFFF"/>
                </a:solidFill>
              </a:uFill>
              <a:latin typeface="Arial"/>
            </a:endParaRPr>
          </a:p>
        </p:txBody>
      </p:sp>
      <p:sp>
        <p:nvSpPr>
          <p:cNvPr id="462" name="CustomShape 6"/>
          <p:cNvSpPr/>
          <p:nvPr/>
        </p:nvSpPr>
        <p:spPr>
          <a:xfrm>
            <a:off x="3830040" y="2548440"/>
            <a:ext cx="5768280" cy="430920"/>
          </a:xfrm>
          <a:prstGeom prst="rect">
            <a:avLst/>
          </a:prstGeom>
          <a:noFill/>
          <a:ln w="3240">
            <a:noFill/>
          </a:ln>
          <a:effectLst>
            <a:outerShdw blurRad="50800" dist="25400" algn="bl" rotWithShape="0">
              <a:srgbClr val="000000">
                <a:alpha val="60000"/>
              </a:srgbClr>
            </a:outerShdw>
          </a:effectLst>
        </p:spPr>
        <p:style>
          <a:lnRef idx="1">
            <a:schemeClr val="accent2"/>
          </a:lnRef>
          <a:fillRef idx="3">
            <a:schemeClr val="accent2"/>
          </a:fillRef>
          <a:effectRef idx="2">
            <a:schemeClr val="accent2"/>
          </a:effectRef>
          <a:fontRef idx="minor"/>
        </p:style>
        <p:txBody>
          <a:bodyPr lIns="153720" tIns="122760" rIns="153720" bIns="122760" anchor="ctr"/>
          <a:lstStyle/>
          <a:p>
            <a:pPr marL="238680" indent="-238320">
              <a:lnSpc>
                <a:spcPct val="100000"/>
              </a:lnSpc>
              <a:buClr>
                <a:srgbClr val="000000"/>
              </a:buClr>
              <a:buFont typeface="Arial"/>
              <a:buChar char="•"/>
            </a:pPr>
            <a:r>
              <a:rPr lang="en-IN" sz="1700" b="0" strike="noStrike" spc="-1">
                <a:solidFill>
                  <a:srgbClr val="000000"/>
                </a:solidFill>
                <a:uFill>
                  <a:solidFill>
                    <a:srgbClr val="FFFFFF"/>
                  </a:solidFill>
                </a:uFill>
                <a:latin typeface="Lucida Sans Unicode"/>
              </a:rPr>
              <a:t>2.5+M users </a:t>
            </a:r>
            <a:endParaRPr lang="en-IN" sz="1800" b="0" strike="noStrike" spc="-1">
              <a:solidFill>
                <a:srgbClr val="000000"/>
              </a:solidFill>
              <a:uFill>
                <a:solidFill>
                  <a:srgbClr val="FFFFFF"/>
                </a:solidFill>
              </a:uFill>
              <a:latin typeface="Arial"/>
            </a:endParaRPr>
          </a:p>
        </p:txBody>
      </p:sp>
      <p:sp>
        <p:nvSpPr>
          <p:cNvPr id="463" name="CustomShape 7"/>
          <p:cNvSpPr/>
          <p:nvPr/>
        </p:nvSpPr>
        <p:spPr>
          <a:xfrm>
            <a:off x="3830040" y="2903400"/>
            <a:ext cx="5768280" cy="444240"/>
          </a:xfrm>
          <a:prstGeom prst="rect">
            <a:avLst/>
          </a:prstGeom>
          <a:noFill/>
          <a:ln w="3240">
            <a:noFill/>
          </a:ln>
          <a:effectLst>
            <a:outerShdw blurRad="50800" dist="25400" algn="bl" rotWithShape="0">
              <a:srgbClr val="000000">
                <a:alpha val="60000"/>
              </a:srgbClr>
            </a:outerShdw>
          </a:effectLst>
        </p:spPr>
        <p:style>
          <a:lnRef idx="1">
            <a:schemeClr val="accent2"/>
          </a:lnRef>
          <a:fillRef idx="3">
            <a:schemeClr val="accent2"/>
          </a:fillRef>
          <a:effectRef idx="2">
            <a:schemeClr val="accent2"/>
          </a:effectRef>
          <a:fontRef idx="minor"/>
        </p:style>
        <p:txBody>
          <a:bodyPr lIns="153720" tIns="122760" rIns="153720" bIns="122760" anchor="ctr"/>
          <a:lstStyle/>
          <a:p>
            <a:pPr marL="238680" indent="-238320">
              <a:lnSpc>
                <a:spcPct val="100000"/>
              </a:lnSpc>
              <a:buClr>
                <a:srgbClr val="000000"/>
              </a:buClr>
              <a:buFont typeface="Arial"/>
              <a:buChar char="•"/>
            </a:pPr>
            <a:r>
              <a:rPr lang="en-IN" sz="1700" b="0" strike="noStrike" spc="-1">
                <a:solidFill>
                  <a:srgbClr val="000000"/>
                </a:solidFill>
                <a:uFill>
                  <a:solidFill>
                    <a:srgbClr val="FFFFFF"/>
                  </a:solidFill>
                </a:uFill>
                <a:latin typeface="Lucida Sans Unicode"/>
              </a:rPr>
              <a:t>Taught in most universities</a:t>
            </a:r>
            <a:endParaRPr lang="en-IN" sz="1800" b="0" strike="noStrike" spc="-1">
              <a:solidFill>
                <a:srgbClr val="000000"/>
              </a:solidFill>
              <a:uFill>
                <a:solidFill>
                  <a:srgbClr val="FFFFFF"/>
                </a:solidFill>
              </a:uFill>
              <a:latin typeface="Arial"/>
            </a:endParaRPr>
          </a:p>
        </p:txBody>
      </p:sp>
      <p:sp>
        <p:nvSpPr>
          <p:cNvPr id="464" name="CustomShape 8"/>
          <p:cNvSpPr/>
          <p:nvPr/>
        </p:nvSpPr>
        <p:spPr>
          <a:xfrm>
            <a:off x="3830040" y="3624120"/>
            <a:ext cx="5768280" cy="388800"/>
          </a:xfrm>
          <a:prstGeom prst="rect">
            <a:avLst/>
          </a:prstGeom>
          <a:noFill/>
          <a:ln w="3240">
            <a:noFill/>
          </a:ln>
          <a:effectLst>
            <a:outerShdw blurRad="50800" dist="25400" algn="bl" rotWithShape="0">
              <a:srgbClr val="000000">
                <a:alpha val="60000"/>
              </a:srgbClr>
            </a:outerShdw>
          </a:effectLst>
        </p:spPr>
        <p:style>
          <a:lnRef idx="1">
            <a:schemeClr val="accent2"/>
          </a:lnRef>
          <a:fillRef idx="3">
            <a:schemeClr val="accent2"/>
          </a:fillRef>
          <a:effectRef idx="2">
            <a:schemeClr val="accent2"/>
          </a:effectRef>
          <a:fontRef idx="minor"/>
        </p:style>
        <p:txBody>
          <a:bodyPr lIns="153720" tIns="122760" rIns="153720" bIns="122760" anchor="ctr"/>
          <a:lstStyle/>
          <a:p>
            <a:pPr marL="238680" indent="-238320">
              <a:lnSpc>
                <a:spcPct val="100000"/>
              </a:lnSpc>
              <a:buClr>
                <a:srgbClr val="000000"/>
              </a:buClr>
              <a:buFont typeface="Arial"/>
              <a:buChar char="•"/>
            </a:pPr>
            <a:r>
              <a:rPr lang="en-IN" sz="1700" b="0" strike="noStrike" spc="-1">
                <a:solidFill>
                  <a:srgbClr val="000000"/>
                </a:solidFill>
                <a:uFill>
                  <a:solidFill>
                    <a:srgbClr val="FFFFFF"/>
                  </a:solidFill>
                </a:uFill>
                <a:latin typeface="Lucida Sans Unicode"/>
              </a:rPr>
              <a:t>Thriving user groups worldwide</a:t>
            </a:r>
            <a:endParaRPr lang="en-IN" sz="1800" b="0" strike="noStrike" spc="-1">
              <a:solidFill>
                <a:srgbClr val="000000"/>
              </a:solidFill>
              <a:uFill>
                <a:solidFill>
                  <a:srgbClr val="FFFFFF"/>
                </a:solidFill>
              </a:uFill>
              <a:latin typeface="Arial"/>
            </a:endParaRPr>
          </a:p>
        </p:txBody>
      </p:sp>
      <p:sp>
        <p:nvSpPr>
          <p:cNvPr id="465" name="CustomShape 9"/>
          <p:cNvSpPr/>
          <p:nvPr/>
        </p:nvSpPr>
        <p:spPr>
          <a:xfrm>
            <a:off x="3353760" y="4771800"/>
            <a:ext cx="6027480" cy="439560"/>
          </a:xfrm>
          <a:prstGeom prst="rect">
            <a:avLst/>
          </a:prstGeom>
          <a:noFill/>
          <a:ln w="3240">
            <a:noFill/>
          </a:ln>
          <a:effectLst>
            <a:outerShdw blurRad="50800" dist="25400" algn="bl" rotWithShape="0">
              <a:srgbClr val="000000">
                <a:alpha val="60000"/>
              </a:srgbClr>
            </a:outerShdw>
          </a:effectLst>
        </p:spPr>
        <p:style>
          <a:lnRef idx="1">
            <a:schemeClr val="accent2"/>
          </a:lnRef>
          <a:fillRef idx="3">
            <a:schemeClr val="accent2"/>
          </a:fillRef>
          <a:effectRef idx="2">
            <a:schemeClr val="accent2"/>
          </a:effectRef>
          <a:fontRef idx="minor"/>
        </p:style>
        <p:txBody>
          <a:bodyPr lIns="153720" tIns="122760" rIns="153720" bIns="122760" anchor="ctr"/>
          <a:lstStyle/>
          <a:p>
            <a:pPr marL="238680" indent="-238320">
              <a:lnSpc>
                <a:spcPct val="100000"/>
              </a:lnSpc>
              <a:buClr>
                <a:srgbClr val="000000"/>
              </a:buClr>
              <a:buFont typeface="Arial"/>
              <a:buChar char="•"/>
            </a:pPr>
            <a:r>
              <a:rPr lang="en-IN" sz="1700" b="0" strike="noStrike" spc="-1">
                <a:solidFill>
                  <a:srgbClr val="000000"/>
                </a:solidFill>
                <a:uFill>
                  <a:solidFill>
                    <a:srgbClr val="FFFFFF"/>
                  </a:solidFill>
                </a:uFill>
                <a:latin typeface="Lucida Sans Unicode"/>
              </a:rPr>
              <a:t>10,000+ contributed packages</a:t>
            </a:r>
            <a:endParaRPr lang="en-IN" sz="1800" b="0" strike="noStrike" spc="-1">
              <a:solidFill>
                <a:srgbClr val="000000"/>
              </a:solidFill>
              <a:uFill>
                <a:solidFill>
                  <a:srgbClr val="FFFFFF"/>
                </a:solidFill>
              </a:uFill>
              <a:latin typeface="Arial"/>
            </a:endParaRPr>
          </a:p>
        </p:txBody>
      </p:sp>
      <p:sp>
        <p:nvSpPr>
          <p:cNvPr id="466" name="CustomShape 10"/>
          <p:cNvSpPr/>
          <p:nvPr/>
        </p:nvSpPr>
        <p:spPr>
          <a:xfrm>
            <a:off x="3830040" y="3264840"/>
            <a:ext cx="5768280" cy="388800"/>
          </a:xfrm>
          <a:prstGeom prst="rect">
            <a:avLst/>
          </a:prstGeom>
          <a:noFill/>
          <a:ln w="3240">
            <a:noFill/>
          </a:ln>
          <a:effectLst>
            <a:outerShdw blurRad="50800" dist="25400" algn="bl" rotWithShape="0">
              <a:srgbClr val="000000">
                <a:alpha val="60000"/>
              </a:srgbClr>
            </a:outerShdw>
          </a:effectLst>
        </p:spPr>
        <p:style>
          <a:lnRef idx="1">
            <a:schemeClr val="accent2"/>
          </a:lnRef>
          <a:fillRef idx="3">
            <a:schemeClr val="accent2"/>
          </a:fillRef>
          <a:effectRef idx="2">
            <a:schemeClr val="accent2"/>
          </a:effectRef>
          <a:fontRef idx="minor"/>
        </p:style>
        <p:txBody>
          <a:bodyPr lIns="153720" tIns="122760" rIns="153720" bIns="122760" anchor="ctr"/>
          <a:lstStyle/>
          <a:p>
            <a:pPr marL="238680" indent="-238320">
              <a:lnSpc>
                <a:spcPct val="100000"/>
              </a:lnSpc>
              <a:buClr>
                <a:srgbClr val="000000"/>
              </a:buClr>
              <a:buFont typeface="Arial"/>
              <a:buChar char="•"/>
            </a:pPr>
            <a:r>
              <a:rPr lang="en-IN" sz="1700" b="0" strike="noStrike" spc="-1">
                <a:solidFill>
                  <a:srgbClr val="000000"/>
                </a:solidFill>
                <a:uFill>
                  <a:solidFill>
                    <a:srgbClr val="FFFFFF"/>
                  </a:solidFill>
                </a:uFill>
                <a:latin typeface="Lucida Sans Unicode"/>
              </a:rPr>
              <a:t>New and recent grad’s use it</a:t>
            </a:r>
            <a:endParaRPr lang="en-IN" sz="1800" b="0" strike="noStrike" spc="-1">
              <a:solidFill>
                <a:srgbClr val="000000"/>
              </a:solidFill>
              <a:uFill>
                <a:solidFill>
                  <a:srgbClr val="FFFFFF"/>
                </a:solidFill>
              </a:uFill>
              <a:latin typeface="Arial"/>
            </a:endParaRPr>
          </a:p>
        </p:txBody>
      </p:sp>
      <p:sp>
        <p:nvSpPr>
          <p:cNvPr id="467" name="CustomShape 11"/>
          <p:cNvSpPr/>
          <p:nvPr/>
        </p:nvSpPr>
        <p:spPr>
          <a:xfrm>
            <a:off x="2141640" y="611280"/>
            <a:ext cx="1101960" cy="1469520"/>
          </a:xfrm>
          <a:prstGeom prst="ellipse">
            <a:avLst/>
          </a:prstGeom>
          <a:solidFill>
            <a:schemeClr val="bg1"/>
          </a:solidFill>
          <a:ln w="25560">
            <a:solidFill>
              <a:srgbClr val="0171DC"/>
            </a:solidFill>
            <a:round/>
          </a:ln>
        </p:spPr>
        <p:style>
          <a:lnRef idx="0">
            <a:scrgbClr r="0" g="0" b="0"/>
          </a:lnRef>
          <a:fillRef idx="0">
            <a:scrgbClr r="0" g="0" b="0"/>
          </a:fillRef>
          <a:effectRef idx="0">
            <a:scrgbClr r="0" g="0" b="0"/>
          </a:effectRef>
          <a:fontRef idx="minor"/>
        </p:style>
        <p:txBody>
          <a:bodyPr wrap="none" lIns="153720" tIns="122760" rIns="153720" bIns="122760" anchor="ctr"/>
          <a:lstStyle/>
          <a:p>
            <a:pPr algn="ctr">
              <a:lnSpc>
                <a:spcPct val="100000"/>
              </a:lnSpc>
            </a:pPr>
            <a:r>
              <a:rPr lang="en-IN" sz="1600" b="0" strike="noStrike" spc="-1">
                <a:solidFill>
                  <a:srgbClr val="164F7E"/>
                </a:solidFill>
                <a:uFill>
                  <a:solidFill>
                    <a:srgbClr val="FFFFFF"/>
                  </a:solidFill>
                </a:uFill>
                <a:latin typeface="Lucida Sans Unicode"/>
                <a:ea typeface="Segoe UI"/>
              </a:rPr>
              <a:t> Language </a:t>
            </a:r>
            <a:endParaRPr lang="en-IN" sz="1800" b="0" strike="noStrike" spc="-1">
              <a:solidFill>
                <a:srgbClr val="000000"/>
              </a:solidFill>
              <a:uFill>
                <a:solidFill>
                  <a:srgbClr val="FFFFFF"/>
                </a:solidFill>
              </a:uFill>
              <a:latin typeface="Arial"/>
            </a:endParaRPr>
          </a:p>
          <a:p>
            <a:pPr algn="ctr">
              <a:lnSpc>
                <a:spcPct val="100000"/>
              </a:lnSpc>
            </a:pPr>
            <a:r>
              <a:rPr lang="en-IN" sz="1600" b="0" strike="noStrike" spc="-1">
                <a:solidFill>
                  <a:srgbClr val="164F7E"/>
                </a:solidFill>
                <a:uFill>
                  <a:solidFill>
                    <a:srgbClr val="FFFFFF"/>
                  </a:solidFill>
                </a:uFill>
                <a:latin typeface="Lucida Sans Unicode"/>
                <a:ea typeface="Segoe UI"/>
              </a:rPr>
              <a:t>Platform</a:t>
            </a:r>
            <a:endParaRPr lang="en-IN" sz="1800" b="0" strike="noStrike" spc="-1">
              <a:solidFill>
                <a:srgbClr val="000000"/>
              </a:solidFill>
              <a:uFill>
                <a:solidFill>
                  <a:srgbClr val="FFFFFF"/>
                </a:solidFill>
              </a:uFill>
              <a:latin typeface="Arial"/>
            </a:endParaRPr>
          </a:p>
        </p:txBody>
      </p:sp>
      <p:sp>
        <p:nvSpPr>
          <p:cNvPr id="468" name="CustomShape 12"/>
          <p:cNvSpPr/>
          <p:nvPr/>
        </p:nvSpPr>
        <p:spPr>
          <a:xfrm>
            <a:off x="2727720" y="2525040"/>
            <a:ext cx="1101960" cy="1469520"/>
          </a:xfrm>
          <a:prstGeom prst="ellipse">
            <a:avLst/>
          </a:prstGeom>
          <a:solidFill>
            <a:schemeClr val="bg1"/>
          </a:solidFill>
          <a:ln w="25560">
            <a:solidFill>
              <a:srgbClr val="0171DC"/>
            </a:solidFill>
            <a:round/>
          </a:ln>
        </p:spPr>
        <p:style>
          <a:lnRef idx="0">
            <a:scrgbClr r="0" g="0" b="0"/>
          </a:lnRef>
          <a:fillRef idx="0">
            <a:scrgbClr r="0" g="0" b="0"/>
          </a:fillRef>
          <a:effectRef idx="0">
            <a:scrgbClr r="0" g="0" b="0"/>
          </a:effectRef>
          <a:fontRef idx="minor"/>
        </p:style>
        <p:txBody>
          <a:bodyPr wrap="none" lIns="153720" tIns="122760" rIns="153720" bIns="122760" anchor="ctr"/>
          <a:lstStyle/>
          <a:p>
            <a:pPr algn="ctr">
              <a:lnSpc>
                <a:spcPct val="100000"/>
              </a:lnSpc>
            </a:pPr>
            <a:r>
              <a:rPr lang="en-IN" sz="1600" b="0" strike="noStrike" spc="-1">
                <a:solidFill>
                  <a:srgbClr val="164F7E"/>
                </a:solidFill>
                <a:uFill>
                  <a:solidFill>
                    <a:srgbClr val="FFFFFF"/>
                  </a:solidFill>
                </a:uFill>
                <a:latin typeface="Lucida Sans Unicode"/>
                <a:ea typeface="Segoe UI"/>
              </a:rPr>
              <a:t>Community</a:t>
            </a:r>
            <a:endParaRPr lang="en-IN" sz="1800" b="0" strike="noStrike" spc="-1">
              <a:solidFill>
                <a:srgbClr val="000000"/>
              </a:solidFill>
              <a:uFill>
                <a:solidFill>
                  <a:srgbClr val="FFFFFF"/>
                </a:solidFill>
              </a:uFill>
              <a:latin typeface="Arial"/>
            </a:endParaRPr>
          </a:p>
        </p:txBody>
      </p:sp>
      <p:sp>
        <p:nvSpPr>
          <p:cNvPr id="469" name="CustomShape 13"/>
          <p:cNvSpPr/>
          <p:nvPr/>
        </p:nvSpPr>
        <p:spPr>
          <a:xfrm>
            <a:off x="2251440" y="4428000"/>
            <a:ext cx="1101960" cy="1469520"/>
          </a:xfrm>
          <a:prstGeom prst="ellipse">
            <a:avLst/>
          </a:prstGeom>
          <a:solidFill>
            <a:schemeClr val="bg1"/>
          </a:solidFill>
          <a:ln w="25560">
            <a:solidFill>
              <a:srgbClr val="0171DC"/>
            </a:solidFill>
            <a:round/>
          </a:ln>
        </p:spPr>
        <p:style>
          <a:lnRef idx="0">
            <a:scrgbClr r="0" g="0" b="0"/>
          </a:lnRef>
          <a:fillRef idx="0">
            <a:scrgbClr r="0" g="0" b="0"/>
          </a:fillRef>
          <a:effectRef idx="0">
            <a:scrgbClr r="0" g="0" b="0"/>
          </a:effectRef>
          <a:fontRef idx="minor"/>
        </p:style>
        <p:txBody>
          <a:bodyPr wrap="none" lIns="153720" tIns="122760" rIns="153720" bIns="122760" anchor="ctr"/>
          <a:lstStyle/>
          <a:p>
            <a:pPr algn="ctr">
              <a:lnSpc>
                <a:spcPct val="100000"/>
              </a:lnSpc>
            </a:pPr>
            <a:r>
              <a:rPr lang="en-IN" sz="1600" b="0" strike="noStrike" spc="-1">
                <a:solidFill>
                  <a:srgbClr val="164F7E"/>
                </a:solidFill>
                <a:uFill>
                  <a:solidFill>
                    <a:srgbClr val="FFFFFF"/>
                  </a:solidFill>
                </a:uFill>
                <a:latin typeface="Lucida Sans Unicode"/>
                <a:ea typeface="Segoe UI"/>
              </a:rPr>
              <a:t>Ecosystem</a:t>
            </a:r>
            <a:endParaRPr lang="en-IN" sz="1800" b="0" strike="noStrike" spc="-1">
              <a:solidFill>
                <a:srgbClr val="000000"/>
              </a:solidFill>
              <a:uFill>
                <a:solidFill>
                  <a:srgbClr val="FFFFFF"/>
                </a:solidFill>
              </a:uFill>
              <a:latin typeface="Arial"/>
            </a:endParaRPr>
          </a:p>
        </p:txBody>
      </p:sp>
      <p:sp>
        <p:nvSpPr>
          <p:cNvPr id="470" name="CustomShape 14"/>
          <p:cNvSpPr/>
          <p:nvPr/>
        </p:nvSpPr>
        <p:spPr>
          <a:xfrm>
            <a:off x="3353760" y="5229000"/>
            <a:ext cx="6027480" cy="439560"/>
          </a:xfrm>
          <a:prstGeom prst="rect">
            <a:avLst/>
          </a:prstGeom>
          <a:noFill/>
          <a:ln w="3240">
            <a:noFill/>
          </a:ln>
          <a:effectLst>
            <a:outerShdw blurRad="50800" dist="25400" algn="bl" rotWithShape="0">
              <a:srgbClr val="000000">
                <a:alpha val="60000"/>
              </a:srgbClr>
            </a:outerShdw>
          </a:effectLst>
        </p:spPr>
        <p:style>
          <a:lnRef idx="1">
            <a:schemeClr val="accent2"/>
          </a:lnRef>
          <a:fillRef idx="3">
            <a:schemeClr val="accent2"/>
          </a:fillRef>
          <a:effectRef idx="2">
            <a:schemeClr val="accent2"/>
          </a:effectRef>
          <a:fontRef idx="minor"/>
        </p:style>
        <p:txBody>
          <a:bodyPr lIns="153720" tIns="122760" rIns="153720" bIns="122760" anchor="ctr"/>
          <a:lstStyle/>
          <a:p>
            <a:pPr marL="238680" indent="-238320">
              <a:lnSpc>
                <a:spcPct val="100000"/>
              </a:lnSpc>
              <a:buClr>
                <a:srgbClr val="000000"/>
              </a:buClr>
              <a:buFont typeface="Arial"/>
              <a:buChar char="•"/>
            </a:pPr>
            <a:r>
              <a:rPr lang="en-IN" sz="1700" b="0" strike="noStrike" spc="-1">
                <a:solidFill>
                  <a:srgbClr val="000000"/>
                </a:solidFill>
                <a:uFill>
                  <a:solidFill>
                    <a:srgbClr val="FFFFFF"/>
                  </a:solidFill>
                </a:uFill>
                <a:latin typeface="Lucida Sans Unicode"/>
              </a:rPr>
              <a:t>Rich application &amp; platform integration</a:t>
            </a:r>
            <a:endParaRPr lang="en-IN" sz="1800" b="0" strike="noStrike" spc="-1">
              <a:solidFill>
                <a:srgbClr val="000000"/>
              </a:solidFill>
              <a:uFill>
                <a:solidFill>
                  <a:srgbClr val="FFFFFF"/>
                </a:solidFill>
              </a:uFill>
              <a:latin typeface="Arial"/>
            </a:endParaRPr>
          </a:p>
        </p:txBody>
      </p:sp>
      <p:pic>
        <p:nvPicPr>
          <p:cNvPr id="471" name="Picture 16"/>
          <p:cNvPicPr/>
          <p:nvPr/>
        </p:nvPicPr>
        <p:blipFill>
          <a:blip r:embed="rId3"/>
          <a:stretch/>
        </p:blipFill>
        <p:spPr>
          <a:xfrm>
            <a:off x="650880" y="3376440"/>
            <a:ext cx="967320" cy="1130760"/>
          </a:xfrm>
          <a:prstGeom prst="rect">
            <a:avLst/>
          </a:prstGeom>
          <a:ln>
            <a:noFill/>
          </a:ln>
        </p:spPr>
      </p:pic>
    </p:spTree>
  </p:cSld>
  <p:clrMapOvr>
    <a:masterClrMapping/>
  </p:clrMapOvr>
  <p:transition spd="slow">
    <p:push dir="u"/>
  </p:transition>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67"/>
                                        </p:tgtEl>
                                        <p:attrNameLst>
                                          <p:attrName>style.visibility</p:attrName>
                                        </p:attrNameLst>
                                      </p:cBhvr>
                                      <p:to>
                                        <p:strVal val="visible"/>
                                      </p:to>
                                    </p:set>
                                    <p:anim calcmode="lin" valueType="num">
                                      <p:cBhvr additive="repl">
                                        <p:cTn id="7" dur="500" fill="hold"/>
                                        <p:tgtEl>
                                          <p:spTgt spid="467"/>
                                        </p:tgtEl>
                                        <p:attrNameLst>
                                          <p:attrName/>
                                        </p:attrNameLst>
                                      </p:cBhvr>
                                      <p:tavLst>
                                        <p:tav tm="0">
                                          <p:val>
                                            <p:boolVal val="0"/>
                                          </p:val>
                                        </p:tav>
                                        <p:tav tm="100000">
                                          <p:val>
                                            <p:strVal val="#ppt_w"/>
                                          </p:val>
                                        </p:tav>
                                      </p:tavLst>
                                    </p:anim>
                                    <p:anim calcmode="lin" valueType="num">
                                      <p:cBhvr additive="repl">
                                        <p:cTn id="8" dur="500" fill="hold"/>
                                        <p:tgtEl>
                                          <p:spTgt spid="467"/>
                                        </p:tgtEl>
                                        <p:attrNameLst>
                                          <p:attrName/>
                                        </p:attrNameLst>
                                      </p:cBhvr>
                                      <p:tavLst>
                                        <p:tav tm="0">
                                          <p:val>
                                            <p:boolVal val="0"/>
                                          </p:val>
                                        </p:tav>
                                        <p:tav tm="100000">
                                          <p:val>
                                            <p:strVal val="#ppt_h"/>
                                          </p:val>
                                        </p:tav>
                                      </p:tavLst>
                                    </p:anim>
                                    <p:animEffect transition="in" filter="fade">
                                      <p:cBhvr additive="repl">
                                        <p:cTn id="9" dur="500"/>
                                        <p:tgtEl>
                                          <p:spTgt spid="467"/>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459"/>
                                        </p:tgtEl>
                                        <p:attrNameLst>
                                          <p:attrName>style.visibility</p:attrName>
                                        </p:attrNameLst>
                                      </p:cBhvr>
                                      <p:to>
                                        <p:strVal val="visible"/>
                                      </p:to>
                                    </p:set>
                                    <p:anim calcmode="lin" valueType="num">
                                      <p:cBhvr additive="repl">
                                        <p:cTn id="13" dur="500" fill="hold"/>
                                        <p:tgtEl>
                                          <p:spTgt spid="459"/>
                                        </p:tgtEl>
                                        <p:attrNameLst>
                                          <p:attrName>ppt_x</p:attrName>
                                        </p:attrNameLst>
                                      </p:cBhvr>
                                      <p:tavLst>
                                        <p:tav tm="0">
                                          <p:val>
                                            <p:strVal val="1+#ppt_w/2"/>
                                          </p:val>
                                        </p:tav>
                                        <p:tav tm="100000">
                                          <p:val>
                                            <p:strVal val="#ppt_x"/>
                                          </p:val>
                                        </p:tav>
                                      </p:tavLst>
                                    </p:anim>
                                    <p:anim calcmode="lin" valueType="num">
                                      <p:cBhvr additive="repl">
                                        <p:cTn id="14" dur="500" fill="hold"/>
                                        <p:tgtEl>
                                          <p:spTgt spid="459"/>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460"/>
                                        </p:tgtEl>
                                        <p:attrNameLst>
                                          <p:attrName>style.visibility</p:attrName>
                                        </p:attrNameLst>
                                      </p:cBhvr>
                                      <p:to>
                                        <p:strVal val="visible"/>
                                      </p:to>
                                    </p:set>
                                    <p:anim calcmode="lin" valueType="num">
                                      <p:cBhvr additive="repl">
                                        <p:cTn id="18" dur="500" fill="hold"/>
                                        <p:tgtEl>
                                          <p:spTgt spid="460"/>
                                        </p:tgtEl>
                                        <p:attrNameLst>
                                          <p:attrName>ppt_x</p:attrName>
                                        </p:attrNameLst>
                                      </p:cBhvr>
                                      <p:tavLst>
                                        <p:tav tm="0">
                                          <p:val>
                                            <p:strVal val="1+#ppt_w/2"/>
                                          </p:val>
                                        </p:tav>
                                        <p:tav tm="100000">
                                          <p:val>
                                            <p:strVal val="#ppt_x"/>
                                          </p:val>
                                        </p:tav>
                                      </p:tavLst>
                                    </p:anim>
                                    <p:anim calcmode="lin" valueType="num">
                                      <p:cBhvr additive="repl">
                                        <p:cTn id="19" dur="500" fill="hold"/>
                                        <p:tgtEl>
                                          <p:spTgt spid="460"/>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461"/>
                                        </p:tgtEl>
                                        <p:attrNameLst>
                                          <p:attrName>style.visibility</p:attrName>
                                        </p:attrNameLst>
                                      </p:cBhvr>
                                      <p:to>
                                        <p:strVal val="visible"/>
                                      </p:to>
                                    </p:set>
                                    <p:anim calcmode="lin" valueType="num">
                                      <p:cBhvr additive="repl">
                                        <p:cTn id="23" dur="500" fill="hold"/>
                                        <p:tgtEl>
                                          <p:spTgt spid="461"/>
                                        </p:tgtEl>
                                        <p:attrNameLst>
                                          <p:attrName>ppt_x</p:attrName>
                                        </p:attrNameLst>
                                      </p:cBhvr>
                                      <p:tavLst>
                                        <p:tav tm="0">
                                          <p:val>
                                            <p:strVal val="1+#ppt_w/2"/>
                                          </p:val>
                                        </p:tav>
                                        <p:tav tm="100000">
                                          <p:val>
                                            <p:strVal val="#ppt_x"/>
                                          </p:val>
                                        </p:tav>
                                      </p:tavLst>
                                    </p:anim>
                                    <p:anim calcmode="lin" valueType="num">
                                      <p:cBhvr additive="repl">
                                        <p:cTn id="24" dur="500" fill="hold"/>
                                        <p:tgtEl>
                                          <p:spTgt spid="46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468"/>
                                        </p:tgtEl>
                                        <p:attrNameLst>
                                          <p:attrName>style.visibility</p:attrName>
                                        </p:attrNameLst>
                                      </p:cBhvr>
                                      <p:to>
                                        <p:strVal val="visible"/>
                                      </p:to>
                                    </p:set>
                                    <p:anim calcmode="lin" valueType="num">
                                      <p:cBhvr additive="repl">
                                        <p:cTn id="29" dur="500" fill="hold"/>
                                        <p:tgtEl>
                                          <p:spTgt spid="468"/>
                                        </p:tgtEl>
                                        <p:attrNameLst>
                                          <p:attrName/>
                                        </p:attrNameLst>
                                      </p:cBhvr>
                                      <p:tavLst>
                                        <p:tav tm="0">
                                          <p:val>
                                            <p:boolVal val="0"/>
                                          </p:val>
                                        </p:tav>
                                        <p:tav tm="100000">
                                          <p:val>
                                            <p:strVal val="#ppt_w"/>
                                          </p:val>
                                        </p:tav>
                                      </p:tavLst>
                                    </p:anim>
                                    <p:anim calcmode="lin" valueType="num">
                                      <p:cBhvr additive="repl">
                                        <p:cTn id="30" dur="500" fill="hold"/>
                                        <p:tgtEl>
                                          <p:spTgt spid="468"/>
                                        </p:tgtEl>
                                        <p:attrNameLst>
                                          <p:attrName/>
                                        </p:attrNameLst>
                                      </p:cBhvr>
                                      <p:tavLst>
                                        <p:tav tm="0">
                                          <p:val>
                                            <p:boolVal val="0"/>
                                          </p:val>
                                        </p:tav>
                                        <p:tav tm="100000">
                                          <p:val>
                                            <p:strVal val="#ppt_h"/>
                                          </p:val>
                                        </p:tav>
                                      </p:tavLst>
                                    </p:anim>
                                    <p:animEffect transition="in" filter="fade">
                                      <p:cBhvr additive="repl">
                                        <p:cTn id="31" dur="500"/>
                                        <p:tgtEl>
                                          <p:spTgt spid="468"/>
                                        </p:tgtEl>
                                      </p:cBhvr>
                                    </p:animEffect>
                                  </p:childTnLst>
                                </p:cTn>
                              </p:par>
                            </p:childTnLst>
                          </p:cTn>
                        </p:par>
                        <p:par>
                          <p:cTn id="32" fill="hold">
                            <p:stCondLst>
                              <p:cond delay="500"/>
                            </p:stCondLst>
                            <p:childTnLst>
                              <p:par>
                                <p:cTn id="33" presetID="2" presetClass="entr" presetSubtype="2" fill="hold" nodeType="afterEffect">
                                  <p:stCondLst>
                                    <p:cond delay="0"/>
                                  </p:stCondLst>
                                  <p:childTnLst>
                                    <p:set>
                                      <p:cBhvr>
                                        <p:cTn id="34" dur="1" fill="hold">
                                          <p:stCondLst>
                                            <p:cond delay="0"/>
                                          </p:stCondLst>
                                        </p:cTn>
                                        <p:tgtEl>
                                          <p:spTgt spid="462"/>
                                        </p:tgtEl>
                                        <p:attrNameLst>
                                          <p:attrName>style.visibility</p:attrName>
                                        </p:attrNameLst>
                                      </p:cBhvr>
                                      <p:to>
                                        <p:strVal val="visible"/>
                                      </p:to>
                                    </p:set>
                                    <p:anim calcmode="lin" valueType="num">
                                      <p:cBhvr additive="repl">
                                        <p:cTn id="35" dur="500" fill="hold"/>
                                        <p:tgtEl>
                                          <p:spTgt spid="462"/>
                                        </p:tgtEl>
                                        <p:attrNameLst>
                                          <p:attrName>ppt_x</p:attrName>
                                        </p:attrNameLst>
                                      </p:cBhvr>
                                      <p:tavLst>
                                        <p:tav tm="0">
                                          <p:val>
                                            <p:strVal val="1+#ppt_w/2"/>
                                          </p:val>
                                        </p:tav>
                                        <p:tav tm="100000">
                                          <p:val>
                                            <p:strVal val="#ppt_x"/>
                                          </p:val>
                                        </p:tav>
                                      </p:tavLst>
                                    </p:anim>
                                    <p:anim calcmode="lin" valueType="num">
                                      <p:cBhvr additive="repl">
                                        <p:cTn id="36" dur="500" fill="hold"/>
                                        <p:tgtEl>
                                          <p:spTgt spid="462"/>
                                        </p:tgtEl>
                                        <p:attrNameLst>
                                          <p:attrName>ppt_y</p:attrName>
                                        </p:attrNameLst>
                                      </p:cBhvr>
                                      <p:tavLst>
                                        <p:tav tm="0">
                                          <p:val>
                                            <p:strVal val="#ppt_y"/>
                                          </p:val>
                                        </p:tav>
                                        <p:tav tm="100000">
                                          <p:val>
                                            <p:strVal val="#ppt_y"/>
                                          </p:val>
                                        </p:tav>
                                      </p:tavLst>
                                    </p:anim>
                                  </p:childTnLst>
                                </p:cTn>
                              </p:par>
                            </p:childTnLst>
                          </p:cTn>
                        </p:par>
                        <p:par>
                          <p:cTn id="37" fill="hold">
                            <p:stCondLst>
                              <p:cond delay="1000"/>
                            </p:stCondLst>
                            <p:childTnLst>
                              <p:par>
                                <p:cTn id="38" presetID="2" presetClass="entr" presetSubtype="2" fill="hold" nodeType="afterEffect">
                                  <p:stCondLst>
                                    <p:cond delay="0"/>
                                  </p:stCondLst>
                                  <p:childTnLst>
                                    <p:set>
                                      <p:cBhvr>
                                        <p:cTn id="39" dur="1" fill="hold">
                                          <p:stCondLst>
                                            <p:cond delay="0"/>
                                          </p:stCondLst>
                                        </p:cTn>
                                        <p:tgtEl>
                                          <p:spTgt spid="463"/>
                                        </p:tgtEl>
                                        <p:attrNameLst>
                                          <p:attrName>style.visibility</p:attrName>
                                        </p:attrNameLst>
                                      </p:cBhvr>
                                      <p:to>
                                        <p:strVal val="visible"/>
                                      </p:to>
                                    </p:set>
                                    <p:anim calcmode="lin" valueType="num">
                                      <p:cBhvr additive="repl">
                                        <p:cTn id="40" dur="500" fill="hold"/>
                                        <p:tgtEl>
                                          <p:spTgt spid="463"/>
                                        </p:tgtEl>
                                        <p:attrNameLst>
                                          <p:attrName>ppt_x</p:attrName>
                                        </p:attrNameLst>
                                      </p:cBhvr>
                                      <p:tavLst>
                                        <p:tav tm="0">
                                          <p:val>
                                            <p:strVal val="1+#ppt_w/2"/>
                                          </p:val>
                                        </p:tav>
                                        <p:tav tm="100000">
                                          <p:val>
                                            <p:strVal val="#ppt_x"/>
                                          </p:val>
                                        </p:tav>
                                      </p:tavLst>
                                    </p:anim>
                                    <p:anim calcmode="lin" valueType="num">
                                      <p:cBhvr additive="repl">
                                        <p:cTn id="41" dur="500" fill="hold"/>
                                        <p:tgtEl>
                                          <p:spTgt spid="463"/>
                                        </p:tgtEl>
                                        <p:attrNameLst>
                                          <p:attrName>ppt_y</p:attrName>
                                        </p:attrNameLst>
                                      </p:cBhvr>
                                      <p:tavLst>
                                        <p:tav tm="0">
                                          <p:val>
                                            <p:strVal val="#ppt_y"/>
                                          </p:val>
                                        </p:tav>
                                        <p:tav tm="100000">
                                          <p:val>
                                            <p:strVal val="#ppt_y"/>
                                          </p:val>
                                        </p:tav>
                                      </p:tavLst>
                                    </p:anim>
                                  </p:childTnLst>
                                </p:cTn>
                              </p:par>
                            </p:childTnLst>
                          </p:cTn>
                        </p:par>
                        <p:par>
                          <p:cTn id="42" fill="hold">
                            <p:stCondLst>
                              <p:cond delay="1500"/>
                            </p:stCondLst>
                            <p:childTnLst>
                              <p:par>
                                <p:cTn id="43" presetID="2" presetClass="entr" presetSubtype="2" fill="hold" nodeType="afterEffect">
                                  <p:stCondLst>
                                    <p:cond delay="0"/>
                                  </p:stCondLst>
                                  <p:childTnLst>
                                    <p:set>
                                      <p:cBhvr>
                                        <p:cTn id="44" dur="1" fill="hold">
                                          <p:stCondLst>
                                            <p:cond delay="0"/>
                                          </p:stCondLst>
                                        </p:cTn>
                                        <p:tgtEl>
                                          <p:spTgt spid="466"/>
                                        </p:tgtEl>
                                        <p:attrNameLst>
                                          <p:attrName>style.visibility</p:attrName>
                                        </p:attrNameLst>
                                      </p:cBhvr>
                                      <p:to>
                                        <p:strVal val="visible"/>
                                      </p:to>
                                    </p:set>
                                    <p:anim calcmode="lin" valueType="num">
                                      <p:cBhvr additive="repl">
                                        <p:cTn id="45" dur="500" fill="hold"/>
                                        <p:tgtEl>
                                          <p:spTgt spid="466"/>
                                        </p:tgtEl>
                                        <p:attrNameLst>
                                          <p:attrName>ppt_x</p:attrName>
                                        </p:attrNameLst>
                                      </p:cBhvr>
                                      <p:tavLst>
                                        <p:tav tm="0">
                                          <p:val>
                                            <p:strVal val="1+#ppt_w/2"/>
                                          </p:val>
                                        </p:tav>
                                        <p:tav tm="100000">
                                          <p:val>
                                            <p:strVal val="#ppt_x"/>
                                          </p:val>
                                        </p:tav>
                                      </p:tavLst>
                                    </p:anim>
                                    <p:anim calcmode="lin" valueType="num">
                                      <p:cBhvr additive="repl">
                                        <p:cTn id="46" dur="500" fill="hold"/>
                                        <p:tgtEl>
                                          <p:spTgt spid="466"/>
                                        </p:tgtEl>
                                        <p:attrNameLst>
                                          <p:attrName>ppt_y</p:attrName>
                                        </p:attrNameLst>
                                      </p:cBhvr>
                                      <p:tavLst>
                                        <p:tav tm="0">
                                          <p:val>
                                            <p:strVal val="#ppt_y"/>
                                          </p:val>
                                        </p:tav>
                                        <p:tav tm="100000">
                                          <p:val>
                                            <p:strVal val="#ppt_y"/>
                                          </p:val>
                                        </p:tav>
                                      </p:tavLst>
                                    </p:anim>
                                  </p:childTnLst>
                                </p:cTn>
                              </p:par>
                            </p:childTnLst>
                          </p:cTn>
                        </p:par>
                        <p:par>
                          <p:cTn id="47" fill="hold">
                            <p:stCondLst>
                              <p:cond delay="2000"/>
                            </p:stCondLst>
                            <p:childTnLst>
                              <p:par>
                                <p:cTn id="48" presetID="2" presetClass="entr" presetSubtype="2" fill="hold" nodeType="afterEffect">
                                  <p:stCondLst>
                                    <p:cond delay="0"/>
                                  </p:stCondLst>
                                  <p:childTnLst>
                                    <p:set>
                                      <p:cBhvr>
                                        <p:cTn id="49" dur="1" fill="hold">
                                          <p:stCondLst>
                                            <p:cond delay="0"/>
                                          </p:stCondLst>
                                        </p:cTn>
                                        <p:tgtEl>
                                          <p:spTgt spid="464"/>
                                        </p:tgtEl>
                                        <p:attrNameLst>
                                          <p:attrName>style.visibility</p:attrName>
                                        </p:attrNameLst>
                                      </p:cBhvr>
                                      <p:to>
                                        <p:strVal val="visible"/>
                                      </p:to>
                                    </p:set>
                                    <p:anim calcmode="lin" valueType="num">
                                      <p:cBhvr additive="repl">
                                        <p:cTn id="50" dur="500" fill="hold"/>
                                        <p:tgtEl>
                                          <p:spTgt spid="464"/>
                                        </p:tgtEl>
                                        <p:attrNameLst>
                                          <p:attrName>ppt_x</p:attrName>
                                        </p:attrNameLst>
                                      </p:cBhvr>
                                      <p:tavLst>
                                        <p:tav tm="0">
                                          <p:val>
                                            <p:strVal val="1+#ppt_w/2"/>
                                          </p:val>
                                        </p:tav>
                                        <p:tav tm="100000">
                                          <p:val>
                                            <p:strVal val="#ppt_x"/>
                                          </p:val>
                                        </p:tav>
                                      </p:tavLst>
                                    </p:anim>
                                    <p:anim calcmode="lin" valueType="num">
                                      <p:cBhvr additive="repl">
                                        <p:cTn id="51" dur="500" fill="hold"/>
                                        <p:tgtEl>
                                          <p:spTgt spid="464"/>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469"/>
                                        </p:tgtEl>
                                        <p:attrNameLst>
                                          <p:attrName>style.visibility</p:attrName>
                                        </p:attrNameLst>
                                      </p:cBhvr>
                                      <p:to>
                                        <p:strVal val="visible"/>
                                      </p:to>
                                    </p:set>
                                    <p:anim calcmode="lin" valueType="num">
                                      <p:cBhvr additive="repl">
                                        <p:cTn id="56" dur="500" fill="hold"/>
                                        <p:tgtEl>
                                          <p:spTgt spid="469"/>
                                        </p:tgtEl>
                                        <p:attrNameLst>
                                          <p:attrName/>
                                        </p:attrNameLst>
                                      </p:cBhvr>
                                      <p:tavLst>
                                        <p:tav tm="0">
                                          <p:val>
                                            <p:boolVal val="0"/>
                                          </p:val>
                                        </p:tav>
                                        <p:tav tm="100000">
                                          <p:val>
                                            <p:strVal val="#ppt_w"/>
                                          </p:val>
                                        </p:tav>
                                      </p:tavLst>
                                    </p:anim>
                                    <p:anim calcmode="lin" valueType="num">
                                      <p:cBhvr additive="repl">
                                        <p:cTn id="57" dur="500" fill="hold"/>
                                        <p:tgtEl>
                                          <p:spTgt spid="469"/>
                                        </p:tgtEl>
                                        <p:attrNameLst>
                                          <p:attrName/>
                                        </p:attrNameLst>
                                      </p:cBhvr>
                                      <p:tavLst>
                                        <p:tav tm="0">
                                          <p:val>
                                            <p:boolVal val="0"/>
                                          </p:val>
                                        </p:tav>
                                        <p:tav tm="100000">
                                          <p:val>
                                            <p:strVal val="#ppt_h"/>
                                          </p:val>
                                        </p:tav>
                                      </p:tavLst>
                                    </p:anim>
                                    <p:animEffect transition="in" filter="fade">
                                      <p:cBhvr additive="repl">
                                        <p:cTn id="58" dur="500"/>
                                        <p:tgtEl>
                                          <p:spTgt spid="469"/>
                                        </p:tgtEl>
                                      </p:cBhvr>
                                    </p:animEffect>
                                  </p:childTnLst>
                                </p:cTn>
                              </p:par>
                            </p:childTnLst>
                          </p:cTn>
                        </p:par>
                        <p:par>
                          <p:cTn id="59" fill="hold">
                            <p:stCondLst>
                              <p:cond delay="500"/>
                            </p:stCondLst>
                            <p:childTnLst>
                              <p:par>
                                <p:cTn id="60" presetID="2" presetClass="entr" presetSubtype="2" fill="hold" nodeType="afterEffect">
                                  <p:stCondLst>
                                    <p:cond delay="0"/>
                                  </p:stCondLst>
                                  <p:childTnLst>
                                    <p:set>
                                      <p:cBhvr>
                                        <p:cTn id="61" dur="1" fill="hold">
                                          <p:stCondLst>
                                            <p:cond delay="0"/>
                                          </p:stCondLst>
                                        </p:cTn>
                                        <p:tgtEl>
                                          <p:spTgt spid="465"/>
                                        </p:tgtEl>
                                        <p:attrNameLst>
                                          <p:attrName>style.visibility</p:attrName>
                                        </p:attrNameLst>
                                      </p:cBhvr>
                                      <p:to>
                                        <p:strVal val="visible"/>
                                      </p:to>
                                    </p:set>
                                    <p:anim calcmode="lin" valueType="num">
                                      <p:cBhvr additive="repl">
                                        <p:cTn id="62" dur="500" fill="hold"/>
                                        <p:tgtEl>
                                          <p:spTgt spid="465"/>
                                        </p:tgtEl>
                                        <p:attrNameLst>
                                          <p:attrName>ppt_x</p:attrName>
                                        </p:attrNameLst>
                                      </p:cBhvr>
                                      <p:tavLst>
                                        <p:tav tm="0">
                                          <p:val>
                                            <p:strVal val="1+#ppt_w/2"/>
                                          </p:val>
                                        </p:tav>
                                        <p:tav tm="100000">
                                          <p:val>
                                            <p:strVal val="#ppt_x"/>
                                          </p:val>
                                        </p:tav>
                                      </p:tavLst>
                                    </p:anim>
                                    <p:anim calcmode="lin" valueType="num">
                                      <p:cBhvr additive="repl">
                                        <p:cTn id="63" dur="500" fill="hold"/>
                                        <p:tgtEl>
                                          <p:spTgt spid="465"/>
                                        </p:tgtEl>
                                        <p:attrNameLst>
                                          <p:attrName>ppt_y</p:attrName>
                                        </p:attrNameLst>
                                      </p:cBhvr>
                                      <p:tavLst>
                                        <p:tav tm="0">
                                          <p:val>
                                            <p:strVal val="#ppt_y"/>
                                          </p:val>
                                        </p:tav>
                                        <p:tav tm="100000">
                                          <p:val>
                                            <p:strVal val="#ppt_y"/>
                                          </p:val>
                                        </p:tav>
                                      </p:tavLst>
                                    </p:anim>
                                  </p:childTnLst>
                                </p:cTn>
                              </p:par>
                            </p:childTnLst>
                          </p:cTn>
                        </p:par>
                        <p:par>
                          <p:cTn id="64" fill="hold">
                            <p:stCondLst>
                              <p:cond delay="1000"/>
                            </p:stCondLst>
                            <p:childTnLst>
                              <p:par>
                                <p:cTn id="65" presetID="2" presetClass="entr" presetSubtype="2" fill="hold" nodeType="afterEffect">
                                  <p:stCondLst>
                                    <p:cond delay="0"/>
                                  </p:stCondLst>
                                  <p:childTnLst>
                                    <p:set>
                                      <p:cBhvr>
                                        <p:cTn id="66" dur="1" fill="hold">
                                          <p:stCondLst>
                                            <p:cond delay="0"/>
                                          </p:stCondLst>
                                        </p:cTn>
                                        <p:tgtEl>
                                          <p:spTgt spid="470"/>
                                        </p:tgtEl>
                                        <p:attrNameLst>
                                          <p:attrName>style.visibility</p:attrName>
                                        </p:attrNameLst>
                                      </p:cBhvr>
                                      <p:to>
                                        <p:strVal val="visible"/>
                                      </p:to>
                                    </p:set>
                                    <p:anim calcmode="lin" valueType="num">
                                      <p:cBhvr additive="repl">
                                        <p:cTn id="67" dur="500" fill="hold"/>
                                        <p:tgtEl>
                                          <p:spTgt spid="470"/>
                                        </p:tgtEl>
                                        <p:attrNameLst>
                                          <p:attrName>ppt_x</p:attrName>
                                        </p:attrNameLst>
                                      </p:cBhvr>
                                      <p:tavLst>
                                        <p:tav tm="0">
                                          <p:val>
                                            <p:strVal val="1+#ppt_w/2"/>
                                          </p:val>
                                        </p:tav>
                                        <p:tav tm="100000">
                                          <p:val>
                                            <p:strVal val="#ppt_x"/>
                                          </p:val>
                                        </p:tav>
                                      </p:tavLst>
                                    </p:anim>
                                    <p:anim calcmode="lin" valueType="num">
                                      <p:cBhvr additive="repl">
                                        <p:cTn id="68" dur="500" fill="hold"/>
                                        <p:tgtEl>
                                          <p:spTgt spid="4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498</TotalTime>
  <Words>1639</Words>
  <Application>Microsoft Office PowerPoint</Application>
  <PresentationFormat>On-screen Show (4:3)</PresentationFormat>
  <Paragraphs>377</Paragraphs>
  <Slides>44</Slides>
  <Notes>4</Notes>
  <HiddenSlides>0</HiddenSlides>
  <MMClips>0</MMClips>
  <ScaleCrop>false</ScaleCrop>
  <HeadingPairs>
    <vt:vector size="4" baseType="variant">
      <vt:variant>
        <vt:lpstr>Theme</vt:lpstr>
      </vt:variant>
      <vt:variant>
        <vt:i4>9</vt:i4>
      </vt:variant>
      <vt:variant>
        <vt:lpstr>Slide Titles</vt:lpstr>
      </vt:variant>
      <vt:variant>
        <vt:i4>44</vt:i4>
      </vt:variant>
    </vt:vector>
  </HeadingPairs>
  <TitlesOfParts>
    <vt:vector size="53" baseType="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A Brief History 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Vector in 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satisfied Microsoft Office User</dc:creator>
  <cp:lastModifiedBy>Windows User</cp:lastModifiedBy>
  <cp:revision>249</cp:revision>
  <dcterms:created xsi:type="dcterms:W3CDTF">2017-07-29T16:55:35Z</dcterms:created>
  <dcterms:modified xsi:type="dcterms:W3CDTF">2018-03-07T15:27:34Z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1</vt:i4>
  </property>
  <property fmtid="{D5CDD505-2E9C-101B-9397-08002B2CF9AE}" pid="7" name="Notes">
    <vt:i4>4</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43</vt:i4>
  </property>
</Properties>
</file>