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•STUDENT NAME : YUVARAJAN .M</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2213211042136</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