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73" r:id="rId6"/>
    <p:sldId id="271" r:id="rId7"/>
    <p:sldId id="272" r:id="rId8"/>
    <p:sldId id="265" r:id="rId9"/>
    <p:sldId id="267" r:id="rId10"/>
    <p:sldId id="266" r:id="rId11"/>
    <p:sldId id="278" r:id="rId12"/>
    <p:sldId id="280" r:id="rId13"/>
    <p:sldId id="26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7" autoAdjust="0"/>
    <p:restoredTop sz="94660"/>
  </p:normalViewPr>
  <p:slideViewPr>
    <p:cSldViewPr>
      <p:cViewPr>
        <p:scale>
          <a:sx n="98" d="100"/>
          <a:sy n="98" d="100"/>
        </p:scale>
        <p:origin x="-154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6FF8A-293C-48BF-BA8A-B2E999CD4D2F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4CDCC0-FE08-44FF-BAFF-8405936D03E6}">
      <dgm:prSet phldrT="[Text]" custT="1"/>
      <dgm:spPr/>
      <dgm:t>
        <a:bodyPr/>
        <a:lstStyle/>
        <a:p>
          <a:r>
            <a:rPr lang="en-US" sz="1200" b="1" smtClean="0"/>
            <a:t>Team Collaboration System</a:t>
          </a:r>
          <a:endParaRPr lang="en-US" sz="1200" b="1" dirty="0"/>
        </a:p>
      </dgm:t>
    </dgm:pt>
    <dgm:pt modelId="{20D47DF3-10BB-44E6-A40E-25D75BCC63E8}" type="parTrans" cxnId="{D5999C70-9802-43AB-B0D2-44F2EFA96024}">
      <dgm:prSet/>
      <dgm:spPr/>
      <dgm:t>
        <a:bodyPr/>
        <a:lstStyle/>
        <a:p>
          <a:endParaRPr lang="en-US"/>
        </a:p>
      </dgm:t>
    </dgm:pt>
    <dgm:pt modelId="{D42472A6-2902-48A4-8077-89ACE6F394CC}" type="sibTrans" cxnId="{D5999C70-9802-43AB-B0D2-44F2EFA96024}">
      <dgm:prSet/>
      <dgm:spPr/>
      <dgm:t>
        <a:bodyPr/>
        <a:lstStyle/>
        <a:p>
          <a:endParaRPr lang="en-US"/>
        </a:p>
      </dgm:t>
    </dgm:pt>
    <dgm:pt modelId="{446BC152-B571-4F40-9530-CE652606761F}">
      <dgm:prSet phldrT="[Text]"/>
      <dgm:spPr/>
      <dgm:t>
        <a:bodyPr/>
        <a:lstStyle/>
        <a:p>
          <a:r>
            <a:rPr lang="en-US" dirty="0" smtClean="0"/>
            <a:t>Team Members can communicate via the system(Email/ IM).</a:t>
          </a:r>
          <a:endParaRPr lang="en-US" dirty="0"/>
        </a:p>
      </dgm:t>
    </dgm:pt>
    <dgm:pt modelId="{B88BB8B1-AF50-44E1-A396-C7D977BD76FA}" type="parTrans" cxnId="{C983601B-5CA9-4239-AA65-4CDDD9C4C3D7}">
      <dgm:prSet/>
      <dgm:spPr/>
      <dgm:t>
        <a:bodyPr/>
        <a:lstStyle/>
        <a:p>
          <a:endParaRPr lang="en-US"/>
        </a:p>
      </dgm:t>
    </dgm:pt>
    <dgm:pt modelId="{C7FDA866-2D50-4BF1-A5E2-D2797B54C504}" type="sibTrans" cxnId="{C983601B-5CA9-4239-AA65-4CDDD9C4C3D7}">
      <dgm:prSet/>
      <dgm:spPr/>
      <dgm:t>
        <a:bodyPr/>
        <a:lstStyle/>
        <a:p>
          <a:endParaRPr lang="en-US"/>
        </a:p>
      </dgm:t>
    </dgm:pt>
    <dgm:pt modelId="{23F37C50-78EC-4986-AFD4-9302A3D0ADB3}">
      <dgm:prSet phldrT="[Text]" custT="1"/>
      <dgm:spPr/>
      <dgm:t>
        <a:bodyPr/>
        <a:lstStyle/>
        <a:p>
          <a:r>
            <a:rPr lang="en-US" sz="1200" b="1" dirty="0" smtClean="0"/>
            <a:t>Bug Tracking System</a:t>
          </a:r>
          <a:endParaRPr lang="en-US" sz="1200" b="1" dirty="0"/>
        </a:p>
      </dgm:t>
    </dgm:pt>
    <dgm:pt modelId="{1F56A2DE-CD02-4DAD-810B-80206B55CB93}" type="parTrans" cxnId="{7C2E2483-E79A-4A8E-AB24-3C9588B84F67}">
      <dgm:prSet/>
      <dgm:spPr/>
      <dgm:t>
        <a:bodyPr/>
        <a:lstStyle/>
        <a:p>
          <a:endParaRPr lang="en-US"/>
        </a:p>
      </dgm:t>
    </dgm:pt>
    <dgm:pt modelId="{640DEB1F-5CA0-4F7B-AB99-56DBA4543FF3}" type="sibTrans" cxnId="{7C2E2483-E79A-4A8E-AB24-3C9588B84F67}">
      <dgm:prSet/>
      <dgm:spPr/>
      <dgm:t>
        <a:bodyPr/>
        <a:lstStyle/>
        <a:p>
          <a:endParaRPr lang="en-US"/>
        </a:p>
      </dgm:t>
    </dgm:pt>
    <dgm:pt modelId="{F206460E-F4B7-4BCA-AC7E-4659717D66D7}">
      <dgm:prSet phldrT="[Text]"/>
      <dgm:spPr/>
      <dgm:t>
        <a:bodyPr/>
        <a:lstStyle/>
        <a:p>
          <a:r>
            <a:rPr lang="en-US" smtClean="0"/>
            <a:t>System defects can be captured in the form of bugs</a:t>
          </a:r>
          <a:endParaRPr lang="en-US" dirty="0"/>
        </a:p>
      </dgm:t>
    </dgm:pt>
    <dgm:pt modelId="{8143E295-B436-4FF8-9FB0-47BB6DA3C499}" type="parTrans" cxnId="{4DF6B351-0889-4629-B129-832A129BC8C5}">
      <dgm:prSet/>
      <dgm:spPr/>
      <dgm:t>
        <a:bodyPr/>
        <a:lstStyle/>
        <a:p>
          <a:endParaRPr lang="en-US"/>
        </a:p>
      </dgm:t>
    </dgm:pt>
    <dgm:pt modelId="{782B22A8-55E5-4116-91E1-566846219204}" type="sibTrans" cxnId="{4DF6B351-0889-4629-B129-832A129BC8C5}">
      <dgm:prSet/>
      <dgm:spPr/>
      <dgm:t>
        <a:bodyPr/>
        <a:lstStyle/>
        <a:p>
          <a:endParaRPr lang="en-US"/>
        </a:p>
      </dgm:t>
    </dgm:pt>
    <dgm:pt modelId="{DCC0B352-2F73-4552-AC5A-B76BEE78B3CD}">
      <dgm:prSet phldrT="[Text]" custT="1"/>
      <dgm:spPr/>
      <dgm:t>
        <a:bodyPr/>
        <a:lstStyle/>
        <a:p>
          <a:r>
            <a:rPr lang="en-US" sz="1200" b="1" dirty="0" smtClean="0"/>
            <a:t>Time Sheet Management</a:t>
          </a:r>
          <a:endParaRPr lang="en-US" sz="1200" b="1" dirty="0"/>
        </a:p>
      </dgm:t>
    </dgm:pt>
    <dgm:pt modelId="{32B0444D-5F9F-4A08-9ED9-689F685DF181}" type="parTrans" cxnId="{C010EB2F-E5F1-4A2C-B6DE-2D5A3755ECBA}">
      <dgm:prSet/>
      <dgm:spPr/>
      <dgm:t>
        <a:bodyPr/>
        <a:lstStyle/>
        <a:p>
          <a:endParaRPr lang="en-US"/>
        </a:p>
      </dgm:t>
    </dgm:pt>
    <dgm:pt modelId="{4D4753CF-BA07-4977-A9E9-74B87D2F9ED1}" type="sibTrans" cxnId="{C010EB2F-E5F1-4A2C-B6DE-2D5A3755ECBA}">
      <dgm:prSet/>
      <dgm:spPr/>
      <dgm:t>
        <a:bodyPr/>
        <a:lstStyle/>
        <a:p>
          <a:endParaRPr lang="en-US"/>
        </a:p>
      </dgm:t>
    </dgm:pt>
    <dgm:pt modelId="{150B50F4-5B25-4488-A2B3-9FAB75EC0288}">
      <dgm:prSet phldrT="[Text]"/>
      <dgm:spPr/>
      <dgm:t>
        <a:bodyPr/>
        <a:lstStyle/>
        <a:p>
          <a:r>
            <a:rPr lang="en-US" dirty="0" smtClean="0"/>
            <a:t>Time can be entered against tasks assigned to team members.</a:t>
          </a:r>
          <a:endParaRPr lang="en-US" dirty="0"/>
        </a:p>
      </dgm:t>
    </dgm:pt>
    <dgm:pt modelId="{1940C50F-4619-40DB-81B9-8EE95CF5A0F3}" type="parTrans" cxnId="{530857F7-620C-47EA-A66F-D0D0D7084A2A}">
      <dgm:prSet/>
      <dgm:spPr/>
      <dgm:t>
        <a:bodyPr/>
        <a:lstStyle/>
        <a:p>
          <a:endParaRPr lang="en-US"/>
        </a:p>
      </dgm:t>
    </dgm:pt>
    <dgm:pt modelId="{0583512B-3288-4F1B-85A8-6672A4DBF23A}" type="sibTrans" cxnId="{530857F7-620C-47EA-A66F-D0D0D7084A2A}">
      <dgm:prSet/>
      <dgm:spPr/>
      <dgm:t>
        <a:bodyPr/>
        <a:lstStyle/>
        <a:p>
          <a:endParaRPr lang="en-US"/>
        </a:p>
      </dgm:t>
    </dgm:pt>
    <dgm:pt modelId="{7A291408-786D-4DEB-9A5F-0ABB5828117B}">
      <dgm:prSet phldrT="[Text]" custT="1"/>
      <dgm:spPr/>
      <dgm:t>
        <a:bodyPr/>
        <a:lstStyle/>
        <a:p>
          <a:r>
            <a:rPr lang="en-US" sz="1200" b="1" dirty="0" smtClean="0"/>
            <a:t>Requirement Gathering System</a:t>
          </a:r>
          <a:endParaRPr lang="en-US" sz="1200" b="1" dirty="0"/>
        </a:p>
      </dgm:t>
    </dgm:pt>
    <dgm:pt modelId="{F389FA8B-539A-44C7-A242-66E93D47E4C2}" type="parTrans" cxnId="{9AB0647C-E74E-480F-8831-CADDCC3A1DEA}">
      <dgm:prSet/>
      <dgm:spPr/>
      <dgm:t>
        <a:bodyPr/>
        <a:lstStyle/>
        <a:p>
          <a:endParaRPr lang="en-US"/>
        </a:p>
      </dgm:t>
    </dgm:pt>
    <dgm:pt modelId="{73D303B2-81D0-4D5A-8100-77FEF9524F5A}" type="sibTrans" cxnId="{9AB0647C-E74E-480F-8831-CADDCC3A1DEA}">
      <dgm:prSet/>
      <dgm:spPr/>
      <dgm:t>
        <a:bodyPr/>
        <a:lstStyle/>
        <a:p>
          <a:endParaRPr lang="en-US"/>
        </a:p>
      </dgm:t>
    </dgm:pt>
    <dgm:pt modelId="{7C8869C8-134C-4C79-9F8C-E65C444FBDBF}">
      <dgm:prSet phldrT="[Text]" custT="1"/>
      <dgm:spPr/>
      <dgm:t>
        <a:bodyPr/>
        <a:lstStyle/>
        <a:p>
          <a:r>
            <a:rPr lang="en-US" sz="1200" b="1" dirty="0" smtClean="0"/>
            <a:t>Change Management System</a:t>
          </a:r>
          <a:endParaRPr lang="en-US" sz="1200" b="1" dirty="0"/>
        </a:p>
      </dgm:t>
    </dgm:pt>
    <dgm:pt modelId="{91A0862D-3990-4792-A6A7-3E33D0466154}" type="parTrans" cxnId="{94A7FC5F-1E8C-46C3-ADDC-60D67AEFAA0D}">
      <dgm:prSet/>
      <dgm:spPr/>
      <dgm:t>
        <a:bodyPr/>
        <a:lstStyle/>
        <a:p>
          <a:endParaRPr lang="en-US"/>
        </a:p>
      </dgm:t>
    </dgm:pt>
    <dgm:pt modelId="{489773B7-91F9-4FA3-985E-E70FF9D633CD}" type="sibTrans" cxnId="{94A7FC5F-1E8C-46C3-ADDC-60D67AEFAA0D}">
      <dgm:prSet/>
      <dgm:spPr/>
      <dgm:t>
        <a:bodyPr/>
        <a:lstStyle/>
        <a:p>
          <a:endParaRPr lang="en-US"/>
        </a:p>
      </dgm:t>
    </dgm:pt>
    <dgm:pt modelId="{9B6AE738-7919-4D36-8927-24C685F26D60}">
      <dgm:prSet/>
      <dgm:spPr/>
      <dgm:t>
        <a:bodyPr/>
        <a:lstStyle/>
        <a:p>
          <a:r>
            <a:rPr lang="en-US" dirty="0" smtClean="0"/>
            <a:t>Captures Business Requirements in form of User Story</a:t>
          </a:r>
          <a:endParaRPr lang="en-US" dirty="0"/>
        </a:p>
      </dgm:t>
    </dgm:pt>
    <dgm:pt modelId="{85BE5BA3-3D6D-4215-A2C7-DC7B88DE245D}" type="parTrans" cxnId="{44BC2D2B-3D9C-4FF2-967C-AEE30FF70B06}">
      <dgm:prSet/>
      <dgm:spPr/>
      <dgm:t>
        <a:bodyPr/>
        <a:lstStyle/>
        <a:p>
          <a:endParaRPr lang="en-US"/>
        </a:p>
      </dgm:t>
    </dgm:pt>
    <dgm:pt modelId="{4F07F489-54EE-4FFD-84EF-271A49917803}" type="sibTrans" cxnId="{44BC2D2B-3D9C-4FF2-967C-AEE30FF70B06}">
      <dgm:prSet/>
      <dgm:spPr/>
      <dgm:t>
        <a:bodyPr/>
        <a:lstStyle/>
        <a:p>
          <a:endParaRPr lang="en-US"/>
        </a:p>
      </dgm:t>
    </dgm:pt>
    <dgm:pt modelId="{772F48F9-8106-42CA-BE6D-3F25CC4247B4}">
      <dgm:prSet phldrT="[Text]"/>
      <dgm:spPr/>
      <dgm:t>
        <a:bodyPr/>
        <a:lstStyle/>
        <a:p>
          <a:r>
            <a:rPr lang="en-US" dirty="0" smtClean="0"/>
            <a:t>Notification Engine.</a:t>
          </a:r>
          <a:endParaRPr lang="en-US" dirty="0"/>
        </a:p>
      </dgm:t>
    </dgm:pt>
    <dgm:pt modelId="{3B6429D1-C5C3-4578-B9AA-2AF07E10EA91}" type="parTrans" cxnId="{18052B52-DFAC-440F-AA99-AF6BD59E4382}">
      <dgm:prSet/>
      <dgm:spPr/>
      <dgm:t>
        <a:bodyPr/>
        <a:lstStyle/>
        <a:p>
          <a:endParaRPr lang="en-US"/>
        </a:p>
      </dgm:t>
    </dgm:pt>
    <dgm:pt modelId="{322385FE-9869-400D-AA56-C86E23891C24}" type="sibTrans" cxnId="{18052B52-DFAC-440F-AA99-AF6BD59E4382}">
      <dgm:prSet/>
      <dgm:spPr/>
      <dgm:t>
        <a:bodyPr/>
        <a:lstStyle/>
        <a:p>
          <a:endParaRPr lang="en-US"/>
        </a:p>
      </dgm:t>
    </dgm:pt>
    <dgm:pt modelId="{0736E0CB-5CEA-492D-B2EA-7375B2FB30E8}">
      <dgm:prSet/>
      <dgm:spPr/>
      <dgm:t>
        <a:bodyPr/>
        <a:lstStyle/>
        <a:p>
          <a:r>
            <a:rPr lang="en-US" dirty="0" smtClean="0"/>
            <a:t>Workflow keeping track of the state of the User Story/Task/Bug  </a:t>
          </a:r>
          <a:endParaRPr lang="en-US" dirty="0"/>
        </a:p>
      </dgm:t>
    </dgm:pt>
    <dgm:pt modelId="{774F8BF0-3EFB-491B-8FB1-FA4EF2870310}" type="parTrans" cxnId="{8F76360F-E141-4B56-A56F-0E1B95F620A5}">
      <dgm:prSet/>
      <dgm:spPr/>
      <dgm:t>
        <a:bodyPr/>
        <a:lstStyle/>
        <a:p>
          <a:endParaRPr lang="en-US"/>
        </a:p>
      </dgm:t>
    </dgm:pt>
    <dgm:pt modelId="{63F8FAEC-60E0-4E38-87CD-43BEE5BBA98B}" type="sibTrans" cxnId="{8F76360F-E141-4B56-A56F-0E1B95F620A5}">
      <dgm:prSet/>
      <dgm:spPr/>
      <dgm:t>
        <a:bodyPr/>
        <a:lstStyle/>
        <a:p>
          <a:endParaRPr lang="en-US"/>
        </a:p>
      </dgm:t>
    </dgm:pt>
    <dgm:pt modelId="{BC046FB0-5FD4-4E01-8368-A32E15125443}" type="pres">
      <dgm:prSet presAssocID="{F5F6FF8A-293C-48BF-BA8A-B2E999CD4D2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90E66-C51F-4A1C-B5BE-BB38A46AC994}" type="pres">
      <dgm:prSet presAssocID="{7A291408-786D-4DEB-9A5F-0ABB5828117B}" presName="composite" presStyleCnt="0"/>
      <dgm:spPr/>
    </dgm:pt>
    <dgm:pt modelId="{72D218F5-F1FC-4EC0-B203-2DA17070BEB5}" type="pres">
      <dgm:prSet presAssocID="{7A291408-786D-4DEB-9A5F-0ABB5828117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A4493-FDEC-4B99-B7A0-2240F7FFCBA8}" type="pres">
      <dgm:prSet presAssocID="{7A291408-786D-4DEB-9A5F-0ABB5828117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D80C9-6B22-43E3-B2C8-9DE325942390}" type="pres">
      <dgm:prSet presAssocID="{73D303B2-81D0-4D5A-8100-77FEF9524F5A}" presName="sp" presStyleCnt="0"/>
      <dgm:spPr/>
    </dgm:pt>
    <dgm:pt modelId="{1BB09734-4656-4DE6-91BE-3915A94D4E9B}" type="pres">
      <dgm:prSet presAssocID="{7C8869C8-134C-4C79-9F8C-E65C444FBDBF}" presName="composite" presStyleCnt="0"/>
      <dgm:spPr/>
    </dgm:pt>
    <dgm:pt modelId="{B90E94AD-7FCF-4AA5-87D5-1421338ACFA0}" type="pres">
      <dgm:prSet presAssocID="{7C8869C8-134C-4C79-9F8C-E65C444FBDB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F29A-91F7-40BF-83B3-3FDF81DAA2D3}" type="pres">
      <dgm:prSet presAssocID="{7C8869C8-134C-4C79-9F8C-E65C444FBDB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B4DB-6AD1-4256-8119-EB6EF0D88BA7}" type="pres">
      <dgm:prSet presAssocID="{489773B7-91F9-4FA3-985E-E70FF9D633CD}" presName="sp" presStyleCnt="0"/>
      <dgm:spPr/>
    </dgm:pt>
    <dgm:pt modelId="{8FCE9F1E-7F5C-44A2-A772-360E4883E35D}" type="pres">
      <dgm:prSet presAssocID="{714CDCC0-FE08-44FF-BAFF-8405936D03E6}" presName="composite" presStyleCnt="0"/>
      <dgm:spPr/>
    </dgm:pt>
    <dgm:pt modelId="{19EEE948-E957-4950-B805-C6C0F3DA2F54}" type="pres">
      <dgm:prSet presAssocID="{714CDCC0-FE08-44FF-BAFF-8405936D03E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C5B69-3442-4181-AB4E-3E28E9CAED23}" type="pres">
      <dgm:prSet presAssocID="{714CDCC0-FE08-44FF-BAFF-8405936D03E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8AAD4-E944-4088-A597-C185CE10C181}" type="pres">
      <dgm:prSet presAssocID="{D42472A6-2902-48A4-8077-89ACE6F394CC}" presName="sp" presStyleCnt="0"/>
      <dgm:spPr/>
    </dgm:pt>
    <dgm:pt modelId="{B437A0FA-F1F9-4D87-83F0-FA00D1077785}" type="pres">
      <dgm:prSet presAssocID="{23F37C50-78EC-4986-AFD4-9302A3D0ADB3}" presName="composite" presStyleCnt="0"/>
      <dgm:spPr/>
    </dgm:pt>
    <dgm:pt modelId="{478162BB-63BD-4B63-A10A-76E3EA748236}" type="pres">
      <dgm:prSet presAssocID="{23F37C50-78EC-4986-AFD4-9302A3D0ADB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54C2D-2336-4549-A57C-600AAEC8BBA6}" type="pres">
      <dgm:prSet presAssocID="{23F37C50-78EC-4986-AFD4-9302A3D0ADB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06704-42ED-471A-BE19-559F9C112D64}" type="pres">
      <dgm:prSet presAssocID="{640DEB1F-5CA0-4F7B-AB99-56DBA4543FF3}" presName="sp" presStyleCnt="0"/>
      <dgm:spPr/>
    </dgm:pt>
    <dgm:pt modelId="{6E33D994-87DB-4B9F-BE1A-DA1CFA1DCC0D}" type="pres">
      <dgm:prSet presAssocID="{DCC0B352-2F73-4552-AC5A-B76BEE78B3CD}" presName="composite" presStyleCnt="0"/>
      <dgm:spPr/>
    </dgm:pt>
    <dgm:pt modelId="{332ADD52-105A-4101-96FD-843D176E3354}" type="pres">
      <dgm:prSet presAssocID="{DCC0B352-2F73-4552-AC5A-B76BEE78B3C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73DE-DAB9-4F0F-A8A8-FD5E7F6026F6}" type="pres">
      <dgm:prSet presAssocID="{DCC0B352-2F73-4552-AC5A-B76BEE78B3C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0857F7-620C-47EA-A66F-D0D0D7084A2A}" srcId="{DCC0B352-2F73-4552-AC5A-B76BEE78B3CD}" destId="{150B50F4-5B25-4488-A2B3-9FAB75EC0288}" srcOrd="0" destOrd="0" parTransId="{1940C50F-4619-40DB-81B9-8EE95CF5A0F3}" sibTransId="{0583512B-3288-4F1B-85A8-6672A4DBF23A}"/>
    <dgm:cxn modelId="{CC298CCC-1AC9-4D4F-A905-11C1974990BA}" type="presOf" srcId="{0736E0CB-5CEA-492D-B2EA-7375B2FB30E8}" destId="{4066F29A-91F7-40BF-83B3-3FDF81DAA2D3}" srcOrd="0" destOrd="0" presId="urn:microsoft.com/office/officeart/2005/8/layout/chevron2"/>
    <dgm:cxn modelId="{4DF6B351-0889-4629-B129-832A129BC8C5}" srcId="{23F37C50-78EC-4986-AFD4-9302A3D0ADB3}" destId="{F206460E-F4B7-4BCA-AC7E-4659717D66D7}" srcOrd="0" destOrd="0" parTransId="{8143E295-B436-4FF8-9FB0-47BB6DA3C499}" sibTransId="{782B22A8-55E5-4116-91E1-566846219204}"/>
    <dgm:cxn modelId="{E27B8453-D6A3-4907-8B28-B364CB610139}" type="presOf" srcId="{150B50F4-5B25-4488-A2B3-9FAB75EC0288}" destId="{DC9E73DE-DAB9-4F0F-A8A8-FD5E7F6026F6}" srcOrd="0" destOrd="0" presId="urn:microsoft.com/office/officeart/2005/8/layout/chevron2"/>
    <dgm:cxn modelId="{8F76360F-E141-4B56-A56F-0E1B95F620A5}" srcId="{7C8869C8-134C-4C79-9F8C-E65C444FBDBF}" destId="{0736E0CB-5CEA-492D-B2EA-7375B2FB30E8}" srcOrd="0" destOrd="0" parTransId="{774F8BF0-3EFB-491B-8FB1-FA4EF2870310}" sibTransId="{63F8FAEC-60E0-4E38-87CD-43BEE5BBA98B}"/>
    <dgm:cxn modelId="{A0C4414C-3E98-426F-BC92-AE8EE6B8B945}" type="presOf" srcId="{7C8869C8-134C-4C79-9F8C-E65C444FBDBF}" destId="{B90E94AD-7FCF-4AA5-87D5-1421338ACFA0}" srcOrd="0" destOrd="0" presId="urn:microsoft.com/office/officeart/2005/8/layout/chevron2"/>
    <dgm:cxn modelId="{1B86106D-161D-4010-8834-5E63019F4AE6}" type="presOf" srcId="{DCC0B352-2F73-4552-AC5A-B76BEE78B3CD}" destId="{332ADD52-105A-4101-96FD-843D176E3354}" srcOrd="0" destOrd="0" presId="urn:microsoft.com/office/officeart/2005/8/layout/chevron2"/>
    <dgm:cxn modelId="{9E6ADF88-9FBA-4D5D-A9DA-478CF0333CDA}" type="presOf" srcId="{446BC152-B571-4F40-9530-CE652606761F}" destId="{894C5B69-3442-4181-AB4E-3E28E9CAED23}" srcOrd="0" destOrd="0" presId="urn:microsoft.com/office/officeart/2005/8/layout/chevron2"/>
    <dgm:cxn modelId="{A22E8DCE-61C6-4CD1-BE00-C6A78BB60F86}" type="presOf" srcId="{F206460E-F4B7-4BCA-AC7E-4659717D66D7}" destId="{57654C2D-2336-4549-A57C-600AAEC8BBA6}" srcOrd="0" destOrd="0" presId="urn:microsoft.com/office/officeart/2005/8/layout/chevron2"/>
    <dgm:cxn modelId="{94A7FC5F-1E8C-46C3-ADDC-60D67AEFAA0D}" srcId="{F5F6FF8A-293C-48BF-BA8A-B2E999CD4D2F}" destId="{7C8869C8-134C-4C79-9F8C-E65C444FBDBF}" srcOrd="1" destOrd="0" parTransId="{91A0862D-3990-4792-A6A7-3E33D0466154}" sibTransId="{489773B7-91F9-4FA3-985E-E70FF9D633CD}"/>
    <dgm:cxn modelId="{F057356D-35E5-4BBB-ABDE-594F9F6ADBBE}" type="presOf" srcId="{F5F6FF8A-293C-48BF-BA8A-B2E999CD4D2F}" destId="{BC046FB0-5FD4-4E01-8368-A32E15125443}" srcOrd="0" destOrd="0" presId="urn:microsoft.com/office/officeart/2005/8/layout/chevron2"/>
    <dgm:cxn modelId="{7C2E2483-E79A-4A8E-AB24-3C9588B84F67}" srcId="{F5F6FF8A-293C-48BF-BA8A-B2E999CD4D2F}" destId="{23F37C50-78EC-4986-AFD4-9302A3D0ADB3}" srcOrd="3" destOrd="0" parTransId="{1F56A2DE-CD02-4DAD-810B-80206B55CB93}" sibTransId="{640DEB1F-5CA0-4F7B-AB99-56DBA4543FF3}"/>
    <dgm:cxn modelId="{8EDE0DD6-EF09-42DE-A716-2B14542C81AA}" type="presOf" srcId="{7A291408-786D-4DEB-9A5F-0ABB5828117B}" destId="{72D218F5-F1FC-4EC0-B203-2DA17070BEB5}" srcOrd="0" destOrd="0" presId="urn:microsoft.com/office/officeart/2005/8/layout/chevron2"/>
    <dgm:cxn modelId="{2878E26B-0376-4345-83B8-3AF5DE96F725}" type="presOf" srcId="{23F37C50-78EC-4986-AFD4-9302A3D0ADB3}" destId="{478162BB-63BD-4B63-A10A-76E3EA748236}" srcOrd="0" destOrd="0" presId="urn:microsoft.com/office/officeart/2005/8/layout/chevron2"/>
    <dgm:cxn modelId="{44BC2D2B-3D9C-4FF2-967C-AEE30FF70B06}" srcId="{7A291408-786D-4DEB-9A5F-0ABB5828117B}" destId="{9B6AE738-7919-4D36-8927-24C685F26D60}" srcOrd="0" destOrd="0" parTransId="{85BE5BA3-3D6D-4215-A2C7-DC7B88DE245D}" sibTransId="{4F07F489-54EE-4FFD-84EF-271A49917803}"/>
    <dgm:cxn modelId="{CDCAD4AB-F303-4A41-B243-69ADFF76F4B1}" type="presOf" srcId="{9B6AE738-7919-4D36-8927-24C685F26D60}" destId="{44DA4493-FDEC-4B99-B7A0-2240F7FFCBA8}" srcOrd="0" destOrd="0" presId="urn:microsoft.com/office/officeart/2005/8/layout/chevron2"/>
    <dgm:cxn modelId="{4D590A0D-B6E7-4C7C-B68C-D05EB5279290}" type="presOf" srcId="{772F48F9-8106-42CA-BE6D-3F25CC4247B4}" destId="{894C5B69-3442-4181-AB4E-3E28E9CAED23}" srcOrd="0" destOrd="1" presId="urn:microsoft.com/office/officeart/2005/8/layout/chevron2"/>
    <dgm:cxn modelId="{408D6ECE-A3BB-474E-B4D0-FF9BAF3EA092}" type="presOf" srcId="{714CDCC0-FE08-44FF-BAFF-8405936D03E6}" destId="{19EEE948-E957-4950-B805-C6C0F3DA2F54}" srcOrd="0" destOrd="0" presId="urn:microsoft.com/office/officeart/2005/8/layout/chevron2"/>
    <dgm:cxn modelId="{18052B52-DFAC-440F-AA99-AF6BD59E4382}" srcId="{714CDCC0-FE08-44FF-BAFF-8405936D03E6}" destId="{772F48F9-8106-42CA-BE6D-3F25CC4247B4}" srcOrd="1" destOrd="0" parTransId="{3B6429D1-C5C3-4578-B9AA-2AF07E10EA91}" sibTransId="{322385FE-9869-400D-AA56-C86E23891C24}"/>
    <dgm:cxn modelId="{C010EB2F-E5F1-4A2C-B6DE-2D5A3755ECBA}" srcId="{F5F6FF8A-293C-48BF-BA8A-B2E999CD4D2F}" destId="{DCC0B352-2F73-4552-AC5A-B76BEE78B3CD}" srcOrd="4" destOrd="0" parTransId="{32B0444D-5F9F-4A08-9ED9-689F685DF181}" sibTransId="{4D4753CF-BA07-4977-A9E9-74B87D2F9ED1}"/>
    <dgm:cxn modelId="{D5999C70-9802-43AB-B0D2-44F2EFA96024}" srcId="{F5F6FF8A-293C-48BF-BA8A-B2E999CD4D2F}" destId="{714CDCC0-FE08-44FF-BAFF-8405936D03E6}" srcOrd="2" destOrd="0" parTransId="{20D47DF3-10BB-44E6-A40E-25D75BCC63E8}" sibTransId="{D42472A6-2902-48A4-8077-89ACE6F394CC}"/>
    <dgm:cxn modelId="{9AB0647C-E74E-480F-8831-CADDCC3A1DEA}" srcId="{F5F6FF8A-293C-48BF-BA8A-B2E999CD4D2F}" destId="{7A291408-786D-4DEB-9A5F-0ABB5828117B}" srcOrd="0" destOrd="0" parTransId="{F389FA8B-539A-44C7-A242-66E93D47E4C2}" sibTransId="{73D303B2-81D0-4D5A-8100-77FEF9524F5A}"/>
    <dgm:cxn modelId="{C983601B-5CA9-4239-AA65-4CDDD9C4C3D7}" srcId="{714CDCC0-FE08-44FF-BAFF-8405936D03E6}" destId="{446BC152-B571-4F40-9530-CE652606761F}" srcOrd="0" destOrd="0" parTransId="{B88BB8B1-AF50-44E1-A396-C7D977BD76FA}" sibTransId="{C7FDA866-2D50-4BF1-A5E2-D2797B54C504}"/>
    <dgm:cxn modelId="{300619AE-28CA-41F2-B05C-0317283D84C9}" type="presParOf" srcId="{BC046FB0-5FD4-4E01-8368-A32E15125443}" destId="{14190E66-C51F-4A1C-B5BE-BB38A46AC994}" srcOrd="0" destOrd="0" presId="urn:microsoft.com/office/officeart/2005/8/layout/chevron2"/>
    <dgm:cxn modelId="{B8BBB545-50B7-46DC-9A09-7814816767C5}" type="presParOf" srcId="{14190E66-C51F-4A1C-B5BE-BB38A46AC994}" destId="{72D218F5-F1FC-4EC0-B203-2DA17070BEB5}" srcOrd="0" destOrd="0" presId="urn:microsoft.com/office/officeart/2005/8/layout/chevron2"/>
    <dgm:cxn modelId="{10A92D1F-2B97-4A7F-8373-E39C4CED57FC}" type="presParOf" srcId="{14190E66-C51F-4A1C-B5BE-BB38A46AC994}" destId="{44DA4493-FDEC-4B99-B7A0-2240F7FFCBA8}" srcOrd="1" destOrd="0" presId="urn:microsoft.com/office/officeart/2005/8/layout/chevron2"/>
    <dgm:cxn modelId="{64E0B2E0-B3D8-4147-B81E-BE248E76F8D6}" type="presParOf" srcId="{BC046FB0-5FD4-4E01-8368-A32E15125443}" destId="{78BD80C9-6B22-43E3-B2C8-9DE325942390}" srcOrd="1" destOrd="0" presId="urn:microsoft.com/office/officeart/2005/8/layout/chevron2"/>
    <dgm:cxn modelId="{349B2796-3DE4-426A-ACA5-620456DEF976}" type="presParOf" srcId="{BC046FB0-5FD4-4E01-8368-A32E15125443}" destId="{1BB09734-4656-4DE6-91BE-3915A94D4E9B}" srcOrd="2" destOrd="0" presId="urn:microsoft.com/office/officeart/2005/8/layout/chevron2"/>
    <dgm:cxn modelId="{0E0B084A-21F3-45CE-ABC3-C827DE4A9FCF}" type="presParOf" srcId="{1BB09734-4656-4DE6-91BE-3915A94D4E9B}" destId="{B90E94AD-7FCF-4AA5-87D5-1421338ACFA0}" srcOrd="0" destOrd="0" presId="urn:microsoft.com/office/officeart/2005/8/layout/chevron2"/>
    <dgm:cxn modelId="{86186D09-2F92-4158-AEDA-0AAAED5482C5}" type="presParOf" srcId="{1BB09734-4656-4DE6-91BE-3915A94D4E9B}" destId="{4066F29A-91F7-40BF-83B3-3FDF81DAA2D3}" srcOrd="1" destOrd="0" presId="urn:microsoft.com/office/officeart/2005/8/layout/chevron2"/>
    <dgm:cxn modelId="{0A437B3B-26CB-4D8C-89A5-E05A8D03AE08}" type="presParOf" srcId="{BC046FB0-5FD4-4E01-8368-A32E15125443}" destId="{2B9CB4DB-6AD1-4256-8119-EB6EF0D88BA7}" srcOrd="3" destOrd="0" presId="urn:microsoft.com/office/officeart/2005/8/layout/chevron2"/>
    <dgm:cxn modelId="{F0828093-CCDE-412E-95DB-9DC8D7937E47}" type="presParOf" srcId="{BC046FB0-5FD4-4E01-8368-A32E15125443}" destId="{8FCE9F1E-7F5C-44A2-A772-360E4883E35D}" srcOrd="4" destOrd="0" presId="urn:microsoft.com/office/officeart/2005/8/layout/chevron2"/>
    <dgm:cxn modelId="{4FD384E7-4114-4834-9FA2-F2C5C89684F4}" type="presParOf" srcId="{8FCE9F1E-7F5C-44A2-A772-360E4883E35D}" destId="{19EEE948-E957-4950-B805-C6C0F3DA2F54}" srcOrd="0" destOrd="0" presId="urn:microsoft.com/office/officeart/2005/8/layout/chevron2"/>
    <dgm:cxn modelId="{1AD06ECC-6604-49F8-9897-06C329F43174}" type="presParOf" srcId="{8FCE9F1E-7F5C-44A2-A772-360E4883E35D}" destId="{894C5B69-3442-4181-AB4E-3E28E9CAED23}" srcOrd="1" destOrd="0" presId="urn:microsoft.com/office/officeart/2005/8/layout/chevron2"/>
    <dgm:cxn modelId="{0378A7C6-9EAE-469A-8D34-A8D662C2CE88}" type="presParOf" srcId="{BC046FB0-5FD4-4E01-8368-A32E15125443}" destId="{2AF8AAD4-E944-4088-A597-C185CE10C181}" srcOrd="5" destOrd="0" presId="urn:microsoft.com/office/officeart/2005/8/layout/chevron2"/>
    <dgm:cxn modelId="{8D1ABA0D-9D6E-412E-94DB-089EED86FE3B}" type="presParOf" srcId="{BC046FB0-5FD4-4E01-8368-A32E15125443}" destId="{B437A0FA-F1F9-4D87-83F0-FA00D1077785}" srcOrd="6" destOrd="0" presId="urn:microsoft.com/office/officeart/2005/8/layout/chevron2"/>
    <dgm:cxn modelId="{2CB9B269-D81B-4F22-8D7B-51227ECD864E}" type="presParOf" srcId="{B437A0FA-F1F9-4D87-83F0-FA00D1077785}" destId="{478162BB-63BD-4B63-A10A-76E3EA748236}" srcOrd="0" destOrd="0" presId="urn:microsoft.com/office/officeart/2005/8/layout/chevron2"/>
    <dgm:cxn modelId="{6ADA12A6-192B-4B8E-B3E7-B3287346A871}" type="presParOf" srcId="{B437A0FA-F1F9-4D87-83F0-FA00D1077785}" destId="{57654C2D-2336-4549-A57C-600AAEC8BBA6}" srcOrd="1" destOrd="0" presId="urn:microsoft.com/office/officeart/2005/8/layout/chevron2"/>
    <dgm:cxn modelId="{9540EE70-3539-42F2-89C5-62A15707D96F}" type="presParOf" srcId="{BC046FB0-5FD4-4E01-8368-A32E15125443}" destId="{58F06704-42ED-471A-BE19-559F9C112D64}" srcOrd="7" destOrd="0" presId="urn:microsoft.com/office/officeart/2005/8/layout/chevron2"/>
    <dgm:cxn modelId="{095C381D-5FC6-4D33-BB05-4AAD673CF7DC}" type="presParOf" srcId="{BC046FB0-5FD4-4E01-8368-A32E15125443}" destId="{6E33D994-87DB-4B9F-BE1A-DA1CFA1DCC0D}" srcOrd="8" destOrd="0" presId="urn:microsoft.com/office/officeart/2005/8/layout/chevron2"/>
    <dgm:cxn modelId="{FCF16E81-E2E1-46E2-BF40-B0937F0CC381}" type="presParOf" srcId="{6E33D994-87DB-4B9F-BE1A-DA1CFA1DCC0D}" destId="{332ADD52-105A-4101-96FD-843D176E3354}" srcOrd="0" destOrd="0" presId="urn:microsoft.com/office/officeart/2005/8/layout/chevron2"/>
    <dgm:cxn modelId="{2E83E8E6-C346-47E1-8D98-B472944A3BA8}" type="presParOf" srcId="{6E33D994-87DB-4B9F-BE1A-DA1CFA1DCC0D}" destId="{DC9E73DE-DAB9-4F0F-A8A8-FD5E7F6026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8B687-74EA-4D5D-94A4-3423583C8BAB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66FB22-9D9E-4151-9995-791FD8D4CE4F}">
      <dgm:prSet phldrT="[Text]"/>
      <dgm:spPr/>
      <dgm:t>
        <a:bodyPr/>
        <a:lstStyle/>
        <a:p>
          <a:r>
            <a:rPr lang="en-US" dirty="0" smtClean="0"/>
            <a:t>App setup</a:t>
          </a:r>
          <a:endParaRPr lang="en-US" dirty="0"/>
        </a:p>
      </dgm:t>
    </dgm:pt>
    <dgm:pt modelId="{BDC46920-7327-4298-A597-E6D3E2FC0BC5}" type="parTrans" cxnId="{53DD8E89-E477-47A5-858A-1F658F1A88B3}">
      <dgm:prSet/>
      <dgm:spPr/>
      <dgm:t>
        <a:bodyPr/>
        <a:lstStyle/>
        <a:p>
          <a:endParaRPr lang="en-US"/>
        </a:p>
      </dgm:t>
    </dgm:pt>
    <dgm:pt modelId="{FAE2B689-5D72-40D4-99FE-91F2A4BEEDDE}" type="sibTrans" cxnId="{53DD8E89-E477-47A5-858A-1F658F1A88B3}">
      <dgm:prSet/>
      <dgm:spPr/>
      <dgm:t>
        <a:bodyPr/>
        <a:lstStyle/>
        <a:p>
          <a:endParaRPr lang="en-US"/>
        </a:p>
      </dgm:t>
    </dgm:pt>
    <dgm:pt modelId="{8CFAD800-0394-47EE-9484-D6457C68EB5E}">
      <dgm:prSet phldrT="[Text]"/>
      <dgm:spPr/>
      <dgm:t>
        <a:bodyPr/>
        <a:lstStyle/>
        <a:p>
          <a:r>
            <a:rPr lang="en-US" dirty="0" smtClean="0"/>
            <a:t>Team Member setup</a:t>
          </a:r>
          <a:endParaRPr lang="en-US" dirty="0"/>
        </a:p>
      </dgm:t>
    </dgm:pt>
    <dgm:pt modelId="{E1FB302B-02DC-4FB7-A551-E9A400CB2C5B}" type="parTrans" cxnId="{2BE06FC5-19A5-4609-9347-CC1B33694CB3}">
      <dgm:prSet/>
      <dgm:spPr/>
      <dgm:t>
        <a:bodyPr/>
        <a:lstStyle/>
        <a:p>
          <a:endParaRPr lang="en-US"/>
        </a:p>
      </dgm:t>
    </dgm:pt>
    <dgm:pt modelId="{A5D48745-3D6F-42B1-92BA-2027776C4905}" type="sibTrans" cxnId="{2BE06FC5-19A5-4609-9347-CC1B33694CB3}">
      <dgm:prSet/>
      <dgm:spPr/>
      <dgm:t>
        <a:bodyPr/>
        <a:lstStyle/>
        <a:p>
          <a:endParaRPr lang="en-US"/>
        </a:p>
      </dgm:t>
    </dgm:pt>
    <dgm:pt modelId="{DFE12974-EF84-4CC0-86C3-D4880AB4F5EA}">
      <dgm:prSet phldrT="[Text]"/>
      <dgm:spPr/>
      <dgm:t>
        <a:bodyPr/>
        <a:lstStyle/>
        <a:p>
          <a:r>
            <a:rPr lang="en-US" dirty="0" smtClean="0"/>
            <a:t>Create User Story</a:t>
          </a:r>
          <a:endParaRPr lang="en-US" dirty="0"/>
        </a:p>
      </dgm:t>
    </dgm:pt>
    <dgm:pt modelId="{9B17794E-2448-47CA-9725-33E87FE0A129}" type="parTrans" cxnId="{2390657A-CB5B-4DEC-94DA-181788AF9747}">
      <dgm:prSet/>
      <dgm:spPr/>
      <dgm:t>
        <a:bodyPr/>
        <a:lstStyle/>
        <a:p>
          <a:endParaRPr lang="en-US"/>
        </a:p>
      </dgm:t>
    </dgm:pt>
    <dgm:pt modelId="{AC754FC2-B4AA-49CD-8EEE-7A75DC407265}" type="sibTrans" cxnId="{2390657A-CB5B-4DEC-94DA-181788AF9747}">
      <dgm:prSet/>
      <dgm:spPr/>
      <dgm:t>
        <a:bodyPr/>
        <a:lstStyle/>
        <a:p>
          <a:endParaRPr lang="en-US"/>
        </a:p>
      </dgm:t>
    </dgm:pt>
    <dgm:pt modelId="{345BB993-4CEB-4D3B-A9F2-7607B7B5BDC1}">
      <dgm:prSet phldrT="[Text]"/>
      <dgm:spPr/>
      <dgm:t>
        <a:bodyPr/>
        <a:lstStyle/>
        <a:p>
          <a:r>
            <a:rPr lang="en-US" dirty="0" smtClean="0"/>
            <a:t>Create Task</a:t>
          </a:r>
          <a:endParaRPr lang="en-US" dirty="0"/>
        </a:p>
      </dgm:t>
    </dgm:pt>
    <dgm:pt modelId="{92D83F26-F688-4892-81A6-8CBCA2AEB1F1}" type="parTrans" cxnId="{3C963A44-90B7-4683-836D-7D79D9D3572F}">
      <dgm:prSet/>
      <dgm:spPr/>
      <dgm:t>
        <a:bodyPr/>
        <a:lstStyle/>
        <a:p>
          <a:endParaRPr lang="en-US"/>
        </a:p>
      </dgm:t>
    </dgm:pt>
    <dgm:pt modelId="{A2CD1E2F-8C4D-4B22-A6B3-BE70A82C8A42}" type="sibTrans" cxnId="{3C963A44-90B7-4683-836D-7D79D9D3572F}">
      <dgm:prSet/>
      <dgm:spPr/>
      <dgm:t>
        <a:bodyPr/>
        <a:lstStyle/>
        <a:p>
          <a:endParaRPr lang="en-US"/>
        </a:p>
      </dgm:t>
    </dgm:pt>
    <dgm:pt modelId="{EDDD01C5-8C1D-46DA-A5D9-4B2BABB0A96B}">
      <dgm:prSet phldrT="[Text]"/>
      <dgm:spPr/>
      <dgm:t>
        <a:bodyPr/>
        <a:lstStyle/>
        <a:p>
          <a:r>
            <a:rPr lang="en-US" dirty="0" smtClean="0"/>
            <a:t>Create Bug</a:t>
          </a:r>
          <a:endParaRPr lang="en-US" dirty="0"/>
        </a:p>
      </dgm:t>
    </dgm:pt>
    <dgm:pt modelId="{00CF7CBE-0C1E-455A-B6F0-BEA9F7A6C429}" type="parTrans" cxnId="{D2C8C33D-C8D8-4BFC-84FE-3E3674C01F66}">
      <dgm:prSet/>
      <dgm:spPr/>
      <dgm:t>
        <a:bodyPr/>
        <a:lstStyle/>
        <a:p>
          <a:endParaRPr lang="en-US"/>
        </a:p>
      </dgm:t>
    </dgm:pt>
    <dgm:pt modelId="{56B8D45D-B134-406F-81AD-943A0C74152E}" type="sibTrans" cxnId="{D2C8C33D-C8D8-4BFC-84FE-3E3674C01F66}">
      <dgm:prSet/>
      <dgm:spPr/>
      <dgm:t>
        <a:bodyPr/>
        <a:lstStyle/>
        <a:p>
          <a:endParaRPr lang="en-US"/>
        </a:p>
      </dgm:t>
    </dgm:pt>
    <dgm:pt modelId="{8ABD9BA6-30E6-48AE-B57D-DEC0D01C0D30}">
      <dgm:prSet phldrT="[Text]"/>
      <dgm:spPr/>
      <dgm:t>
        <a:bodyPr/>
        <a:lstStyle/>
        <a:p>
          <a:r>
            <a:rPr lang="en-US" dirty="0" smtClean="0"/>
            <a:t>Go Live</a:t>
          </a:r>
          <a:endParaRPr lang="en-US" dirty="0"/>
        </a:p>
      </dgm:t>
    </dgm:pt>
    <dgm:pt modelId="{1072C753-3655-4365-93F0-11F12305A2C4}" type="parTrans" cxnId="{13127148-1D5C-44BF-BA0B-F357404618F0}">
      <dgm:prSet/>
      <dgm:spPr/>
      <dgm:t>
        <a:bodyPr/>
        <a:lstStyle/>
        <a:p>
          <a:endParaRPr lang="en-US"/>
        </a:p>
      </dgm:t>
    </dgm:pt>
    <dgm:pt modelId="{1F371F6F-B105-49A2-89CE-2B5CC8D607F3}" type="sibTrans" cxnId="{13127148-1D5C-44BF-BA0B-F357404618F0}">
      <dgm:prSet/>
      <dgm:spPr/>
      <dgm:t>
        <a:bodyPr/>
        <a:lstStyle/>
        <a:p>
          <a:endParaRPr lang="en-US"/>
        </a:p>
      </dgm:t>
    </dgm:pt>
    <dgm:pt modelId="{C3AA7727-783C-4BD5-9333-39408321E31A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BF79797-FDBB-4DFF-B9B7-7B672492CFCA}" type="parTrans" cxnId="{16DDE0DE-E528-4E76-BFAD-BDC69115BE8A}">
      <dgm:prSet/>
      <dgm:spPr/>
      <dgm:t>
        <a:bodyPr/>
        <a:lstStyle/>
        <a:p>
          <a:endParaRPr lang="en-US"/>
        </a:p>
      </dgm:t>
    </dgm:pt>
    <dgm:pt modelId="{9913C21F-95A4-4321-9608-7706BC4B3754}" type="sibTrans" cxnId="{16DDE0DE-E528-4E76-BFAD-BDC69115BE8A}">
      <dgm:prSet/>
      <dgm:spPr/>
      <dgm:t>
        <a:bodyPr/>
        <a:lstStyle/>
        <a:p>
          <a:endParaRPr lang="en-US"/>
        </a:p>
      </dgm:t>
    </dgm:pt>
    <dgm:pt modelId="{35F3584E-A12C-4214-9C7E-A2EB9E1C6FCC}" type="pres">
      <dgm:prSet presAssocID="{6538B687-74EA-4D5D-94A4-3423583C8B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19E05B-0292-456F-8C6A-04BCE9172634}" type="pres">
      <dgm:prSet presAssocID="{6538B687-74EA-4D5D-94A4-3423583C8BAB}" presName="cycle" presStyleCnt="0"/>
      <dgm:spPr/>
    </dgm:pt>
    <dgm:pt modelId="{EDCA01E5-9EE5-4970-9202-672F0AB10851}" type="pres">
      <dgm:prSet presAssocID="{7666FB22-9D9E-4151-9995-791FD8D4CE4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E9366-6B6F-4408-BD0D-BCC18CA8B728}" type="pres">
      <dgm:prSet presAssocID="{FAE2B689-5D72-40D4-99FE-91F2A4BEEDD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907D6A6-C447-408A-B74E-07CACC10333B}" type="pres">
      <dgm:prSet presAssocID="{8CFAD800-0394-47EE-9484-D6457C68EB5E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591EE-2EF2-4A91-A025-B49DA52A6826}" type="pres">
      <dgm:prSet presAssocID="{DFE12974-EF84-4CC0-86C3-D4880AB4F5EA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1F8C1-B2A9-45D9-BB60-38FC93136460}" type="pres">
      <dgm:prSet presAssocID="{345BB993-4CEB-4D3B-A9F2-7607B7B5BDC1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9BA7C-3008-4551-9AE7-0D59D88E8AFB}" type="pres">
      <dgm:prSet presAssocID="{C3AA7727-783C-4BD5-9333-39408321E31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2458A-F586-4C0D-9E1F-76C99FF64E98}" type="pres">
      <dgm:prSet presAssocID="{EDDD01C5-8C1D-46DA-A5D9-4B2BABB0A96B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98CED-4B44-4EB0-9E5D-E8F4A46F19E5}" type="pres">
      <dgm:prSet presAssocID="{8ABD9BA6-30E6-48AE-B57D-DEC0D01C0D30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B22FF-7C73-421E-90C7-30A0207CF6AA}" type="presOf" srcId="{C3AA7727-783C-4BD5-9333-39408321E31A}" destId="{4109BA7C-3008-4551-9AE7-0D59D88E8AFB}" srcOrd="0" destOrd="0" presId="urn:microsoft.com/office/officeart/2005/8/layout/cycle3"/>
    <dgm:cxn modelId="{2390657A-CB5B-4DEC-94DA-181788AF9747}" srcId="{6538B687-74EA-4D5D-94A4-3423583C8BAB}" destId="{DFE12974-EF84-4CC0-86C3-D4880AB4F5EA}" srcOrd="2" destOrd="0" parTransId="{9B17794E-2448-47CA-9725-33E87FE0A129}" sibTransId="{AC754FC2-B4AA-49CD-8EEE-7A75DC407265}"/>
    <dgm:cxn modelId="{0BC17AD5-D669-4118-8884-0315E74B1244}" type="presOf" srcId="{8CFAD800-0394-47EE-9484-D6457C68EB5E}" destId="{9907D6A6-C447-408A-B74E-07CACC10333B}" srcOrd="0" destOrd="0" presId="urn:microsoft.com/office/officeart/2005/8/layout/cycle3"/>
    <dgm:cxn modelId="{F991ED2D-DC2B-4840-B439-295EBCC5A5A3}" type="presOf" srcId="{8ABD9BA6-30E6-48AE-B57D-DEC0D01C0D30}" destId="{62C98CED-4B44-4EB0-9E5D-E8F4A46F19E5}" srcOrd="0" destOrd="0" presId="urn:microsoft.com/office/officeart/2005/8/layout/cycle3"/>
    <dgm:cxn modelId="{16DDE0DE-E528-4E76-BFAD-BDC69115BE8A}" srcId="{6538B687-74EA-4D5D-94A4-3423583C8BAB}" destId="{C3AA7727-783C-4BD5-9333-39408321E31A}" srcOrd="4" destOrd="0" parTransId="{2BF79797-FDBB-4DFF-B9B7-7B672492CFCA}" sibTransId="{9913C21F-95A4-4321-9608-7706BC4B3754}"/>
    <dgm:cxn modelId="{2BE06FC5-19A5-4609-9347-CC1B33694CB3}" srcId="{6538B687-74EA-4D5D-94A4-3423583C8BAB}" destId="{8CFAD800-0394-47EE-9484-D6457C68EB5E}" srcOrd="1" destOrd="0" parTransId="{E1FB302B-02DC-4FB7-A551-E9A400CB2C5B}" sibTransId="{A5D48745-3D6F-42B1-92BA-2027776C4905}"/>
    <dgm:cxn modelId="{865691D7-D9CE-47D1-B191-0804F88A4C68}" type="presOf" srcId="{FAE2B689-5D72-40D4-99FE-91F2A4BEEDDE}" destId="{468E9366-6B6F-4408-BD0D-BCC18CA8B728}" srcOrd="0" destOrd="0" presId="urn:microsoft.com/office/officeart/2005/8/layout/cycle3"/>
    <dgm:cxn modelId="{55B1E9C8-8684-4F6A-863F-90A1F1623443}" type="presOf" srcId="{7666FB22-9D9E-4151-9995-791FD8D4CE4F}" destId="{EDCA01E5-9EE5-4970-9202-672F0AB10851}" srcOrd="0" destOrd="0" presId="urn:microsoft.com/office/officeart/2005/8/layout/cycle3"/>
    <dgm:cxn modelId="{6BCCA4B0-C3C4-4CC4-8EB2-B88F2EA5FA68}" type="presOf" srcId="{345BB993-4CEB-4D3B-A9F2-7607B7B5BDC1}" destId="{C341F8C1-B2A9-45D9-BB60-38FC93136460}" srcOrd="0" destOrd="0" presId="urn:microsoft.com/office/officeart/2005/8/layout/cycle3"/>
    <dgm:cxn modelId="{13127148-1D5C-44BF-BA0B-F357404618F0}" srcId="{6538B687-74EA-4D5D-94A4-3423583C8BAB}" destId="{8ABD9BA6-30E6-48AE-B57D-DEC0D01C0D30}" srcOrd="6" destOrd="0" parTransId="{1072C753-3655-4365-93F0-11F12305A2C4}" sibTransId="{1F371F6F-B105-49A2-89CE-2B5CC8D607F3}"/>
    <dgm:cxn modelId="{3C963A44-90B7-4683-836D-7D79D9D3572F}" srcId="{6538B687-74EA-4D5D-94A4-3423583C8BAB}" destId="{345BB993-4CEB-4D3B-A9F2-7607B7B5BDC1}" srcOrd="3" destOrd="0" parTransId="{92D83F26-F688-4892-81A6-8CBCA2AEB1F1}" sibTransId="{A2CD1E2F-8C4D-4B22-A6B3-BE70A82C8A42}"/>
    <dgm:cxn modelId="{53DD8E89-E477-47A5-858A-1F658F1A88B3}" srcId="{6538B687-74EA-4D5D-94A4-3423583C8BAB}" destId="{7666FB22-9D9E-4151-9995-791FD8D4CE4F}" srcOrd="0" destOrd="0" parTransId="{BDC46920-7327-4298-A597-E6D3E2FC0BC5}" sibTransId="{FAE2B689-5D72-40D4-99FE-91F2A4BEEDDE}"/>
    <dgm:cxn modelId="{1C7D59ED-187E-4FF5-8BEC-7FFD7BEFD365}" type="presOf" srcId="{EDDD01C5-8C1D-46DA-A5D9-4B2BABB0A96B}" destId="{23F2458A-F586-4C0D-9E1F-76C99FF64E98}" srcOrd="0" destOrd="0" presId="urn:microsoft.com/office/officeart/2005/8/layout/cycle3"/>
    <dgm:cxn modelId="{DC90A227-7534-4781-9929-C97DFFB314B1}" type="presOf" srcId="{6538B687-74EA-4D5D-94A4-3423583C8BAB}" destId="{35F3584E-A12C-4214-9C7E-A2EB9E1C6FCC}" srcOrd="0" destOrd="0" presId="urn:microsoft.com/office/officeart/2005/8/layout/cycle3"/>
    <dgm:cxn modelId="{D2C8C33D-C8D8-4BFC-84FE-3E3674C01F66}" srcId="{6538B687-74EA-4D5D-94A4-3423583C8BAB}" destId="{EDDD01C5-8C1D-46DA-A5D9-4B2BABB0A96B}" srcOrd="5" destOrd="0" parTransId="{00CF7CBE-0C1E-455A-B6F0-BEA9F7A6C429}" sibTransId="{56B8D45D-B134-406F-81AD-943A0C74152E}"/>
    <dgm:cxn modelId="{F6C275DD-1184-439D-A2B0-D26C077C92AB}" type="presOf" srcId="{DFE12974-EF84-4CC0-86C3-D4880AB4F5EA}" destId="{72C591EE-2EF2-4A91-A025-B49DA52A6826}" srcOrd="0" destOrd="0" presId="urn:microsoft.com/office/officeart/2005/8/layout/cycle3"/>
    <dgm:cxn modelId="{68DA8072-C1D4-4E48-B5A5-9D4B549C9715}" type="presParOf" srcId="{35F3584E-A12C-4214-9C7E-A2EB9E1C6FCC}" destId="{B919E05B-0292-456F-8C6A-04BCE9172634}" srcOrd="0" destOrd="0" presId="urn:microsoft.com/office/officeart/2005/8/layout/cycle3"/>
    <dgm:cxn modelId="{946315E9-8D40-4237-BDE6-0DBFA67F1DFE}" type="presParOf" srcId="{B919E05B-0292-456F-8C6A-04BCE9172634}" destId="{EDCA01E5-9EE5-4970-9202-672F0AB10851}" srcOrd="0" destOrd="0" presId="urn:microsoft.com/office/officeart/2005/8/layout/cycle3"/>
    <dgm:cxn modelId="{B0426287-7CF9-44FA-A0A0-A38CE8093D14}" type="presParOf" srcId="{B919E05B-0292-456F-8C6A-04BCE9172634}" destId="{468E9366-6B6F-4408-BD0D-BCC18CA8B728}" srcOrd="1" destOrd="0" presId="urn:microsoft.com/office/officeart/2005/8/layout/cycle3"/>
    <dgm:cxn modelId="{A9FDFE66-7D27-416F-8572-494F215C615A}" type="presParOf" srcId="{B919E05B-0292-456F-8C6A-04BCE9172634}" destId="{9907D6A6-C447-408A-B74E-07CACC10333B}" srcOrd="2" destOrd="0" presId="urn:microsoft.com/office/officeart/2005/8/layout/cycle3"/>
    <dgm:cxn modelId="{5854BF62-2825-48AB-838D-2A14870F4E5E}" type="presParOf" srcId="{B919E05B-0292-456F-8C6A-04BCE9172634}" destId="{72C591EE-2EF2-4A91-A025-B49DA52A6826}" srcOrd="3" destOrd="0" presId="urn:microsoft.com/office/officeart/2005/8/layout/cycle3"/>
    <dgm:cxn modelId="{859ED392-63ED-4279-A42C-E581E6AB72DA}" type="presParOf" srcId="{B919E05B-0292-456F-8C6A-04BCE9172634}" destId="{C341F8C1-B2A9-45D9-BB60-38FC93136460}" srcOrd="4" destOrd="0" presId="urn:microsoft.com/office/officeart/2005/8/layout/cycle3"/>
    <dgm:cxn modelId="{EDFED052-D4CD-4358-9909-0A4DB5582B3E}" type="presParOf" srcId="{B919E05B-0292-456F-8C6A-04BCE9172634}" destId="{4109BA7C-3008-4551-9AE7-0D59D88E8AFB}" srcOrd="5" destOrd="0" presId="urn:microsoft.com/office/officeart/2005/8/layout/cycle3"/>
    <dgm:cxn modelId="{9030D39C-A077-409F-B0D2-E713986B3E32}" type="presParOf" srcId="{B919E05B-0292-456F-8C6A-04BCE9172634}" destId="{23F2458A-F586-4C0D-9E1F-76C99FF64E98}" srcOrd="6" destOrd="0" presId="urn:microsoft.com/office/officeart/2005/8/layout/cycle3"/>
    <dgm:cxn modelId="{ADA3EBDF-A07B-4FBD-8255-8FA279F21063}" type="presParOf" srcId="{B919E05B-0292-456F-8C6A-04BCE9172634}" destId="{62C98CED-4B44-4EB0-9E5D-E8F4A46F19E5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FB44B-CE89-694C-9C96-C047E84B879C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86ED8-FF5C-9844-8192-817B72DDB94A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C88A1364-8B54-A740-88E7-6C2956FED20D}" type="parTrans" cxnId="{F8950279-6E66-DD4E-B317-F23CF0E61C2F}">
      <dgm:prSet/>
      <dgm:spPr/>
      <dgm:t>
        <a:bodyPr/>
        <a:lstStyle/>
        <a:p>
          <a:endParaRPr lang="en-US"/>
        </a:p>
      </dgm:t>
    </dgm:pt>
    <dgm:pt modelId="{261A4B29-1338-2943-8A0F-D7788E806324}" type="sibTrans" cxnId="{F8950279-6E66-DD4E-B317-F23CF0E61C2F}">
      <dgm:prSet/>
      <dgm:spPr/>
      <dgm:t>
        <a:bodyPr/>
        <a:lstStyle/>
        <a:p>
          <a:endParaRPr lang="en-US"/>
        </a:p>
      </dgm:t>
    </dgm:pt>
    <dgm:pt modelId="{DFF19881-23BC-144D-B8A6-B78891DCF397}">
      <dgm:prSet phldrT="[Text]"/>
      <dgm:spPr/>
      <dgm:t>
        <a:bodyPr/>
        <a:lstStyle/>
        <a:p>
          <a:r>
            <a:rPr lang="en-US" dirty="0" smtClean="0"/>
            <a:t>Complexity</a:t>
          </a:r>
          <a:endParaRPr lang="en-US" dirty="0"/>
        </a:p>
      </dgm:t>
    </dgm:pt>
    <dgm:pt modelId="{28904877-2946-194E-A092-172AA14C8762}" type="parTrans" cxnId="{74430781-BC87-5C41-B35E-06F8E39CCF02}">
      <dgm:prSet/>
      <dgm:spPr/>
      <dgm:t>
        <a:bodyPr/>
        <a:lstStyle/>
        <a:p>
          <a:endParaRPr lang="en-US"/>
        </a:p>
      </dgm:t>
    </dgm:pt>
    <dgm:pt modelId="{54826B94-7B35-FD43-AD36-079BA82A1F86}" type="sibTrans" cxnId="{74430781-BC87-5C41-B35E-06F8E39CCF02}">
      <dgm:prSet/>
      <dgm:spPr/>
      <dgm:t>
        <a:bodyPr/>
        <a:lstStyle/>
        <a:p>
          <a:endParaRPr lang="en-US"/>
        </a:p>
      </dgm:t>
    </dgm:pt>
    <dgm:pt modelId="{A63A16D6-F356-A34F-9843-0EE6951A6AC3}">
      <dgm:prSet phldrT="[Text]"/>
      <dgm:spPr/>
      <dgm:t>
        <a:bodyPr/>
        <a:lstStyle/>
        <a:p>
          <a:r>
            <a:rPr lang="en-US" dirty="0" smtClean="0"/>
            <a:t>Time Spent</a:t>
          </a:r>
          <a:endParaRPr lang="en-US" dirty="0"/>
        </a:p>
      </dgm:t>
    </dgm:pt>
    <dgm:pt modelId="{1A774323-DA24-674A-8922-CB80E4CBBCE6}" type="parTrans" cxnId="{82CE0902-5FAD-BC4A-818D-1A4D0893F49B}">
      <dgm:prSet/>
      <dgm:spPr/>
      <dgm:t>
        <a:bodyPr/>
        <a:lstStyle/>
        <a:p>
          <a:endParaRPr lang="en-US"/>
        </a:p>
      </dgm:t>
    </dgm:pt>
    <dgm:pt modelId="{7E6967BB-EA89-2349-B29B-37440826D26E}" type="sibTrans" cxnId="{82CE0902-5FAD-BC4A-818D-1A4D0893F49B}">
      <dgm:prSet/>
      <dgm:spPr/>
      <dgm:t>
        <a:bodyPr/>
        <a:lstStyle/>
        <a:p>
          <a:endParaRPr lang="en-US"/>
        </a:p>
      </dgm:t>
    </dgm:pt>
    <dgm:pt modelId="{8AEDA0EE-647F-2840-BAB6-0F6A067EC191}">
      <dgm:prSet phldrT="[Text]"/>
      <dgm:spPr/>
      <dgm:t>
        <a:bodyPr/>
        <a:lstStyle/>
        <a:p>
          <a:r>
            <a:rPr lang="en-US" dirty="0" smtClean="0"/>
            <a:t>Standard</a:t>
          </a:r>
          <a:endParaRPr lang="en-US" dirty="0"/>
        </a:p>
      </dgm:t>
    </dgm:pt>
    <dgm:pt modelId="{886889DE-E34B-B94E-BF30-CD48F8FD13AD}" type="parTrans" cxnId="{DB197374-7379-E841-AA56-49ED13A58ED1}">
      <dgm:prSet/>
      <dgm:spPr/>
      <dgm:t>
        <a:bodyPr/>
        <a:lstStyle/>
        <a:p>
          <a:endParaRPr lang="en-US"/>
        </a:p>
      </dgm:t>
    </dgm:pt>
    <dgm:pt modelId="{9BD861C5-775D-2848-A4BE-C4495D91330B}" type="sibTrans" cxnId="{DB197374-7379-E841-AA56-49ED13A58ED1}">
      <dgm:prSet/>
      <dgm:spPr/>
      <dgm:t>
        <a:bodyPr/>
        <a:lstStyle/>
        <a:p>
          <a:endParaRPr lang="en-US"/>
        </a:p>
      </dgm:t>
    </dgm:pt>
    <dgm:pt modelId="{137DCDEE-01DF-D542-AC98-BBD9854674B7}">
      <dgm:prSet phldrT="[Text]"/>
      <dgm:spPr/>
      <dgm:t>
        <a:bodyPr/>
        <a:lstStyle/>
        <a:p>
          <a:r>
            <a:rPr lang="en-US" dirty="0" smtClean="0"/>
            <a:t>Document Standard</a:t>
          </a:r>
          <a:endParaRPr lang="en-US" dirty="0"/>
        </a:p>
      </dgm:t>
    </dgm:pt>
    <dgm:pt modelId="{B0A36EA3-C478-2446-8D75-3B28F823D8FC}" type="parTrans" cxnId="{0B5BA038-47EA-DC4B-BAAA-6AC20D9271D3}">
      <dgm:prSet/>
      <dgm:spPr/>
      <dgm:t>
        <a:bodyPr/>
        <a:lstStyle/>
        <a:p>
          <a:endParaRPr lang="en-US"/>
        </a:p>
      </dgm:t>
    </dgm:pt>
    <dgm:pt modelId="{FB475ACF-934D-E244-B00A-4B930A38520F}" type="sibTrans" cxnId="{0B5BA038-47EA-DC4B-BAAA-6AC20D9271D3}">
      <dgm:prSet/>
      <dgm:spPr/>
      <dgm:t>
        <a:bodyPr/>
        <a:lstStyle/>
        <a:p>
          <a:endParaRPr lang="en-US"/>
        </a:p>
      </dgm:t>
    </dgm:pt>
    <dgm:pt modelId="{313153D3-ADFF-B045-8557-5072E361C224}">
      <dgm:prSet phldrT="[Text]"/>
      <dgm:spPr/>
      <dgm:t>
        <a:bodyPr/>
        <a:lstStyle/>
        <a:p>
          <a:r>
            <a:rPr lang="en-US" dirty="0" smtClean="0"/>
            <a:t>Coding Standard</a:t>
          </a:r>
          <a:endParaRPr lang="en-US" dirty="0"/>
        </a:p>
      </dgm:t>
    </dgm:pt>
    <dgm:pt modelId="{2EF106DB-C5E5-3A4C-9852-7EE6C4D2DA81}" type="parTrans" cxnId="{ACE73908-77F1-5445-ABAF-629D2D880B48}">
      <dgm:prSet/>
      <dgm:spPr/>
      <dgm:t>
        <a:bodyPr/>
        <a:lstStyle/>
        <a:p>
          <a:endParaRPr lang="en-US"/>
        </a:p>
      </dgm:t>
    </dgm:pt>
    <dgm:pt modelId="{91BCB55C-C394-7345-9AD4-6D0EE15D7EC9}" type="sibTrans" cxnId="{ACE73908-77F1-5445-ABAF-629D2D880B48}">
      <dgm:prSet/>
      <dgm:spPr/>
      <dgm:t>
        <a:bodyPr/>
        <a:lstStyle/>
        <a:p>
          <a:endParaRPr lang="en-US"/>
        </a:p>
      </dgm:t>
    </dgm:pt>
    <dgm:pt modelId="{4A022DAF-BB74-6947-A0C6-1D8F2242EFE2}">
      <dgm:prSet phldrT="[Text]"/>
      <dgm:spPr/>
      <dgm:t>
        <a:bodyPr/>
        <a:lstStyle/>
        <a:p>
          <a:r>
            <a:rPr lang="en-US" dirty="0" smtClean="0"/>
            <a:t>Total Defects</a:t>
          </a:r>
          <a:endParaRPr lang="en-US" dirty="0"/>
        </a:p>
      </dgm:t>
    </dgm:pt>
    <dgm:pt modelId="{0419AA32-7EBF-9A4D-B011-14901B5D026C}" type="parTrans" cxnId="{C791A166-68B2-4F40-930B-BC8584A10E29}">
      <dgm:prSet/>
      <dgm:spPr/>
      <dgm:t>
        <a:bodyPr/>
        <a:lstStyle/>
        <a:p>
          <a:endParaRPr lang="en-US"/>
        </a:p>
      </dgm:t>
    </dgm:pt>
    <dgm:pt modelId="{CDB2B576-01B5-3D4C-89E5-1924A86F8BAE}" type="sibTrans" cxnId="{C791A166-68B2-4F40-930B-BC8584A10E29}">
      <dgm:prSet/>
      <dgm:spPr/>
      <dgm:t>
        <a:bodyPr/>
        <a:lstStyle/>
        <a:p>
          <a:endParaRPr lang="en-US"/>
        </a:p>
      </dgm:t>
    </dgm:pt>
    <dgm:pt modelId="{E9A71E71-F499-3B4A-AEEA-172D97837606}" type="pres">
      <dgm:prSet presAssocID="{2F4FB44B-CE89-694C-9C96-C047E84B87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C58AA-869D-3A4D-B4A1-00A50E0512A3}" type="pres">
      <dgm:prSet presAssocID="{CBF86ED8-FF5C-9844-8192-817B72DDB94A}" presName="composite" presStyleCnt="0"/>
      <dgm:spPr/>
    </dgm:pt>
    <dgm:pt modelId="{F4339404-AA61-0041-8ECE-F12504B6DF90}" type="pres">
      <dgm:prSet presAssocID="{CBF86ED8-FF5C-9844-8192-817B72DDB9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FD5DD-B5E8-624C-8048-14AA357453B3}" type="pres">
      <dgm:prSet presAssocID="{CBF86ED8-FF5C-9844-8192-817B72DDB9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19A69-23E1-8442-A19C-9F9A9B8C0240}" type="pres">
      <dgm:prSet presAssocID="{261A4B29-1338-2943-8A0F-D7788E806324}" presName="space" presStyleCnt="0"/>
      <dgm:spPr/>
    </dgm:pt>
    <dgm:pt modelId="{EDB56942-427F-5B49-9D51-6FB7EFE747C4}" type="pres">
      <dgm:prSet presAssocID="{8AEDA0EE-647F-2840-BAB6-0F6A067EC191}" presName="composite" presStyleCnt="0"/>
      <dgm:spPr/>
    </dgm:pt>
    <dgm:pt modelId="{563C232B-DD69-6B43-BD25-8EA0C1546542}" type="pres">
      <dgm:prSet presAssocID="{8AEDA0EE-647F-2840-BAB6-0F6A067EC19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DA120-FC69-CF48-95C9-040A164D5640}" type="pres">
      <dgm:prSet presAssocID="{8AEDA0EE-647F-2840-BAB6-0F6A067EC19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73908-77F1-5445-ABAF-629D2D880B48}" srcId="{8AEDA0EE-647F-2840-BAB6-0F6A067EC191}" destId="{313153D3-ADFF-B045-8557-5072E361C224}" srcOrd="1" destOrd="0" parTransId="{2EF106DB-C5E5-3A4C-9852-7EE6C4D2DA81}" sibTransId="{91BCB55C-C394-7345-9AD4-6D0EE15D7EC9}"/>
    <dgm:cxn modelId="{0B5BA038-47EA-DC4B-BAAA-6AC20D9271D3}" srcId="{8AEDA0EE-647F-2840-BAB6-0F6A067EC191}" destId="{137DCDEE-01DF-D542-AC98-BBD9854674B7}" srcOrd="0" destOrd="0" parTransId="{B0A36EA3-C478-2446-8D75-3B28F823D8FC}" sibTransId="{FB475ACF-934D-E244-B00A-4B930A38520F}"/>
    <dgm:cxn modelId="{74430781-BC87-5C41-B35E-06F8E39CCF02}" srcId="{CBF86ED8-FF5C-9844-8192-817B72DDB94A}" destId="{DFF19881-23BC-144D-B8A6-B78891DCF397}" srcOrd="0" destOrd="0" parTransId="{28904877-2946-194E-A092-172AA14C8762}" sibTransId="{54826B94-7B35-FD43-AD36-079BA82A1F86}"/>
    <dgm:cxn modelId="{C791A166-68B2-4F40-930B-BC8584A10E29}" srcId="{CBF86ED8-FF5C-9844-8192-817B72DDB94A}" destId="{4A022DAF-BB74-6947-A0C6-1D8F2242EFE2}" srcOrd="2" destOrd="0" parTransId="{0419AA32-7EBF-9A4D-B011-14901B5D026C}" sibTransId="{CDB2B576-01B5-3D4C-89E5-1924A86F8BAE}"/>
    <dgm:cxn modelId="{F8950279-6E66-DD4E-B317-F23CF0E61C2F}" srcId="{2F4FB44B-CE89-694C-9C96-C047E84B879C}" destId="{CBF86ED8-FF5C-9844-8192-817B72DDB94A}" srcOrd="0" destOrd="0" parTransId="{C88A1364-8B54-A740-88E7-6C2956FED20D}" sibTransId="{261A4B29-1338-2943-8A0F-D7788E806324}"/>
    <dgm:cxn modelId="{E8A5AD64-6420-1940-835F-FC81ED409013}" type="presOf" srcId="{8AEDA0EE-647F-2840-BAB6-0F6A067EC191}" destId="{563C232B-DD69-6B43-BD25-8EA0C1546542}" srcOrd="0" destOrd="0" presId="urn:microsoft.com/office/officeart/2005/8/layout/hList1"/>
    <dgm:cxn modelId="{D5E2188A-FD13-404F-8EC7-9BCE9791FC06}" type="presOf" srcId="{DFF19881-23BC-144D-B8A6-B78891DCF397}" destId="{E68FD5DD-B5E8-624C-8048-14AA357453B3}" srcOrd="0" destOrd="0" presId="urn:microsoft.com/office/officeart/2005/8/layout/hList1"/>
    <dgm:cxn modelId="{11DD1C3F-A41C-0546-8BCC-B63364D54988}" type="presOf" srcId="{CBF86ED8-FF5C-9844-8192-817B72DDB94A}" destId="{F4339404-AA61-0041-8ECE-F12504B6DF90}" srcOrd="0" destOrd="0" presId="urn:microsoft.com/office/officeart/2005/8/layout/hList1"/>
    <dgm:cxn modelId="{82CE0902-5FAD-BC4A-818D-1A4D0893F49B}" srcId="{CBF86ED8-FF5C-9844-8192-817B72DDB94A}" destId="{A63A16D6-F356-A34F-9843-0EE6951A6AC3}" srcOrd="1" destOrd="0" parTransId="{1A774323-DA24-674A-8922-CB80E4CBBCE6}" sibTransId="{7E6967BB-EA89-2349-B29B-37440826D26E}"/>
    <dgm:cxn modelId="{1B4C220A-D04E-4444-9C72-0BEF1F85E578}" type="presOf" srcId="{2F4FB44B-CE89-694C-9C96-C047E84B879C}" destId="{E9A71E71-F499-3B4A-AEEA-172D97837606}" srcOrd="0" destOrd="0" presId="urn:microsoft.com/office/officeart/2005/8/layout/hList1"/>
    <dgm:cxn modelId="{2EE763BE-3ADB-EC4D-BDAF-B4D79B1C2B62}" type="presOf" srcId="{137DCDEE-01DF-D542-AC98-BBD9854674B7}" destId="{2B6DA120-FC69-CF48-95C9-040A164D5640}" srcOrd="0" destOrd="0" presId="urn:microsoft.com/office/officeart/2005/8/layout/hList1"/>
    <dgm:cxn modelId="{CF18BD7F-3837-DC45-B9B0-2F273999363F}" type="presOf" srcId="{4A022DAF-BB74-6947-A0C6-1D8F2242EFE2}" destId="{E68FD5DD-B5E8-624C-8048-14AA357453B3}" srcOrd="0" destOrd="2" presId="urn:microsoft.com/office/officeart/2005/8/layout/hList1"/>
    <dgm:cxn modelId="{EB366F22-27C8-1640-8F94-6EC83CF6700B}" type="presOf" srcId="{A63A16D6-F356-A34F-9843-0EE6951A6AC3}" destId="{E68FD5DD-B5E8-624C-8048-14AA357453B3}" srcOrd="0" destOrd="1" presId="urn:microsoft.com/office/officeart/2005/8/layout/hList1"/>
    <dgm:cxn modelId="{DB197374-7379-E841-AA56-49ED13A58ED1}" srcId="{2F4FB44B-CE89-694C-9C96-C047E84B879C}" destId="{8AEDA0EE-647F-2840-BAB6-0F6A067EC191}" srcOrd="1" destOrd="0" parTransId="{886889DE-E34B-B94E-BF30-CD48F8FD13AD}" sibTransId="{9BD861C5-775D-2848-A4BE-C4495D91330B}"/>
    <dgm:cxn modelId="{5AD3AD85-ADD4-0041-BB96-F2F4E64FFFD1}" type="presOf" srcId="{313153D3-ADFF-B045-8557-5072E361C224}" destId="{2B6DA120-FC69-CF48-95C9-040A164D5640}" srcOrd="0" destOrd="1" presId="urn:microsoft.com/office/officeart/2005/8/layout/hList1"/>
    <dgm:cxn modelId="{66830997-5D43-2E46-88C3-8DF82F5447FC}" type="presParOf" srcId="{E9A71E71-F499-3B4A-AEEA-172D97837606}" destId="{919C58AA-869D-3A4D-B4A1-00A50E0512A3}" srcOrd="0" destOrd="0" presId="urn:microsoft.com/office/officeart/2005/8/layout/hList1"/>
    <dgm:cxn modelId="{08A1B548-06EE-2240-99D6-6FB21F16C20B}" type="presParOf" srcId="{919C58AA-869D-3A4D-B4A1-00A50E0512A3}" destId="{F4339404-AA61-0041-8ECE-F12504B6DF90}" srcOrd="0" destOrd="0" presId="urn:microsoft.com/office/officeart/2005/8/layout/hList1"/>
    <dgm:cxn modelId="{6C377B73-9D03-6A48-BBF4-6B02A1832EBE}" type="presParOf" srcId="{919C58AA-869D-3A4D-B4A1-00A50E0512A3}" destId="{E68FD5DD-B5E8-624C-8048-14AA357453B3}" srcOrd="1" destOrd="0" presId="urn:microsoft.com/office/officeart/2005/8/layout/hList1"/>
    <dgm:cxn modelId="{E0A03648-A798-BA46-A6EF-5D5A72D47627}" type="presParOf" srcId="{E9A71E71-F499-3B4A-AEEA-172D97837606}" destId="{62119A69-23E1-8442-A19C-9F9A9B8C0240}" srcOrd="1" destOrd="0" presId="urn:microsoft.com/office/officeart/2005/8/layout/hList1"/>
    <dgm:cxn modelId="{8709BC4C-30B2-F549-811C-84EA2B5544DB}" type="presParOf" srcId="{E9A71E71-F499-3B4A-AEEA-172D97837606}" destId="{EDB56942-427F-5B49-9D51-6FB7EFE747C4}" srcOrd="2" destOrd="0" presId="urn:microsoft.com/office/officeart/2005/8/layout/hList1"/>
    <dgm:cxn modelId="{259A328B-00C7-2C4D-A3FE-86BA105FE5AB}" type="presParOf" srcId="{EDB56942-427F-5B49-9D51-6FB7EFE747C4}" destId="{563C232B-DD69-6B43-BD25-8EA0C1546542}" srcOrd="0" destOrd="0" presId="urn:microsoft.com/office/officeart/2005/8/layout/hList1"/>
    <dgm:cxn modelId="{E9BFB002-6E43-D849-9370-9CD71A854DC5}" type="presParOf" srcId="{EDB56942-427F-5B49-9D51-6FB7EFE747C4}" destId="{2B6DA120-FC69-CF48-95C9-040A164D56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24B8B9-00F8-6547-A3D5-87797B48E7BE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C12146-636C-AC40-984E-C8655E9EC966}">
      <dgm:prSet phldrT="[Text]"/>
      <dgm:spPr/>
      <dgm:t>
        <a:bodyPr/>
        <a:lstStyle/>
        <a:p>
          <a:r>
            <a:rPr lang="en-US" dirty="0" smtClean="0"/>
            <a:t>Inspection</a:t>
          </a:r>
          <a:endParaRPr lang="en-US" dirty="0"/>
        </a:p>
      </dgm:t>
    </dgm:pt>
    <dgm:pt modelId="{120622C9-9761-D746-9FF6-C68EDC1609DC}" type="parTrans" cxnId="{03FBDF01-E25A-E040-B7B5-6E6AB27C5CFB}">
      <dgm:prSet/>
      <dgm:spPr/>
      <dgm:t>
        <a:bodyPr/>
        <a:lstStyle/>
        <a:p>
          <a:endParaRPr lang="en-US"/>
        </a:p>
      </dgm:t>
    </dgm:pt>
    <dgm:pt modelId="{4038654F-9099-D342-992F-D633D7DFCF12}" type="sibTrans" cxnId="{03FBDF01-E25A-E040-B7B5-6E6AB27C5CFB}">
      <dgm:prSet/>
      <dgm:spPr/>
      <dgm:t>
        <a:bodyPr/>
        <a:lstStyle/>
        <a:p>
          <a:endParaRPr lang="en-US"/>
        </a:p>
      </dgm:t>
    </dgm:pt>
    <dgm:pt modelId="{440B0166-B6EF-8143-99E0-70944980A540}">
      <dgm:prSet phldrT="[Text]"/>
      <dgm:spPr/>
      <dgm:t>
        <a:bodyPr/>
        <a:lstStyle/>
        <a:p>
          <a:r>
            <a:rPr lang="en-US" dirty="0" smtClean="0"/>
            <a:t>Self Inspection</a:t>
          </a:r>
          <a:endParaRPr lang="en-US" dirty="0"/>
        </a:p>
      </dgm:t>
    </dgm:pt>
    <dgm:pt modelId="{D6415AA5-6D59-424F-9908-5956C038B96C}" type="parTrans" cxnId="{F3D06598-2D3D-6347-A927-7473DEF98B83}">
      <dgm:prSet/>
      <dgm:spPr/>
      <dgm:t>
        <a:bodyPr/>
        <a:lstStyle/>
        <a:p>
          <a:endParaRPr lang="en-US"/>
        </a:p>
      </dgm:t>
    </dgm:pt>
    <dgm:pt modelId="{ED172CB4-B497-DD4E-821F-E1C6FE4F5041}" type="sibTrans" cxnId="{F3D06598-2D3D-6347-A927-7473DEF98B83}">
      <dgm:prSet/>
      <dgm:spPr/>
      <dgm:t>
        <a:bodyPr/>
        <a:lstStyle/>
        <a:p>
          <a:endParaRPr lang="en-US"/>
        </a:p>
      </dgm:t>
    </dgm:pt>
    <dgm:pt modelId="{BABC48BF-330B-AE48-BB78-40525C66E7C0}">
      <dgm:prSet phldrT="[Text]"/>
      <dgm:spPr/>
      <dgm:t>
        <a:bodyPr/>
        <a:lstStyle/>
        <a:p>
          <a:r>
            <a:rPr lang="en-US" dirty="0" smtClean="0"/>
            <a:t>Team Inspection</a:t>
          </a:r>
          <a:endParaRPr lang="en-US" dirty="0"/>
        </a:p>
      </dgm:t>
    </dgm:pt>
    <dgm:pt modelId="{CAE7421F-DFD9-9F4E-8232-A576A963FCDA}" type="parTrans" cxnId="{4D014FEA-FD7F-9847-BD4C-9E1039EA6F40}">
      <dgm:prSet/>
      <dgm:spPr/>
      <dgm:t>
        <a:bodyPr/>
        <a:lstStyle/>
        <a:p>
          <a:endParaRPr lang="en-US"/>
        </a:p>
      </dgm:t>
    </dgm:pt>
    <dgm:pt modelId="{16F47189-8204-7345-B7B7-F93372F03F3B}" type="sibTrans" cxnId="{4D014FEA-FD7F-9847-BD4C-9E1039EA6F40}">
      <dgm:prSet/>
      <dgm:spPr/>
      <dgm:t>
        <a:bodyPr/>
        <a:lstStyle/>
        <a:p>
          <a:endParaRPr lang="en-US"/>
        </a:p>
      </dgm:t>
    </dgm:pt>
    <dgm:pt modelId="{7946529C-09DD-374D-A8D3-5CA839A406FA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21407B9-7496-E242-8FB9-33B68211036F}" type="parTrans" cxnId="{C45CEE66-6CC5-0D45-B15A-9809AD8D5BDA}">
      <dgm:prSet/>
      <dgm:spPr/>
      <dgm:t>
        <a:bodyPr/>
        <a:lstStyle/>
        <a:p>
          <a:endParaRPr lang="en-US"/>
        </a:p>
      </dgm:t>
    </dgm:pt>
    <dgm:pt modelId="{D3B21A96-DFE2-7E40-A05F-1CD6A66F6926}" type="sibTrans" cxnId="{C45CEE66-6CC5-0D45-B15A-9809AD8D5BDA}">
      <dgm:prSet/>
      <dgm:spPr/>
      <dgm:t>
        <a:bodyPr/>
        <a:lstStyle/>
        <a:p>
          <a:endParaRPr lang="en-US"/>
        </a:p>
      </dgm:t>
    </dgm:pt>
    <dgm:pt modelId="{488178BE-3624-3C47-86A5-A087E8CDF50B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AFCF1E66-0504-E743-8807-ED2CE6FD6595}" type="parTrans" cxnId="{1630EF45-BDA0-BB4E-A044-6F1AAA86882B}">
      <dgm:prSet/>
      <dgm:spPr/>
      <dgm:t>
        <a:bodyPr/>
        <a:lstStyle/>
        <a:p>
          <a:endParaRPr lang="en-US"/>
        </a:p>
      </dgm:t>
    </dgm:pt>
    <dgm:pt modelId="{56C22715-492B-9547-93DE-0AD275AA230A}" type="sibTrans" cxnId="{1630EF45-BDA0-BB4E-A044-6F1AAA86882B}">
      <dgm:prSet/>
      <dgm:spPr/>
      <dgm:t>
        <a:bodyPr/>
        <a:lstStyle/>
        <a:p>
          <a:endParaRPr lang="en-US"/>
        </a:p>
      </dgm:t>
    </dgm:pt>
    <dgm:pt modelId="{CE965055-2BAA-6340-A7B6-947A51D03B08}">
      <dgm:prSet phldrT="[Text]"/>
      <dgm:spPr/>
      <dgm:t>
        <a:bodyPr/>
        <a:lstStyle/>
        <a:p>
          <a:r>
            <a:rPr lang="en-US" dirty="0" smtClean="0"/>
            <a:t>Web Testing</a:t>
          </a:r>
          <a:endParaRPr lang="en-US" dirty="0"/>
        </a:p>
      </dgm:t>
    </dgm:pt>
    <dgm:pt modelId="{BC575DC6-0850-014C-85F0-FA52AF1B80B4}" type="parTrans" cxnId="{81338FC4-EA9D-FE4D-8B4C-50F0E269C035}">
      <dgm:prSet/>
      <dgm:spPr/>
      <dgm:t>
        <a:bodyPr/>
        <a:lstStyle/>
        <a:p>
          <a:endParaRPr lang="en-US"/>
        </a:p>
      </dgm:t>
    </dgm:pt>
    <dgm:pt modelId="{69323483-4BD5-424F-B7B7-0CEC2773EC4F}" type="sibTrans" cxnId="{81338FC4-EA9D-FE4D-8B4C-50F0E269C035}">
      <dgm:prSet/>
      <dgm:spPr/>
      <dgm:t>
        <a:bodyPr/>
        <a:lstStyle/>
        <a:p>
          <a:endParaRPr lang="en-US"/>
        </a:p>
      </dgm:t>
    </dgm:pt>
    <dgm:pt modelId="{740E734A-4453-514D-9CB9-8174625D5B2C}">
      <dgm:prSet phldrT="[Text]"/>
      <dgm:spPr/>
      <dgm:t>
        <a:bodyPr/>
        <a:lstStyle/>
        <a:p>
          <a:r>
            <a:rPr lang="en-US" dirty="0" smtClean="0"/>
            <a:t>Database Testing</a:t>
          </a:r>
          <a:endParaRPr lang="en-US" dirty="0"/>
        </a:p>
      </dgm:t>
    </dgm:pt>
    <dgm:pt modelId="{7A7FDD56-0FD0-A34A-8EC6-F664049FD716}" type="parTrans" cxnId="{005582C6-5BC0-2D44-9F3D-BE22D108DBDF}">
      <dgm:prSet/>
      <dgm:spPr/>
      <dgm:t>
        <a:bodyPr/>
        <a:lstStyle/>
        <a:p>
          <a:endParaRPr lang="en-US"/>
        </a:p>
      </dgm:t>
    </dgm:pt>
    <dgm:pt modelId="{C34D28A1-5CA6-1649-8ADD-B198C820C494}" type="sibTrans" cxnId="{005582C6-5BC0-2D44-9F3D-BE22D108DBDF}">
      <dgm:prSet/>
      <dgm:spPr/>
      <dgm:t>
        <a:bodyPr/>
        <a:lstStyle/>
        <a:p>
          <a:endParaRPr lang="en-US"/>
        </a:p>
      </dgm:t>
    </dgm:pt>
    <dgm:pt modelId="{D28CD94B-C470-404F-BD77-5031ECD5828C}">
      <dgm:prSet phldrT="[Text]"/>
      <dgm:spPr/>
      <dgm:t>
        <a:bodyPr/>
        <a:lstStyle/>
        <a:p>
          <a:r>
            <a:rPr lang="en-US" dirty="0" smtClean="0"/>
            <a:t>Defect Management</a:t>
          </a:r>
          <a:endParaRPr lang="en-US" dirty="0"/>
        </a:p>
      </dgm:t>
    </dgm:pt>
    <dgm:pt modelId="{BDDD8D60-CB30-5C45-B7DA-845A239533A6}" type="parTrans" cxnId="{94DAE636-3492-2448-AB83-3B540CBCD8ED}">
      <dgm:prSet/>
      <dgm:spPr/>
      <dgm:t>
        <a:bodyPr/>
        <a:lstStyle/>
        <a:p>
          <a:endParaRPr lang="en-US"/>
        </a:p>
      </dgm:t>
    </dgm:pt>
    <dgm:pt modelId="{F6D02E8B-12B2-2D41-84A2-67FD46537B07}" type="sibTrans" cxnId="{94DAE636-3492-2448-AB83-3B540CBCD8ED}">
      <dgm:prSet/>
      <dgm:spPr/>
      <dgm:t>
        <a:bodyPr/>
        <a:lstStyle/>
        <a:p>
          <a:endParaRPr lang="en-US"/>
        </a:p>
      </dgm:t>
    </dgm:pt>
    <dgm:pt modelId="{ACC4A81B-4C34-FD4D-B1E6-DAB1C317C193}">
      <dgm:prSet phldrT="[Text]"/>
      <dgm:spPr/>
      <dgm:t>
        <a:bodyPr/>
        <a:lstStyle/>
        <a:p>
          <a:r>
            <a:rPr lang="en-US" dirty="0" smtClean="0"/>
            <a:t>Severity</a:t>
          </a:r>
          <a:endParaRPr lang="en-US" dirty="0"/>
        </a:p>
      </dgm:t>
    </dgm:pt>
    <dgm:pt modelId="{FE54AA0A-231E-D540-AEA9-2EA19582BFDE}" type="parTrans" cxnId="{44464B4E-0D27-B645-8597-D077680638C6}">
      <dgm:prSet/>
      <dgm:spPr/>
      <dgm:t>
        <a:bodyPr/>
        <a:lstStyle/>
        <a:p>
          <a:endParaRPr lang="en-US"/>
        </a:p>
      </dgm:t>
    </dgm:pt>
    <dgm:pt modelId="{56A2058D-DBEF-F04D-8244-CEF1B52A9431}" type="sibTrans" cxnId="{44464B4E-0D27-B645-8597-D077680638C6}">
      <dgm:prSet/>
      <dgm:spPr/>
      <dgm:t>
        <a:bodyPr/>
        <a:lstStyle/>
        <a:p>
          <a:endParaRPr lang="en-US"/>
        </a:p>
      </dgm:t>
    </dgm:pt>
    <dgm:pt modelId="{CFCB58AE-8466-F044-AC89-A772430F3A51}">
      <dgm:prSet phldrT="[Text]"/>
      <dgm:spPr/>
      <dgm:t>
        <a:bodyPr/>
        <a:lstStyle/>
        <a:p>
          <a:r>
            <a:rPr lang="en-US" dirty="0" smtClean="0"/>
            <a:t>Priority</a:t>
          </a:r>
          <a:endParaRPr lang="en-US" dirty="0"/>
        </a:p>
      </dgm:t>
    </dgm:pt>
    <dgm:pt modelId="{B86D4D4D-6816-BA4A-BD27-AF455EA4F2D7}" type="parTrans" cxnId="{0E40DECC-B646-1549-A9B3-A461E8182F20}">
      <dgm:prSet/>
      <dgm:spPr/>
      <dgm:t>
        <a:bodyPr/>
        <a:lstStyle/>
        <a:p>
          <a:endParaRPr lang="en-US"/>
        </a:p>
      </dgm:t>
    </dgm:pt>
    <dgm:pt modelId="{488954E7-94B7-2F4E-895E-E91C34FDF813}" type="sibTrans" cxnId="{0E40DECC-B646-1549-A9B3-A461E8182F20}">
      <dgm:prSet/>
      <dgm:spPr/>
      <dgm:t>
        <a:bodyPr/>
        <a:lstStyle/>
        <a:p>
          <a:endParaRPr lang="en-US"/>
        </a:p>
      </dgm:t>
    </dgm:pt>
    <dgm:pt modelId="{ABF4D7F6-8850-9340-A569-2395C6A79430}">
      <dgm:prSet phldrT="[Text]"/>
      <dgm:spPr/>
      <dgm:t>
        <a:bodyPr/>
        <a:lstStyle/>
        <a:p>
          <a:r>
            <a:rPr lang="en-US" dirty="0" smtClean="0"/>
            <a:t>Defect Type</a:t>
          </a:r>
          <a:endParaRPr lang="en-US" dirty="0"/>
        </a:p>
      </dgm:t>
    </dgm:pt>
    <dgm:pt modelId="{7A2A2F1B-75E9-B743-BAC1-8A322CA7FD47}" type="parTrans" cxnId="{BBAA03A8-D0D1-B54E-8A34-C1CA8CE5A4FB}">
      <dgm:prSet/>
      <dgm:spPr/>
      <dgm:t>
        <a:bodyPr/>
        <a:lstStyle/>
        <a:p>
          <a:endParaRPr lang="en-US"/>
        </a:p>
      </dgm:t>
    </dgm:pt>
    <dgm:pt modelId="{BE913FCF-8AA0-3447-87D3-506DD12B9CD2}" type="sibTrans" cxnId="{BBAA03A8-D0D1-B54E-8A34-C1CA8CE5A4FB}">
      <dgm:prSet/>
      <dgm:spPr/>
      <dgm:t>
        <a:bodyPr/>
        <a:lstStyle/>
        <a:p>
          <a:endParaRPr lang="en-US"/>
        </a:p>
      </dgm:t>
    </dgm:pt>
    <dgm:pt modelId="{D9CBD336-CAA9-F145-85A1-DB012C7E9266}">
      <dgm:prSet phldrT="[Text]"/>
      <dgm:spPr/>
      <dgm:t>
        <a:bodyPr/>
        <a:lstStyle/>
        <a:p>
          <a:r>
            <a:rPr lang="en-US" dirty="0" smtClean="0"/>
            <a:t>Code Defect Type</a:t>
          </a:r>
          <a:endParaRPr lang="en-US" dirty="0"/>
        </a:p>
      </dgm:t>
    </dgm:pt>
    <dgm:pt modelId="{033E2607-0D01-9B43-AFEA-98D6AC9503F1}" type="parTrans" cxnId="{7BFF4BF7-6109-3045-BDBC-61051BA42BA7}">
      <dgm:prSet/>
      <dgm:spPr/>
      <dgm:t>
        <a:bodyPr/>
        <a:lstStyle/>
        <a:p>
          <a:endParaRPr lang="en-US"/>
        </a:p>
      </dgm:t>
    </dgm:pt>
    <dgm:pt modelId="{96F85538-1C9F-914B-95EE-02997F651A50}" type="sibTrans" cxnId="{7BFF4BF7-6109-3045-BDBC-61051BA42BA7}">
      <dgm:prSet/>
      <dgm:spPr/>
      <dgm:t>
        <a:bodyPr/>
        <a:lstStyle/>
        <a:p>
          <a:endParaRPr lang="en-US"/>
        </a:p>
      </dgm:t>
    </dgm:pt>
    <dgm:pt modelId="{CDBA1B45-8F0F-0E44-83E7-C0BA3C12205D}" type="pres">
      <dgm:prSet presAssocID="{1524B8B9-00F8-6547-A3D5-87797B48E7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F734B6-6180-7C49-8B77-D8A0A4A9BFAD}" type="pres">
      <dgm:prSet presAssocID="{64C12146-636C-AC40-984E-C8655E9EC966}" presName="composite" presStyleCnt="0"/>
      <dgm:spPr/>
    </dgm:pt>
    <dgm:pt modelId="{08931C32-3BF2-A941-9BC3-6E3291A03C58}" type="pres">
      <dgm:prSet presAssocID="{64C12146-636C-AC40-984E-C8655E9EC9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7E572-4600-7E49-AFB3-BFA750E66916}" type="pres">
      <dgm:prSet presAssocID="{64C12146-636C-AC40-984E-C8655E9EC96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06F67-FDA1-4049-95E7-7D0A00AC1176}" type="pres">
      <dgm:prSet presAssocID="{4038654F-9099-D342-992F-D633D7DFCF12}" presName="space" presStyleCnt="0"/>
      <dgm:spPr/>
    </dgm:pt>
    <dgm:pt modelId="{EC9F7926-8640-974F-AC99-8FE97B894A60}" type="pres">
      <dgm:prSet presAssocID="{7946529C-09DD-374D-A8D3-5CA839A406FA}" presName="composite" presStyleCnt="0"/>
      <dgm:spPr/>
    </dgm:pt>
    <dgm:pt modelId="{56FAD63A-4580-8E43-B518-C570037094E4}" type="pres">
      <dgm:prSet presAssocID="{7946529C-09DD-374D-A8D3-5CA839A406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26510-7C46-614D-853E-7E9F28F0792B}" type="pres">
      <dgm:prSet presAssocID="{7946529C-09DD-374D-A8D3-5CA839A406F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CF66B-75FE-6842-8A70-5D88CAC0E4C2}" type="pres">
      <dgm:prSet presAssocID="{D3B21A96-DFE2-7E40-A05F-1CD6A66F6926}" presName="space" presStyleCnt="0"/>
      <dgm:spPr/>
    </dgm:pt>
    <dgm:pt modelId="{B81434F7-C9B9-9E4D-A2B0-32DC1D19D413}" type="pres">
      <dgm:prSet presAssocID="{D28CD94B-C470-404F-BD77-5031ECD5828C}" presName="composite" presStyleCnt="0"/>
      <dgm:spPr/>
    </dgm:pt>
    <dgm:pt modelId="{5A50BA5E-1C92-394D-88DF-4FB234A2991A}" type="pres">
      <dgm:prSet presAssocID="{D28CD94B-C470-404F-BD77-5031ECD5828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B006A-056D-EA4D-870F-7DC537876FDD}" type="pres">
      <dgm:prSet presAssocID="{D28CD94B-C470-404F-BD77-5031ECD5828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FF4BF7-6109-3045-BDBC-61051BA42BA7}" srcId="{D28CD94B-C470-404F-BD77-5031ECD5828C}" destId="{D9CBD336-CAA9-F145-85A1-DB012C7E9266}" srcOrd="3" destOrd="0" parTransId="{033E2607-0D01-9B43-AFEA-98D6AC9503F1}" sibTransId="{96F85538-1C9F-914B-95EE-02997F651A50}"/>
    <dgm:cxn modelId="{A4D353A6-F680-A741-B491-BBF027A416E8}" type="presOf" srcId="{ABF4D7F6-8850-9340-A569-2395C6A79430}" destId="{93EB006A-056D-EA4D-870F-7DC537876FDD}" srcOrd="0" destOrd="2" presId="urn:microsoft.com/office/officeart/2005/8/layout/hList1"/>
    <dgm:cxn modelId="{4F597887-C03B-7441-B522-212276488290}" type="presOf" srcId="{740E734A-4453-514D-9CB9-8174625D5B2C}" destId="{9FE26510-7C46-614D-853E-7E9F28F0792B}" srcOrd="0" destOrd="2" presId="urn:microsoft.com/office/officeart/2005/8/layout/hList1"/>
    <dgm:cxn modelId="{2335B80C-F4AF-7A4F-9B5D-CFB691CA8D80}" type="presOf" srcId="{D28CD94B-C470-404F-BD77-5031ECD5828C}" destId="{5A50BA5E-1C92-394D-88DF-4FB234A2991A}" srcOrd="0" destOrd="0" presId="urn:microsoft.com/office/officeart/2005/8/layout/hList1"/>
    <dgm:cxn modelId="{44464B4E-0D27-B645-8597-D077680638C6}" srcId="{D28CD94B-C470-404F-BD77-5031ECD5828C}" destId="{ACC4A81B-4C34-FD4D-B1E6-DAB1C317C193}" srcOrd="0" destOrd="0" parTransId="{FE54AA0A-231E-D540-AEA9-2EA19582BFDE}" sibTransId="{56A2058D-DBEF-F04D-8244-CEF1B52A9431}"/>
    <dgm:cxn modelId="{59A4D23A-4925-904B-BA64-6F702390091E}" type="presOf" srcId="{ACC4A81B-4C34-FD4D-B1E6-DAB1C317C193}" destId="{93EB006A-056D-EA4D-870F-7DC537876FDD}" srcOrd="0" destOrd="0" presId="urn:microsoft.com/office/officeart/2005/8/layout/hList1"/>
    <dgm:cxn modelId="{94DAE636-3492-2448-AB83-3B540CBCD8ED}" srcId="{1524B8B9-00F8-6547-A3D5-87797B48E7BE}" destId="{D28CD94B-C470-404F-BD77-5031ECD5828C}" srcOrd="2" destOrd="0" parTransId="{BDDD8D60-CB30-5C45-B7DA-845A239533A6}" sibTransId="{F6D02E8B-12B2-2D41-84A2-67FD46537B07}"/>
    <dgm:cxn modelId="{7C8F4C71-1579-0648-AF70-ACDFA010E34F}" type="presOf" srcId="{CE965055-2BAA-6340-A7B6-947A51D03B08}" destId="{9FE26510-7C46-614D-853E-7E9F28F0792B}" srcOrd="0" destOrd="1" presId="urn:microsoft.com/office/officeart/2005/8/layout/hList1"/>
    <dgm:cxn modelId="{70B540E6-9903-314A-8FB9-59329841E90E}" type="presOf" srcId="{CFCB58AE-8466-F044-AC89-A772430F3A51}" destId="{93EB006A-056D-EA4D-870F-7DC537876FDD}" srcOrd="0" destOrd="1" presId="urn:microsoft.com/office/officeart/2005/8/layout/hList1"/>
    <dgm:cxn modelId="{C45CEE66-6CC5-0D45-B15A-9809AD8D5BDA}" srcId="{1524B8B9-00F8-6547-A3D5-87797B48E7BE}" destId="{7946529C-09DD-374D-A8D3-5CA839A406FA}" srcOrd="1" destOrd="0" parTransId="{F21407B9-7496-E242-8FB9-33B68211036F}" sibTransId="{D3B21A96-DFE2-7E40-A05F-1CD6A66F6926}"/>
    <dgm:cxn modelId="{03FBDF01-E25A-E040-B7B5-6E6AB27C5CFB}" srcId="{1524B8B9-00F8-6547-A3D5-87797B48E7BE}" destId="{64C12146-636C-AC40-984E-C8655E9EC966}" srcOrd="0" destOrd="0" parTransId="{120622C9-9761-D746-9FF6-C68EDC1609DC}" sibTransId="{4038654F-9099-D342-992F-D633D7DFCF12}"/>
    <dgm:cxn modelId="{005582C6-5BC0-2D44-9F3D-BE22D108DBDF}" srcId="{7946529C-09DD-374D-A8D3-5CA839A406FA}" destId="{740E734A-4453-514D-9CB9-8174625D5B2C}" srcOrd="2" destOrd="0" parTransId="{7A7FDD56-0FD0-A34A-8EC6-F664049FD716}" sibTransId="{C34D28A1-5CA6-1649-8ADD-B198C820C494}"/>
    <dgm:cxn modelId="{64BF1FCE-08F1-3746-9D93-C9DB3EC1912D}" type="presOf" srcId="{1524B8B9-00F8-6547-A3D5-87797B48E7BE}" destId="{CDBA1B45-8F0F-0E44-83E7-C0BA3C12205D}" srcOrd="0" destOrd="0" presId="urn:microsoft.com/office/officeart/2005/8/layout/hList1"/>
    <dgm:cxn modelId="{4D014FEA-FD7F-9847-BD4C-9E1039EA6F40}" srcId="{64C12146-636C-AC40-984E-C8655E9EC966}" destId="{BABC48BF-330B-AE48-BB78-40525C66E7C0}" srcOrd="1" destOrd="0" parTransId="{CAE7421F-DFD9-9F4E-8232-A576A963FCDA}" sibTransId="{16F47189-8204-7345-B7B7-F93372F03F3B}"/>
    <dgm:cxn modelId="{04B24D3C-D65F-C94B-902D-670CD96D3075}" type="presOf" srcId="{488178BE-3624-3C47-86A5-A087E8CDF50B}" destId="{9FE26510-7C46-614D-853E-7E9F28F0792B}" srcOrd="0" destOrd="0" presId="urn:microsoft.com/office/officeart/2005/8/layout/hList1"/>
    <dgm:cxn modelId="{81338FC4-EA9D-FE4D-8B4C-50F0E269C035}" srcId="{7946529C-09DD-374D-A8D3-5CA839A406FA}" destId="{CE965055-2BAA-6340-A7B6-947A51D03B08}" srcOrd="1" destOrd="0" parTransId="{BC575DC6-0850-014C-85F0-FA52AF1B80B4}" sibTransId="{69323483-4BD5-424F-B7B7-0CEC2773EC4F}"/>
    <dgm:cxn modelId="{E99664CA-6257-EC40-AA86-ACD7E772CCBE}" type="presOf" srcId="{64C12146-636C-AC40-984E-C8655E9EC966}" destId="{08931C32-3BF2-A941-9BC3-6E3291A03C58}" srcOrd="0" destOrd="0" presId="urn:microsoft.com/office/officeart/2005/8/layout/hList1"/>
    <dgm:cxn modelId="{4401F545-0F85-5743-A288-F3392C136817}" type="presOf" srcId="{D9CBD336-CAA9-F145-85A1-DB012C7E9266}" destId="{93EB006A-056D-EA4D-870F-7DC537876FDD}" srcOrd="0" destOrd="3" presId="urn:microsoft.com/office/officeart/2005/8/layout/hList1"/>
    <dgm:cxn modelId="{8B227625-7044-B447-BE50-1E4486038E96}" type="presOf" srcId="{7946529C-09DD-374D-A8D3-5CA839A406FA}" destId="{56FAD63A-4580-8E43-B518-C570037094E4}" srcOrd="0" destOrd="0" presId="urn:microsoft.com/office/officeart/2005/8/layout/hList1"/>
    <dgm:cxn modelId="{0E40DECC-B646-1549-A9B3-A461E8182F20}" srcId="{D28CD94B-C470-404F-BD77-5031ECD5828C}" destId="{CFCB58AE-8466-F044-AC89-A772430F3A51}" srcOrd="1" destOrd="0" parTransId="{B86D4D4D-6816-BA4A-BD27-AF455EA4F2D7}" sibTransId="{488954E7-94B7-2F4E-895E-E91C34FDF813}"/>
    <dgm:cxn modelId="{BBAA03A8-D0D1-B54E-8A34-C1CA8CE5A4FB}" srcId="{D28CD94B-C470-404F-BD77-5031ECD5828C}" destId="{ABF4D7F6-8850-9340-A569-2395C6A79430}" srcOrd="2" destOrd="0" parTransId="{7A2A2F1B-75E9-B743-BAC1-8A322CA7FD47}" sibTransId="{BE913FCF-8AA0-3447-87D3-506DD12B9CD2}"/>
    <dgm:cxn modelId="{FEEF8A8E-0AC7-3D4E-AE3F-5C7E1543B834}" type="presOf" srcId="{440B0166-B6EF-8143-99E0-70944980A540}" destId="{A1A7E572-4600-7E49-AFB3-BFA750E66916}" srcOrd="0" destOrd="0" presId="urn:microsoft.com/office/officeart/2005/8/layout/hList1"/>
    <dgm:cxn modelId="{1630EF45-BDA0-BB4E-A044-6F1AAA86882B}" srcId="{7946529C-09DD-374D-A8D3-5CA839A406FA}" destId="{488178BE-3624-3C47-86A5-A087E8CDF50B}" srcOrd="0" destOrd="0" parTransId="{AFCF1E66-0504-E743-8807-ED2CE6FD6595}" sibTransId="{56C22715-492B-9547-93DE-0AD275AA230A}"/>
    <dgm:cxn modelId="{CA06C98E-38B0-4A48-BAF8-94D85406E784}" type="presOf" srcId="{BABC48BF-330B-AE48-BB78-40525C66E7C0}" destId="{A1A7E572-4600-7E49-AFB3-BFA750E66916}" srcOrd="0" destOrd="1" presId="urn:microsoft.com/office/officeart/2005/8/layout/hList1"/>
    <dgm:cxn modelId="{F3D06598-2D3D-6347-A927-7473DEF98B83}" srcId="{64C12146-636C-AC40-984E-C8655E9EC966}" destId="{440B0166-B6EF-8143-99E0-70944980A540}" srcOrd="0" destOrd="0" parTransId="{D6415AA5-6D59-424F-9908-5956C038B96C}" sibTransId="{ED172CB4-B497-DD4E-821F-E1C6FE4F5041}"/>
    <dgm:cxn modelId="{EE63351F-624B-E94D-B3D7-EC28A67023C3}" type="presParOf" srcId="{CDBA1B45-8F0F-0E44-83E7-C0BA3C12205D}" destId="{E5F734B6-6180-7C49-8B77-D8A0A4A9BFAD}" srcOrd="0" destOrd="0" presId="urn:microsoft.com/office/officeart/2005/8/layout/hList1"/>
    <dgm:cxn modelId="{FB8E4706-64D7-6949-BA23-CC9BBB0193C1}" type="presParOf" srcId="{E5F734B6-6180-7C49-8B77-D8A0A4A9BFAD}" destId="{08931C32-3BF2-A941-9BC3-6E3291A03C58}" srcOrd="0" destOrd="0" presId="urn:microsoft.com/office/officeart/2005/8/layout/hList1"/>
    <dgm:cxn modelId="{FC413370-C30D-4F4E-9DFF-8B62F1D2B2D2}" type="presParOf" srcId="{E5F734B6-6180-7C49-8B77-D8A0A4A9BFAD}" destId="{A1A7E572-4600-7E49-AFB3-BFA750E66916}" srcOrd="1" destOrd="0" presId="urn:microsoft.com/office/officeart/2005/8/layout/hList1"/>
    <dgm:cxn modelId="{B18BDDC3-3A6F-2744-95A0-B4607D475440}" type="presParOf" srcId="{CDBA1B45-8F0F-0E44-83E7-C0BA3C12205D}" destId="{96506F67-FDA1-4049-95E7-7D0A00AC1176}" srcOrd="1" destOrd="0" presId="urn:microsoft.com/office/officeart/2005/8/layout/hList1"/>
    <dgm:cxn modelId="{DC19EB84-69ED-3A4E-86FE-9AAD58DB702D}" type="presParOf" srcId="{CDBA1B45-8F0F-0E44-83E7-C0BA3C12205D}" destId="{EC9F7926-8640-974F-AC99-8FE97B894A60}" srcOrd="2" destOrd="0" presId="urn:microsoft.com/office/officeart/2005/8/layout/hList1"/>
    <dgm:cxn modelId="{BC45B214-3046-FD47-8D72-AABF96295A91}" type="presParOf" srcId="{EC9F7926-8640-974F-AC99-8FE97B894A60}" destId="{56FAD63A-4580-8E43-B518-C570037094E4}" srcOrd="0" destOrd="0" presId="urn:microsoft.com/office/officeart/2005/8/layout/hList1"/>
    <dgm:cxn modelId="{AC9B34F6-FDF6-9842-BA76-B4C966957D5C}" type="presParOf" srcId="{EC9F7926-8640-974F-AC99-8FE97B894A60}" destId="{9FE26510-7C46-614D-853E-7E9F28F0792B}" srcOrd="1" destOrd="0" presId="urn:microsoft.com/office/officeart/2005/8/layout/hList1"/>
    <dgm:cxn modelId="{22344408-EE86-D346-B3DE-B7BE87FC6C1B}" type="presParOf" srcId="{CDBA1B45-8F0F-0E44-83E7-C0BA3C12205D}" destId="{876CF66B-75FE-6842-8A70-5D88CAC0E4C2}" srcOrd="3" destOrd="0" presId="urn:microsoft.com/office/officeart/2005/8/layout/hList1"/>
    <dgm:cxn modelId="{56F2DD9A-B6DD-304F-BC12-985D7858DE24}" type="presParOf" srcId="{CDBA1B45-8F0F-0E44-83E7-C0BA3C12205D}" destId="{B81434F7-C9B9-9E4D-A2B0-32DC1D19D413}" srcOrd="4" destOrd="0" presId="urn:microsoft.com/office/officeart/2005/8/layout/hList1"/>
    <dgm:cxn modelId="{12FA9E2A-F1AD-AB45-95A6-93526C6B36BB}" type="presParOf" srcId="{B81434F7-C9B9-9E4D-A2B0-32DC1D19D413}" destId="{5A50BA5E-1C92-394D-88DF-4FB234A2991A}" srcOrd="0" destOrd="0" presId="urn:microsoft.com/office/officeart/2005/8/layout/hList1"/>
    <dgm:cxn modelId="{19F01C0B-43D4-464B-91F3-30C98C821446}" type="presParOf" srcId="{B81434F7-C9B9-9E4D-A2B0-32DC1D19D413}" destId="{93EB006A-056D-EA4D-870F-7DC537876F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218F5-F1FC-4EC0-B203-2DA17070BEB5}">
      <dsp:nvSpPr>
        <dsp:cNvPr id="0" name=""/>
        <dsp:cNvSpPr/>
      </dsp:nvSpPr>
      <dsp:spPr>
        <a:xfrm rot="5400000">
          <a:off x="-188636" y="192019"/>
          <a:ext cx="1257574" cy="8803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Requirement Gathering System</a:t>
          </a:r>
          <a:endParaRPr lang="en-US" sz="1200" b="1" kern="1200" dirty="0"/>
        </a:p>
      </dsp:txBody>
      <dsp:txXfrm rot="-5400000">
        <a:off x="0" y="443534"/>
        <a:ext cx="880302" cy="377272"/>
      </dsp:txXfrm>
    </dsp:sp>
    <dsp:sp modelId="{44DA4493-FDEC-4B99-B7A0-2240F7FFCBA8}">
      <dsp:nvSpPr>
        <dsp:cNvPr id="0" name=""/>
        <dsp:cNvSpPr/>
      </dsp:nvSpPr>
      <dsp:spPr>
        <a:xfrm rot="5400000">
          <a:off x="4459716" y="-3576031"/>
          <a:ext cx="817853" cy="79766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Captures Business Requirements in form of User Story</a:t>
          </a:r>
          <a:endParaRPr lang="en-US" sz="2300" kern="1200" dirty="0"/>
        </a:p>
      </dsp:txBody>
      <dsp:txXfrm rot="-5400000">
        <a:off x="880302" y="43307"/>
        <a:ext cx="7936757" cy="738005"/>
      </dsp:txXfrm>
    </dsp:sp>
    <dsp:sp modelId="{B90E94AD-7FCF-4AA5-87D5-1421338ACFA0}">
      <dsp:nvSpPr>
        <dsp:cNvPr id="0" name=""/>
        <dsp:cNvSpPr/>
      </dsp:nvSpPr>
      <dsp:spPr>
        <a:xfrm rot="5400000">
          <a:off x="-188636" y="1334095"/>
          <a:ext cx="1257574" cy="8803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Change Management System</a:t>
          </a:r>
          <a:endParaRPr lang="en-US" sz="1200" b="1" kern="1200" dirty="0"/>
        </a:p>
      </dsp:txBody>
      <dsp:txXfrm rot="-5400000">
        <a:off x="0" y="1585610"/>
        <a:ext cx="880302" cy="377272"/>
      </dsp:txXfrm>
    </dsp:sp>
    <dsp:sp modelId="{4066F29A-91F7-40BF-83B3-3FDF81DAA2D3}">
      <dsp:nvSpPr>
        <dsp:cNvPr id="0" name=""/>
        <dsp:cNvSpPr/>
      </dsp:nvSpPr>
      <dsp:spPr>
        <a:xfrm rot="5400000">
          <a:off x="4459931" y="-2434169"/>
          <a:ext cx="817423" cy="79766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Workflow keeping track of the state of the User Story/Task/Bug  </a:t>
          </a:r>
          <a:endParaRPr lang="en-US" sz="2300" kern="1200" dirty="0"/>
        </a:p>
      </dsp:txBody>
      <dsp:txXfrm rot="-5400000">
        <a:off x="880303" y="1185362"/>
        <a:ext cx="7936778" cy="737617"/>
      </dsp:txXfrm>
    </dsp:sp>
    <dsp:sp modelId="{19EEE948-E957-4950-B805-C6C0F3DA2F54}">
      <dsp:nvSpPr>
        <dsp:cNvPr id="0" name=""/>
        <dsp:cNvSpPr/>
      </dsp:nvSpPr>
      <dsp:spPr>
        <a:xfrm rot="5400000">
          <a:off x="-188636" y="2476172"/>
          <a:ext cx="1257574" cy="8803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Team Collaboration System</a:t>
          </a:r>
          <a:endParaRPr lang="en-US" sz="1200" b="1" kern="1200" dirty="0"/>
        </a:p>
      </dsp:txBody>
      <dsp:txXfrm rot="-5400000">
        <a:off x="0" y="2727687"/>
        <a:ext cx="880302" cy="377272"/>
      </dsp:txXfrm>
    </dsp:sp>
    <dsp:sp modelId="{894C5B69-3442-4181-AB4E-3E28E9CAED23}">
      <dsp:nvSpPr>
        <dsp:cNvPr id="0" name=""/>
        <dsp:cNvSpPr/>
      </dsp:nvSpPr>
      <dsp:spPr>
        <a:xfrm rot="5400000">
          <a:off x="4459931" y="-1292092"/>
          <a:ext cx="817423" cy="79766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Team Members can communicate via the system(Email/ IM).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Notification Engine.</a:t>
          </a:r>
          <a:endParaRPr lang="en-US" sz="2300" kern="1200" dirty="0"/>
        </a:p>
      </dsp:txBody>
      <dsp:txXfrm rot="-5400000">
        <a:off x="880303" y="2327439"/>
        <a:ext cx="7936778" cy="737617"/>
      </dsp:txXfrm>
    </dsp:sp>
    <dsp:sp modelId="{478162BB-63BD-4B63-A10A-76E3EA748236}">
      <dsp:nvSpPr>
        <dsp:cNvPr id="0" name=""/>
        <dsp:cNvSpPr/>
      </dsp:nvSpPr>
      <dsp:spPr>
        <a:xfrm rot="5400000">
          <a:off x="-188636" y="3618249"/>
          <a:ext cx="1257574" cy="8803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Bug Tracking System</a:t>
          </a:r>
          <a:endParaRPr lang="en-US" sz="1200" b="1" kern="1200" dirty="0"/>
        </a:p>
      </dsp:txBody>
      <dsp:txXfrm rot="-5400000">
        <a:off x="0" y="3869764"/>
        <a:ext cx="880302" cy="377272"/>
      </dsp:txXfrm>
    </dsp:sp>
    <dsp:sp modelId="{57654C2D-2336-4549-A57C-600AAEC8BBA6}">
      <dsp:nvSpPr>
        <dsp:cNvPr id="0" name=""/>
        <dsp:cNvSpPr/>
      </dsp:nvSpPr>
      <dsp:spPr>
        <a:xfrm rot="5400000">
          <a:off x="4459931" y="-150015"/>
          <a:ext cx="817423" cy="79766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System defects can be captured in the form of bugs</a:t>
          </a:r>
          <a:endParaRPr lang="en-US" sz="2300" kern="1200" dirty="0"/>
        </a:p>
      </dsp:txBody>
      <dsp:txXfrm rot="-5400000">
        <a:off x="880303" y="3469516"/>
        <a:ext cx="7936778" cy="737617"/>
      </dsp:txXfrm>
    </dsp:sp>
    <dsp:sp modelId="{332ADD52-105A-4101-96FD-843D176E3354}">
      <dsp:nvSpPr>
        <dsp:cNvPr id="0" name=""/>
        <dsp:cNvSpPr/>
      </dsp:nvSpPr>
      <dsp:spPr>
        <a:xfrm rot="5400000">
          <a:off x="-188636" y="4760326"/>
          <a:ext cx="1257574" cy="88030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 Sheet Management</a:t>
          </a:r>
          <a:endParaRPr lang="en-US" sz="1200" b="1" kern="1200" dirty="0"/>
        </a:p>
      </dsp:txBody>
      <dsp:txXfrm rot="-5400000">
        <a:off x="0" y="5011841"/>
        <a:ext cx="880302" cy="377272"/>
      </dsp:txXfrm>
    </dsp:sp>
    <dsp:sp modelId="{DC9E73DE-DAB9-4F0F-A8A8-FD5E7F6026F6}">
      <dsp:nvSpPr>
        <dsp:cNvPr id="0" name=""/>
        <dsp:cNvSpPr/>
      </dsp:nvSpPr>
      <dsp:spPr>
        <a:xfrm rot="5400000">
          <a:off x="4459931" y="992061"/>
          <a:ext cx="817423" cy="79766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Time can be entered against tasks assigned to team members.</a:t>
          </a:r>
          <a:endParaRPr lang="en-US" sz="2300" kern="1200" dirty="0"/>
        </a:p>
      </dsp:txBody>
      <dsp:txXfrm rot="-5400000">
        <a:off x="880303" y="4611593"/>
        <a:ext cx="7936778" cy="737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9366-6B6F-4408-BD0D-BCC18CA8B728}">
      <dsp:nvSpPr>
        <dsp:cNvPr id="0" name=""/>
        <dsp:cNvSpPr/>
      </dsp:nvSpPr>
      <dsp:spPr>
        <a:xfrm>
          <a:off x="810878" y="-28698"/>
          <a:ext cx="4210890" cy="4210890"/>
        </a:xfrm>
        <a:prstGeom prst="circularArrow">
          <a:avLst>
            <a:gd name="adj1" fmla="val 5544"/>
            <a:gd name="adj2" fmla="val 330680"/>
            <a:gd name="adj3" fmla="val 14532040"/>
            <a:gd name="adj4" fmla="val 16940936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A01E5-9EE5-4970-9202-672F0AB10851}">
      <dsp:nvSpPr>
        <dsp:cNvPr id="0" name=""/>
        <dsp:cNvSpPr/>
      </dsp:nvSpPr>
      <dsp:spPr>
        <a:xfrm>
          <a:off x="2268410" y="1268"/>
          <a:ext cx="1295827" cy="6479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 setup</a:t>
          </a:r>
          <a:endParaRPr lang="en-US" sz="1400" kern="1200" dirty="0"/>
        </a:p>
      </dsp:txBody>
      <dsp:txXfrm>
        <a:off x="2300039" y="32897"/>
        <a:ext cx="1232569" cy="584655"/>
      </dsp:txXfrm>
    </dsp:sp>
    <dsp:sp modelId="{9907D6A6-C447-408A-B74E-07CACC10333B}">
      <dsp:nvSpPr>
        <dsp:cNvPr id="0" name=""/>
        <dsp:cNvSpPr/>
      </dsp:nvSpPr>
      <dsp:spPr>
        <a:xfrm>
          <a:off x="3672336" y="677364"/>
          <a:ext cx="1295827" cy="647913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Member setup</a:t>
          </a:r>
          <a:endParaRPr lang="en-US" sz="1400" kern="1200" dirty="0"/>
        </a:p>
      </dsp:txBody>
      <dsp:txXfrm>
        <a:off x="3703965" y="708993"/>
        <a:ext cx="1232569" cy="584655"/>
      </dsp:txXfrm>
    </dsp:sp>
    <dsp:sp modelId="{72C591EE-2EF2-4A91-A025-B49DA52A6826}">
      <dsp:nvSpPr>
        <dsp:cNvPr id="0" name=""/>
        <dsp:cNvSpPr/>
      </dsp:nvSpPr>
      <dsp:spPr>
        <a:xfrm>
          <a:off x="4019077" y="2196535"/>
          <a:ext cx="1295827" cy="647913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User Story</a:t>
          </a:r>
          <a:endParaRPr lang="en-US" sz="1400" kern="1200" dirty="0"/>
        </a:p>
      </dsp:txBody>
      <dsp:txXfrm>
        <a:off x="4050706" y="2228164"/>
        <a:ext cx="1232569" cy="584655"/>
      </dsp:txXfrm>
    </dsp:sp>
    <dsp:sp modelId="{C341F8C1-B2A9-45D9-BB60-38FC93136460}">
      <dsp:nvSpPr>
        <dsp:cNvPr id="0" name=""/>
        <dsp:cNvSpPr/>
      </dsp:nvSpPr>
      <dsp:spPr>
        <a:xfrm>
          <a:off x="3047530" y="3414817"/>
          <a:ext cx="1295827" cy="647913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Task</a:t>
          </a:r>
          <a:endParaRPr lang="en-US" sz="1400" kern="1200" dirty="0"/>
        </a:p>
      </dsp:txBody>
      <dsp:txXfrm>
        <a:off x="3079159" y="3446446"/>
        <a:ext cx="1232569" cy="584655"/>
      </dsp:txXfrm>
    </dsp:sp>
    <dsp:sp modelId="{4109BA7C-3008-4551-9AE7-0D59D88E8AFB}">
      <dsp:nvSpPr>
        <dsp:cNvPr id="0" name=""/>
        <dsp:cNvSpPr/>
      </dsp:nvSpPr>
      <dsp:spPr>
        <a:xfrm>
          <a:off x="1489290" y="3414817"/>
          <a:ext cx="1295827" cy="647913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Release</a:t>
          </a:r>
          <a:endParaRPr lang="en-US" sz="1400" kern="1200" dirty="0"/>
        </a:p>
      </dsp:txBody>
      <dsp:txXfrm>
        <a:off x="1520919" y="3446446"/>
        <a:ext cx="1232569" cy="584655"/>
      </dsp:txXfrm>
    </dsp:sp>
    <dsp:sp modelId="{23F2458A-F586-4C0D-9E1F-76C99FF64E98}">
      <dsp:nvSpPr>
        <dsp:cNvPr id="0" name=""/>
        <dsp:cNvSpPr/>
      </dsp:nvSpPr>
      <dsp:spPr>
        <a:xfrm>
          <a:off x="517743" y="2196535"/>
          <a:ext cx="1295827" cy="647913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Bug</a:t>
          </a:r>
          <a:endParaRPr lang="en-US" sz="1400" kern="1200" dirty="0"/>
        </a:p>
      </dsp:txBody>
      <dsp:txXfrm>
        <a:off x="549372" y="2228164"/>
        <a:ext cx="1232569" cy="584655"/>
      </dsp:txXfrm>
    </dsp:sp>
    <dsp:sp modelId="{62C98CED-4B44-4EB0-9E5D-E8F4A46F19E5}">
      <dsp:nvSpPr>
        <dsp:cNvPr id="0" name=""/>
        <dsp:cNvSpPr/>
      </dsp:nvSpPr>
      <dsp:spPr>
        <a:xfrm>
          <a:off x="864484" y="677364"/>
          <a:ext cx="1295827" cy="647913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 Live</a:t>
          </a:r>
          <a:endParaRPr lang="en-US" sz="1400" kern="1200" dirty="0"/>
        </a:p>
      </dsp:txBody>
      <dsp:txXfrm>
        <a:off x="896113" y="708993"/>
        <a:ext cx="1232569" cy="584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39404-AA61-0041-8ECE-F12504B6DF90}">
      <dsp:nvSpPr>
        <dsp:cNvPr id="0" name=""/>
        <dsp:cNvSpPr/>
      </dsp:nvSpPr>
      <dsp:spPr>
        <a:xfrm>
          <a:off x="40" y="1436"/>
          <a:ext cx="3845569" cy="129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Metric</a:t>
          </a:r>
          <a:endParaRPr lang="en-US" sz="4500" kern="1200" dirty="0"/>
        </a:p>
      </dsp:txBody>
      <dsp:txXfrm>
        <a:off x="40" y="1436"/>
        <a:ext cx="3845569" cy="1296000"/>
      </dsp:txXfrm>
    </dsp:sp>
    <dsp:sp modelId="{E68FD5DD-B5E8-624C-8048-14AA357453B3}">
      <dsp:nvSpPr>
        <dsp:cNvPr id="0" name=""/>
        <dsp:cNvSpPr/>
      </dsp:nvSpPr>
      <dsp:spPr>
        <a:xfrm>
          <a:off x="40" y="1297436"/>
          <a:ext cx="3845569" cy="3227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Complexity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Time Spent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Total Defects</a:t>
          </a:r>
          <a:endParaRPr lang="en-US" sz="4500" kern="1200" dirty="0"/>
        </a:p>
      </dsp:txBody>
      <dsp:txXfrm>
        <a:off x="40" y="1297436"/>
        <a:ext cx="3845569" cy="3227090"/>
      </dsp:txXfrm>
    </dsp:sp>
    <dsp:sp modelId="{563C232B-DD69-6B43-BD25-8EA0C1546542}">
      <dsp:nvSpPr>
        <dsp:cNvPr id="0" name=""/>
        <dsp:cNvSpPr/>
      </dsp:nvSpPr>
      <dsp:spPr>
        <a:xfrm>
          <a:off x="4383989" y="1436"/>
          <a:ext cx="3845569" cy="129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Standard</a:t>
          </a:r>
          <a:endParaRPr lang="en-US" sz="4500" kern="1200" dirty="0"/>
        </a:p>
      </dsp:txBody>
      <dsp:txXfrm>
        <a:off x="4383989" y="1436"/>
        <a:ext cx="3845569" cy="1296000"/>
      </dsp:txXfrm>
    </dsp:sp>
    <dsp:sp modelId="{2B6DA120-FC69-CF48-95C9-040A164D5640}">
      <dsp:nvSpPr>
        <dsp:cNvPr id="0" name=""/>
        <dsp:cNvSpPr/>
      </dsp:nvSpPr>
      <dsp:spPr>
        <a:xfrm>
          <a:off x="4383989" y="1297436"/>
          <a:ext cx="3845569" cy="3227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Document Standard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Coding Standard</a:t>
          </a:r>
          <a:endParaRPr lang="en-US" sz="4500" kern="1200" dirty="0"/>
        </a:p>
      </dsp:txBody>
      <dsp:txXfrm>
        <a:off x="4383989" y="1297436"/>
        <a:ext cx="3845569" cy="3227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31C32-3BF2-A941-9BC3-6E3291A03C58}">
      <dsp:nvSpPr>
        <dsp:cNvPr id="0" name=""/>
        <dsp:cNvSpPr/>
      </dsp:nvSpPr>
      <dsp:spPr>
        <a:xfrm>
          <a:off x="2571" y="541333"/>
          <a:ext cx="2507456" cy="9748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Inspection</a:t>
          </a:r>
          <a:endParaRPr lang="en-US" sz="2700" kern="1200" dirty="0"/>
        </a:p>
      </dsp:txBody>
      <dsp:txXfrm>
        <a:off x="2571" y="541333"/>
        <a:ext cx="2507456" cy="974809"/>
      </dsp:txXfrm>
    </dsp:sp>
    <dsp:sp modelId="{A1A7E572-4600-7E49-AFB3-BFA750E66916}">
      <dsp:nvSpPr>
        <dsp:cNvPr id="0" name=""/>
        <dsp:cNvSpPr/>
      </dsp:nvSpPr>
      <dsp:spPr>
        <a:xfrm>
          <a:off x="2571" y="1516143"/>
          <a:ext cx="2507456" cy="2468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Self Inspection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Team Inspection</a:t>
          </a:r>
          <a:endParaRPr lang="en-US" sz="2700" kern="1200" dirty="0"/>
        </a:p>
      </dsp:txBody>
      <dsp:txXfrm>
        <a:off x="2571" y="1516143"/>
        <a:ext cx="2507456" cy="2468485"/>
      </dsp:txXfrm>
    </dsp:sp>
    <dsp:sp modelId="{56FAD63A-4580-8E43-B518-C570037094E4}">
      <dsp:nvSpPr>
        <dsp:cNvPr id="0" name=""/>
        <dsp:cNvSpPr/>
      </dsp:nvSpPr>
      <dsp:spPr>
        <a:xfrm>
          <a:off x="2861071" y="541333"/>
          <a:ext cx="2507456" cy="9748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Testing</a:t>
          </a:r>
          <a:endParaRPr lang="en-US" sz="2700" kern="1200" dirty="0"/>
        </a:p>
      </dsp:txBody>
      <dsp:txXfrm>
        <a:off x="2861071" y="541333"/>
        <a:ext cx="2507456" cy="974809"/>
      </dsp:txXfrm>
    </dsp:sp>
    <dsp:sp modelId="{9FE26510-7C46-614D-853E-7E9F28F0792B}">
      <dsp:nvSpPr>
        <dsp:cNvPr id="0" name=""/>
        <dsp:cNvSpPr/>
      </dsp:nvSpPr>
      <dsp:spPr>
        <a:xfrm>
          <a:off x="2861071" y="1516143"/>
          <a:ext cx="2507456" cy="2468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Unit Testing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Web Testing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Database Testing</a:t>
          </a:r>
          <a:endParaRPr lang="en-US" sz="2700" kern="1200" dirty="0"/>
        </a:p>
      </dsp:txBody>
      <dsp:txXfrm>
        <a:off x="2861071" y="1516143"/>
        <a:ext cx="2507456" cy="2468485"/>
      </dsp:txXfrm>
    </dsp:sp>
    <dsp:sp modelId="{5A50BA5E-1C92-394D-88DF-4FB234A2991A}">
      <dsp:nvSpPr>
        <dsp:cNvPr id="0" name=""/>
        <dsp:cNvSpPr/>
      </dsp:nvSpPr>
      <dsp:spPr>
        <a:xfrm>
          <a:off x="5719571" y="541333"/>
          <a:ext cx="2507456" cy="9748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Defect Management</a:t>
          </a:r>
          <a:endParaRPr lang="en-US" sz="2700" kern="1200" dirty="0"/>
        </a:p>
      </dsp:txBody>
      <dsp:txXfrm>
        <a:off x="5719571" y="541333"/>
        <a:ext cx="2507456" cy="974809"/>
      </dsp:txXfrm>
    </dsp:sp>
    <dsp:sp modelId="{93EB006A-056D-EA4D-870F-7DC537876FDD}">
      <dsp:nvSpPr>
        <dsp:cNvPr id="0" name=""/>
        <dsp:cNvSpPr/>
      </dsp:nvSpPr>
      <dsp:spPr>
        <a:xfrm>
          <a:off x="5719571" y="1516143"/>
          <a:ext cx="2507456" cy="2468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Severity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Priority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Defect Type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Code Defect Type</a:t>
          </a:r>
          <a:endParaRPr lang="en-US" sz="2700" kern="1200" dirty="0"/>
        </a:p>
      </dsp:txBody>
      <dsp:txXfrm>
        <a:off x="5719571" y="1516143"/>
        <a:ext cx="2507456" cy="246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AC2A-CB1C-448F-9DF0-E72069C50181}" type="datetimeFigureOut">
              <a:rPr lang="en-IN" smtClean="0"/>
              <a:pPr/>
              <a:t>26-09-2013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0FD-A523-47F4-847D-F04221A11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www.google.com/url?sa=i&amp;rct=j&amp;q=&amp;esrc=s&amp;frm=1&amp;source=images&amp;cd=&amp;cad=rja&amp;docid=hBcmJsNYHM58pM&amp;tbnid=z-KGek_wIbYm3M:&amp;ved=0CAUQjRw&amp;url=http://www.andrehonsberg.com/article/add-users-linux-command-line&amp;ei=RVFCUoeTHJat4AOa_IGwBg&amp;bvm=bv.53077864,d.dmg&amp;psig=AFQjCNH7mWIf8XJW4LFkzBPk2tDoXoYkxQ&amp;ust=138016326938027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dirty="0" smtClean="0"/>
              <a:t>Project Life Cycle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3240360"/>
          </a:xfrm>
        </p:spPr>
        <p:txBody>
          <a:bodyPr numCol="2">
            <a:normAutofit lnSpcReduction="10000"/>
          </a:bodyPr>
          <a:lstStyle/>
          <a:p>
            <a:pPr algn="r"/>
            <a:r>
              <a:rPr lang="en-US" dirty="0" smtClean="0"/>
              <a:t>-   TEAM 4</a:t>
            </a:r>
          </a:p>
          <a:p>
            <a:r>
              <a:rPr lang="en-US" dirty="0" err="1" smtClean="0"/>
              <a:t>Manav</a:t>
            </a:r>
            <a:r>
              <a:rPr lang="en-US" dirty="0" smtClean="0"/>
              <a:t>                                          </a:t>
            </a:r>
          </a:p>
          <a:p>
            <a:r>
              <a:rPr lang="en-US" dirty="0" err="1" smtClean="0"/>
              <a:t>Yuvaraj</a:t>
            </a:r>
            <a:endParaRPr lang="en-US" dirty="0" smtClean="0"/>
          </a:p>
          <a:p>
            <a:r>
              <a:rPr lang="en-US" dirty="0" smtClean="0"/>
              <a:t>Christian</a:t>
            </a:r>
          </a:p>
          <a:p>
            <a:r>
              <a:rPr lang="en-US" dirty="0" err="1" smtClean="0"/>
              <a:t>Vipul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Vipul</a:t>
            </a:r>
            <a:endParaRPr lang="en-US" dirty="0" smtClean="0"/>
          </a:p>
          <a:p>
            <a:r>
              <a:rPr lang="en-US" dirty="0" smtClean="0"/>
              <a:t>Alan</a:t>
            </a:r>
          </a:p>
          <a:p>
            <a:r>
              <a:rPr lang="en-US" dirty="0" err="1" smtClean="0"/>
              <a:t>Thandy</a:t>
            </a:r>
            <a:endParaRPr lang="en-US" dirty="0" smtClean="0"/>
          </a:p>
          <a:p>
            <a:r>
              <a:rPr lang="en-US" dirty="0" err="1" smtClean="0"/>
              <a:t>Rachit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33134"/>
            <a:ext cx="2664296" cy="17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categories: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Feature</a:t>
            </a:r>
          </a:p>
          <a:p>
            <a:r>
              <a:rPr lang="en-US" smtClean="0"/>
              <a:t>Branches separate </a:t>
            </a:r>
            <a:r>
              <a:rPr lang="en-US" dirty="0" smtClean="0"/>
              <a:t>quality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QA Plan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277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66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QA Plan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8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37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en-IN" dirty="0" smtClean="0"/>
              <a:t>PLM is a product for project management and collaboration between project team members.</a:t>
            </a:r>
          </a:p>
          <a:p>
            <a:r>
              <a:rPr lang="en-IN" dirty="0" smtClean="0"/>
              <a:t>The entire project will be manageable from the dashboard.</a:t>
            </a:r>
          </a:p>
          <a:p>
            <a:r>
              <a:rPr lang="en-IN" dirty="0"/>
              <a:t>It will enable an efficient and clearer workflow between the multiple teams.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98" y="1600200"/>
            <a:ext cx="3295604" cy="4525963"/>
          </a:xfrm>
        </p:spPr>
      </p:pic>
    </p:spTree>
    <p:extLst>
      <p:ext uri="{BB962C8B-B14F-4D97-AF65-F5344CB8AC3E}">
        <p14:creationId xmlns:p14="http://schemas.microsoft.com/office/powerpoint/2010/main" val="282137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772816"/>
            <a:ext cx="6400800" cy="1752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purpose of PLM is to develop a product which would  be useful in capturing the various stages of a Project Lifecycle.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 falls under the categories of Business Requirements Gathering System, Team Collaboration System, Document Repository, Bug Tracking System, Time Entry System  and Resource Planning System.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Overview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29531310"/>
              </p:ext>
            </p:extLst>
          </p:nvPr>
        </p:nvGraphicFramePr>
        <p:xfrm>
          <a:off x="35496" y="836712"/>
          <a:ext cx="885698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PLM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9647906"/>
              </p:ext>
            </p:extLst>
          </p:nvPr>
        </p:nvGraphicFramePr>
        <p:xfrm>
          <a:off x="3707904" y="1268760"/>
          <a:ext cx="58326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908720"/>
            <a:ext cx="4029496" cy="577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 Setup – Create application and enter additional app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Team Member Setup – Add Team member and assign roles to the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User Story – Gather Business Requirements. Define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Task – Tasks can be classified as Business Analyst Task, Development Task, Testing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Release – Package and make the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Bug – Create bug and assign to developer to work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 live – System is ready to be released to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07504" y="2924944"/>
            <a:ext cx="8867065" cy="38319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01682" y="1038449"/>
            <a:ext cx="8229600" cy="6480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423" y="116632"/>
            <a:ext cx="8867065" cy="1224136"/>
            <a:chOff x="323528" y="116632"/>
            <a:chExt cx="8568952" cy="1224136"/>
          </a:xfrm>
        </p:grpSpPr>
        <p:sp>
          <p:nvSpPr>
            <p:cNvPr id="5" name="Rectangle 4"/>
            <p:cNvSpPr/>
            <p:nvPr/>
          </p:nvSpPr>
          <p:spPr>
            <a:xfrm>
              <a:off x="323528" y="116632"/>
              <a:ext cx="8568952" cy="12241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Callout 3"/>
            <p:cNvSpPr/>
            <p:nvPr/>
          </p:nvSpPr>
          <p:spPr>
            <a:xfrm>
              <a:off x="2699792" y="188640"/>
              <a:ext cx="1800200" cy="100811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 Portal App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0656" y="18864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 Setup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504" y="1484784"/>
            <a:ext cx="8831061" cy="1224136"/>
            <a:chOff x="323528" y="116632"/>
            <a:chExt cx="8568952" cy="1224136"/>
          </a:xfrm>
        </p:grpSpPr>
        <p:sp>
          <p:nvSpPr>
            <p:cNvPr id="9" name="Rectangle 8"/>
            <p:cNvSpPr/>
            <p:nvPr/>
          </p:nvSpPr>
          <p:spPr>
            <a:xfrm>
              <a:off x="323528" y="116632"/>
              <a:ext cx="8568952" cy="12241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4552" y="227112"/>
              <a:ext cx="226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Team Member set up, define Roles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84707" cy="8847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52" y="1647664"/>
            <a:ext cx="701216" cy="701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2" y="1561728"/>
            <a:ext cx="931168" cy="93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4" y="1547689"/>
            <a:ext cx="873199" cy="873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0119" y="1556792"/>
            <a:ext cx="772749" cy="7727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5728" y="2420888"/>
            <a:ext cx="6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1654" y="2420888"/>
            <a:ext cx="6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27819" y="2411596"/>
            <a:ext cx="123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 Team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05074" y="2411596"/>
            <a:ext cx="123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QA Team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1761" y="2420888"/>
            <a:ext cx="61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5106" y="329952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User Story</a:t>
            </a:r>
            <a:endParaRPr lang="en-US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57" y="3226506"/>
            <a:ext cx="884707" cy="8847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73489" y="4711718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 DEV Team, create tasks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6" y="4131425"/>
            <a:ext cx="701216" cy="7012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41" y="5128025"/>
            <a:ext cx="931168" cy="9311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648493" y="3829043"/>
            <a:ext cx="29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 PM, User story created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6" y="5917016"/>
            <a:ext cx="873199" cy="8731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9252" y="5910279"/>
            <a:ext cx="772749" cy="77274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826492" y="5890046"/>
            <a:ext cx="29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Notify RM, PM all tasks completed and ready to be released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453336"/>
            <a:ext cx="214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Notify QA Team for testing</a:t>
            </a:r>
            <a:endParaRPr 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3" y="5157340"/>
            <a:ext cx="931168" cy="9311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8533" y="6021288"/>
            <a:ext cx="214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Notify DEV Team for bugs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539988" y="5243437"/>
            <a:ext cx="236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Notify QA Team bugs are fixed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9" y="4362693"/>
            <a:ext cx="701216" cy="7012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893" y="3387744"/>
            <a:ext cx="772749" cy="77274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00626" y="4635780"/>
            <a:ext cx="236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Notify PM all bugs resolved, ready to be released to Prod</a:t>
            </a:r>
            <a:endParaRPr lang="en-US" sz="1400" dirty="0"/>
          </a:p>
        </p:txBody>
      </p:sp>
      <p:pic>
        <p:nvPicPr>
          <p:cNvPr id="1026" name="Picture 2" descr="http://www.andrehonsberg.com/media/3peeps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83" y="3037051"/>
            <a:ext cx="715765" cy="71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8533" y="2924944"/>
            <a:ext cx="214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Notify Business Users about release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4355976" y="3829043"/>
            <a:ext cx="720080" cy="53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662001" y="4941168"/>
            <a:ext cx="465917" cy="302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508104" y="5917016"/>
            <a:ext cx="153897" cy="222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4162405" y="6381328"/>
            <a:ext cx="726847" cy="408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Arrow 57"/>
          <p:cNvSpPr/>
          <p:nvPr/>
        </p:nvSpPr>
        <p:spPr>
          <a:xfrm>
            <a:off x="1907704" y="5551214"/>
            <a:ext cx="1224136" cy="446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>
            <a:off x="633178" y="5063909"/>
            <a:ext cx="255671" cy="294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457200" y="4005064"/>
            <a:ext cx="431649" cy="357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1539988" y="3387744"/>
            <a:ext cx="600795" cy="36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PLM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Authentication module – Register team members, associate roles, authenticate and authorize based on team member set up.</a:t>
            </a:r>
          </a:p>
          <a:p>
            <a:pPr algn="just"/>
            <a:r>
              <a:rPr lang="en-US" dirty="0" smtClean="0"/>
              <a:t>Dashboard/Home page – View to show the list of tasks assigned to a particular view.</a:t>
            </a:r>
          </a:p>
          <a:p>
            <a:pPr algn="just"/>
            <a:r>
              <a:rPr lang="en-US" dirty="0" smtClean="0"/>
              <a:t>Notifications – Captures all the notification for which the logged in user needs to act upon.</a:t>
            </a:r>
          </a:p>
          <a:p>
            <a:pPr algn="just"/>
            <a:r>
              <a:rPr lang="en-US" dirty="0" smtClean="0"/>
              <a:t>User Story – Captures functional requirements, attach documents, assigned to team member.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PLM System Components(Cont.)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Task – Captures the task implementation details, attach documents, assigned to team member. Ability to enter time against each task.</a:t>
            </a:r>
          </a:p>
          <a:p>
            <a:pPr algn="just"/>
            <a:r>
              <a:rPr lang="en-US" dirty="0" smtClean="0"/>
              <a:t>Bug – Captures the detailed information about the system defect assigned to a developer to work on. Tagged to release.</a:t>
            </a:r>
          </a:p>
          <a:p>
            <a:pPr algn="just"/>
            <a:r>
              <a:rPr lang="en-US" dirty="0" smtClean="0"/>
              <a:t>Workflow/Notification Engine – Status changes will trigger notifications to corresponding resource.</a:t>
            </a:r>
          </a:p>
          <a:p>
            <a:pPr algn="just"/>
            <a:r>
              <a:rPr lang="en-US" dirty="0" smtClean="0"/>
              <a:t>Release Management – Keeps track of the releases,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9621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This system derives its idea from Microsoft’s Team Foundation which is the Enterprise product used across organizations for their project executions.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Pivotal Tracker has similar concepts but it suffices the purpose of just gathering Business Requirements and managing them in the form of Epic, User Stories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stays clean</a:t>
            </a:r>
          </a:p>
          <a:p>
            <a:pPr lvl="1"/>
            <a:r>
              <a:rPr lang="en-US" dirty="0" smtClean="0"/>
              <a:t>Temporary files</a:t>
            </a:r>
          </a:p>
          <a:p>
            <a:pPr lvl="1"/>
            <a:r>
              <a:rPr lang="en-US" dirty="0" smtClean="0"/>
              <a:t>Binaries</a:t>
            </a:r>
          </a:p>
          <a:p>
            <a:r>
              <a:rPr lang="en-US" dirty="0" smtClean="0"/>
              <a:t>Repository stays working</a:t>
            </a:r>
          </a:p>
          <a:p>
            <a:pPr lvl="1"/>
            <a:r>
              <a:rPr lang="en-US" dirty="0" smtClean="0"/>
              <a:t>Build errors</a:t>
            </a:r>
          </a:p>
          <a:p>
            <a:pPr lvl="1"/>
            <a:r>
              <a:rPr lang="en-US" dirty="0" smtClean="0"/>
              <a:t>Validation errors</a:t>
            </a:r>
          </a:p>
          <a:p>
            <a:r>
              <a:rPr lang="en-US" dirty="0" smtClean="0"/>
              <a:t>Repository stays independent</a:t>
            </a:r>
          </a:p>
          <a:p>
            <a:pPr lvl="1"/>
            <a:r>
              <a:rPr lang="en-US" dirty="0" smtClean="0"/>
              <a:t>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631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Life Cycle Management</vt:lpstr>
      <vt:lpstr>Introduction</vt:lpstr>
      <vt:lpstr>Overview</vt:lpstr>
      <vt:lpstr>PLM Phases</vt:lpstr>
      <vt:lpstr> </vt:lpstr>
      <vt:lpstr>PLM System Components</vt:lpstr>
      <vt:lpstr>PLM System Components(Cont.)</vt:lpstr>
      <vt:lpstr>Related Works </vt:lpstr>
      <vt:lpstr>Configuration Management Guidelines</vt:lpstr>
      <vt:lpstr>Branch Management</vt:lpstr>
      <vt:lpstr>Software QA Plan</vt:lpstr>
      <vt:lpstr>Software QA Plan - 2</vt:lpstr>
      <vt:lpstr>Conclusion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Rachit</dc:creator>
  <cp:lastModifiedBy>Boston</cp:lastModifiedBy>
  <cp:revision>60</cp:revision>
  <dcterms:created xsi:type="dcterms:W3CDTF">2013-09-24T02:07:16Z</dcterms:created>
  <dcterms:modified xsi:type="dcterms:W3CDTF">2013-09-26T21:15:16Z</dcterms:modified>
</cp:coreProperties>
</file>