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i="1" dirty="0"/>
              <a:t>STUDENT NAME: yuvaraj </a:t>
            </a:r>
          </a:p>
          <a:p>
            <a:pPr algn="ctr"/>
            <a:r>
              <a:rPr lang="en-US" sz="2400" b="1" i="1" dirty="0"/>
              <a:t>REGISTER NO AND NMID:asunm1112401111058058 </a:t>
            </a:r>
            <a:endParaRPr lang="en-US" sz="2400" b="1" i="1" dirty="0">
              <a:cs typeface="Calibri"/>
            </a:endParaRPr>
          </a:p>
          <a:p>
            <a:pPr algn="ctr"/>
            <a:r>
              <a:rPr lang="en-US" sz="2400" b="1" i="1" dirty="0"/>
              <a:t>DEPARTMENT: computer science </a:t>
            </a:r>
          </a:p>
          <a:p>
            <a:pPr algn="ctr"/>
            <a:r>
              <a:rPr lang="en-US" sz="2400" b="1" i="1" dirty="0"/>
              <a:t>COLLEGE: L.N.Government college, Madras University.</a:t>
            </a:r>
          </a:p>
          <a:p>
            <a:pPr algn="ctr"/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55787" y="20559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E6F37F-61A1-7193-0AAE-F768331CD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76" y="1482782"/>
            <a:ext cx="3026822" cy="4720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E8E069-7E13-F779-7B42-9303FB785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61" y="1424676"/>
            <a:ext cx="3072500" cy="4720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288E42-9FEA-5EBB-69F2-B3F732ED8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793" y="1574676"/>
            <a:ext cx="3195383" cy="4720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61375" y="238748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ED2B9-5621-12F7-76DB-2A4C9DB62C12}"/>
              </a:ext>
            </a:extLst>
          </p:cNvPr>
          <p:cNvSpPr txBox="1"/>
          <p:nvPr/>
        </p:nvSpPr>
        <p:spPr>
          <a:xfrm>
            <a:off x="3050038" y="2419450"/>
            <a:ext cx="6100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/>
              <a:t>THE PORTFOLIO PROVIDES A PROFESSIONAL ONLINE PRESENCE FOR YUVARAJ MAS AN ASPIRING WEB ENGINEER. IT IS WELL-STRUCTURED, VISUALLY MODERN, AND USER-FRIENDLY, MAKING IT USEFUL FOR STUDENTS, RECRUITERS, AND COLLABORATORS. THE SITE CAN BE FURTHER EXPANDED WITH A BACKEND FOR STORING CONTACT FORM SUBMISSIONS OR SHOWCASING LIVE PROJECT DEMS.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4C9A-F27E-F3DA-2E97-6C05B825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984" y="309528"/>
            <a:ext cx="10681335" cy="758190"/>
          </a:xfrm>
        </p:spPr>
        <p:txBody>
          <a:bodyPr/>
          <a:lstStyle/>
          <a:p>
            <a:r>
              <a:rPr lang="en-IN" i="1"/>
              <a:t>Github link</a:t>
            </a:r>
            <a:endParaRPr lang="en-US" i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E8048-773B-AEAE-3EB6-BAD7B0BB7BFF}"/>
              </a:ext>
            </a:extLst>
          </p:cNvPr>
          <p:cNvSpPr txBox="1"/>
          <p:nvPr/>
        </p:nvSpPr>
        <p:spPr>
          <a:xfrm>
            <a:off x="3584864" y="3250446"/>
            <a:ext cx="7169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https://yuvarajdeena0-oss.github.io/TNSDC-FWD-DP/</a:t>
            </a:r>
          </a:p>
        </p:txBody>
      </p:sp>
    </p:spTree>
    <p:extLst>
      <p:ext uri="{BB962C8B-B14F-4D97-AF65-F5344CB8AC3E}">
        <p14:creationId xmlns:p14="http://schemas.microsoft.com/office/powerpoint/2010/main" val="413403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6008" y="2933904"/>
            <a:ext cx="8660431" cy="242820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using front end web development </a:t>
            </a:r>
            <a:endParaRPr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041298" y="152400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919382" y="1970668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ctr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ctr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3424" y="56283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DA59B-C650-9966-B7F6-5AAA81329544}"/>
              </a:ext>
            </a:extLst>
          </p:cNvPr>
          <p:cNvSpPr txBox="1"/>
          <p:nvPr/>
        </p:nvSpPr>
        <p:spPr>
          <a:xfrm>
            <a:off x="2145418" y="2716868"/>
            <a:ext cx="61000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/>
              <a:t>STUDENTS AND BEGINNERS IN WEB ENGINEERING FTEN LACK A SIMPLE, PROFESSIONAL WAY TO PRESENT THEIR SKILLS, PROJECTS, AND ACHIEVEMENTS ONLINE. WITHOUT A PORTFOLIO, IT BECOMES DIFFICULT FOR RECRUITERS, TEACHERS, AND COLLABORATORS T ASSESS THEIR CAPABILITIES QUICKLY.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50038" y="478621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AA18A-E26F-1A35-AAB8-58F1B9EB95ED}"/>
              </a:ext>
            </a:extLst>
          </p:cNvPr>
          <p:cNvSpPr txBox="1"/>
          <p:nvPr/>
        </p:nvSpPr>
        <p:spPr>
          <a:xfrm>
            <a:off x="2631758" y="3181404"/>
            <a:ext cx="61000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/>
              <a:t>THIS PORTFOLIO WEBSITE FOR YUVARAJ M IS A RESPONSIVE, INTERACTIVE WEB APPLICATION BUILT USING HTML, CSS, AND JAVASCRIPT. IT HIGHLIGHTS PERSONAL DETAILS, PROJECTS RELATED TO WEB ENGINEERING, AND A CONTACT FORM FOR COMMUNICATION. THE WEBSITE IS DESIGNED TO BE MOBILE-FRIENDLY AND VISUALLY APPEALING.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20BBC6-5919-E880-4797-A527FB55741C}"/>
              </a:ext>
            </a:extLst>
          </p:cNvPr>
          <p:cNvSpPr txBox="1"/>
          <p:nvPr/>
        </p:nvSpPr>
        <p:spPr>
          <a:xfrm>
            <a:off x="3050038" y="2696448"/>
            <a:ext cx="6100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/>
              <a:t>STUDENTS/FRESHERS PROJECTS. TO SHOWCASE SKILLS ANDRECRUITERS/EMPLOYERS TO EVALUATE CANDIDATE'S TECHNICAL ABILITIES.TEACHERS/MENTORS PROGRESS. TO ASSESS STUDENTCOLLABORATORS/PEERS PROJECT WORK. TO CONNECT AND SHARE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341708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82048" y="730647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2FA7C-437E-2A5C-4BB4-61151759ECC0}"/>
              </a:ext>
            </a:extLst>
          </p:cNvPr>
          <p:cNvSpPr txBox="1"/>
          <p:nvPr/>
        </p:nvSpPr>
        <p:spPr>
          <a:xfrm>
            <a:off x="3050038" y="2696448"/>
            <a:ext cx="6100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/>
              <a:t>LANGUAGES: HTML5, CSS3, JAVASCRIPT ES6.TECHNIQUES: RESPONSIVE DESIGN, GRID &amp; FLEXBOX LAYOUT, CSS TRANSITIONS, AND DOM MANIPULATION FOR INTERACTIVITY.ENVIRONMENT: VS CODE (IDE), MODERN WEB BROWSERS FOR TESTING.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3075" y="439232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2B8D1-8E02-6D6C-CFE6-3373D1152342}"/>
              </a:ext>
            </a:extLst>
          </p:cNvPr>
          <p:cNvSpPr txBox="1"/>
          <p:nvPr/>
        </p:nvSpPr>
        <p:spPr>
          <a:xfrm>
            <a:off x="3050038" y="2419450"/>
            <a:ext cx="6100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/>
              <a:t>NAVBAR PROVIDES EASY NAVIGATION ACROSS SECTIONS.HER SECTION INTRODUCES THE PORTFOLIO WNER WITH A CALL-T-ACTION BUTTON.ABOUT SECTION DISPLAYS PROFILE IMAGE AND SHORT BIOGRAPHY.PROJECTS SECTION SHOWCASES WEB ENGINEERING PROJECTS IN GRID LAYOUT.CONTACT SECTION COMMUNICATION. INTERACTIVE FORM FORFOOTER COPYRIGHT DETAILS.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45A5D-FDEE-1DEB-0B72-F340A97FB3EE}"/>
              </a:ext>
            </a:extLst>
          </p:cNvPr>
          <p:cNvSpPr txBox="1"/>
          <p:nvPr/>
        </p:nvSpPr>
        <p:spPr>
          <a:xfrm>
            <a:off x="3050038" y="2696448"/>
            <a:ext cx="6100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/>
              <a:t>FULLY RESPONSIVE DESIGN (WORKS ON DESKTOP AND MOBILE).ANIMATED PROJECT CARDS (HØVER EFFECTS).INTERACTIVE CONTACT FORM WITH VALIDATION.MOBILE MENU TOGGLE (HAMBURGER NAVIGATION).SMOOTH SCROLLING BETWEEN SECTIONS.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Yuvaraj M</cp:lastModifiedBy>
  <cp:revision>27</cp:revision>
  <dcterms:created xsi:type="dcterms:W3CDTF">2024-03-29T15:07:22Z</dcterms:created>
  <dcterms:modified xsi:type="dcterms:W3CDTF">2025-09-10T06:55:50Z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