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F9BFE-39EB-4F69-9A7A-30DED40E0C0D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23DE178-2462-4EAC-81D7-E02A29A0C753}">
      <dgm:prSet phldrT="[Text]" custT="1"/>
      <dgm:spPr/>
      <dgm:t>
        <a:bodyPr/>
        <a:lstStyle/>
        <a:p>
          <a:r>
            <a:rPr lang="en-US" sz="1600" dirty="0"/>
            <a:t>Activity Handler(RRBOT)</a:t>
          </a:r>
        </a:p>
      </dgm:t>
    </dgm:pt>
    <dgm:pt modelId="{7ED734BD-9E20-4859-878B-686BF956F154}" type="parTrans" cxnId="{0EDFD5E6-98DB-41AA-83F6-A54D24E7DADA}">
      <dgm:prSet/>
      <dgm:spPr/>
      <dgm:t>
        <a:bodyPr/>
        <a:lstStyle/>
        <a:p>
          <a:endParaRPr lang="en-US"/>
        </a:p>
      </dgm:t>
    </dgm:pt>
    <dgm:pt modelId="{75C5E622-5359-45B7-923E-D523CB11BD75}" type="sibTrans" cxnId="{0EDFD5E6-98DB-41AA-83F6-A54D24E7DADA}">
      <dgm:prSet/>
      <dgm:spPr/>
      <dgm:t>
        <a:bodyPr/>
        <a:lstStyle/>
        <a:p>
          <a:endParaRPr lang="en-US"/>
        </a:p>
      </dgm:t>
    </dgm:pt>
    <dgm:pt modelId="{5FC83552-3725-4BCD-9F4C-2E445DED193E}">
      <dgm:prSet phldrT="[Text]" custT="1"/>
      <dgm:spPr/>
      <dgm:t>
        <a:bodyPr/>
        <a:lstStyle/>
        <a:p>
          <a:r>
            <a:rPr lang="en-US" sz="1600" dirty="0"/>
            <a:t>Suggested Actions</a:t>
          </a:r>
        </a:p>
      </dgm:t>
    </dgm:pt>
    <dgm:pt modelId="{A2E94EAA-2B6D-47C1-938C-3925847662A3}" type="parTrans" cxnId="{9CF99468-CDEE-4009-B336-B3E49AC65F89}">
      <dgm:prSet/>
      <dgm:spPr/>
      <dgm:t>
        <a:bodyPr/>
        <a:lstStyle/>
        <a:p>
          <a:endParaRPr lang="en-US"/>
        </a:p>
      </dgm:t>
    </dgm:pt>
    <dgm:pt modelId="{5D1D3220-2642-49D6-997F-2A8E6C9E8FDE}" type="sibTrans" cxnId="{9CF99468-CDEE-4009-B336-B3E49AC65F89}">
      <dgm:prSet/>
      <dgm:spPr/>
      <dgm:t>
        <a:bodyPr/>
        <a:lstStyle/>
        <a:p>
          <a:endParaRPr lang="en-US"/>
        </a:p>
      </dgm:t>
    </dgm:pt>
    <dgm:pt modelId="{87ACD4C8-661E-40C4-A526-463E3EC876E3}">
      <dgm:prSet phldrT="[Text]" custT="1"/>
      <dgm:spPr/>
      <dgm:t>
        <a:bodyPr/>
        <a:lstStyle/>
        <a:p>
          <a:r>
            <a:rPr lang="en-US" sz="1600" dirty="0"/>
            <a:t>Component Dialogs</a:t>
          </a:r>
        </a:p>
      </dgm:t>
    </dgm:pt>
    <dgm:pt modelId="{FA0C8A7F-59BF-459A-9267-6878A9909170}" type="parTrans" cxnId="{2AD2352D-47A6-4750-BB9A-EAFCD9F9990F}">
      <dgm:prSet/>
      <dgm:spPr/>
      <dgm:t>
        <a:bodyPr/>
        <a:lstStyle/>
        <a:p>
          <a:endParaRPr lang="en-US"/>
        </a:p>
      </dgm:t>
    </dgm:pt>
    <dgm:pt modelId="{6A8E4D7E-000E-47EA-BE42-F8499327897A}" type="sibTrans" cxnId="{2AD2352D-47A6-4750-BB9A-EAFCD9F9990F}">
      <dgm:prSet/>
      <dgm:spPr/>
      <dgm:t>
        <a:bodyPr/>
        <a:lstStyle/>
        <a:p>
          <a:endParaRPr lang="en-US"/>
        </a:p>
      </dgm:t>
    </dgm:pt>
    <dgm:pt modelId="{5EAD849F-007E-40E4-A68F-1F62B88F62AA}">
      <dgm:prSet custT="1"/>
      <dgm:spPr/>
      <dgm:t>
        <a:bodyPr/>
        <a:lstStyle/>
        <a:p>
          <a:r>
            <a:rPr lang="en-US" sz="1600" dirty="0"/>
            <a:t>Recognizers</a:t>
          </a:r>
        </a:p>
      </dgm:t>
    </dgm:pt>
    <dgm:pt modelId="{7DA2DB1E-9B6B-4CC1-915A-082BBDD82A74}" type="parTrans" cxnId="{ECB29176-8D42-40B8-9194-001687FD4CBD}">
      <dgm:prSet/>
      <dgm:spPr/>
      <dgm:t>
        <a:bodyPr/>
        <a:lstStyle/>
        <a:p>
          <a:endParaRPr lang="en-US"/>
        </a:p>
      </dgm:t>
    </dgm:pt>
    <dgm:pt modelId="{5BCF296C-95FA-4EF5-B841-925516451E76}" type="sibTrans" cxnId="{ECB29176-8D42-40B8-9194-001687FD4CBD}">
      <dgm:prSet/>
      <dgm:spPr/>
      <dgm:t>
        <a:bodyPr/>
        <a:lstStyle/>
        <a:p>
          <a:endParaRPr lang="en-US"/>
        </a:p>
      </dgm:t>
    </dgm:pt>
    <dgm:pt modelId="{2B9947C0-960D-47D6-BFFE-50403A8D4019}">
      <dgm:prSet custT="1"/>
      <dgm:spPr/>
      <dgm:t>
        <a:bodyPr/>
        <a:lstStyle/>
        <a:p>
          <a:r>
            <a:rPr lang="en-US" sz="1600" dirty="0"/>
            <a:t>State Management</a:t>
          </a:r>
        </a:p>
      </dgm:t>
    </dgm:pt>
    <dgm:pt modelId="{45EC98B3-1379-4446-A42F-9C6921270B01}" type="parTrans" cxnId="{228C1357-1846-479D-B4E1-76CFC076D709}">
      <dgm:prSet/>
      <dgm:spPr/>
      <dgm:t>
        <a:bodyPr/>
        <a:lstStyle/>
        <a:p>
          <a:endParaRPr lang="en-US"/>
        </a:p>
      </dgm:t>
    </dgm:pt>
    <dgm:pt modelId="{98A8BECB-9675-43EA-B234-0582277D3B45}" type="sibTrans" cxnId="{228C1357-1846-479D-B4E1-76CFC076D709}">
      <dgm:prSet/>
      <dgm:spPr/>
      <dgm:t>
        <a:bodyPr/>
        <a:lstStyle/>
        <a:p>
          <a:endParaRPr lang="en-US"/>
        </a:p>
      </dgm:t>
    </dgm:pt>
    <dgm:pt modelId="{2FF8243B-D3CC-462B-BE7F-C696B8441BC3}">
      <dgm:prSet custT="1"/>
      <dgm:spPr/>
      <dgm:t>
        <a:bodyPr/>
        <a:lstStyle/>
        <a:p>
          <a:r>
            <a:rPr lang="en-US" sz="1600" dirty="0"/>
            <a:t>Welcome Message</a:t>
          </a:r>
        </a:p>
      </dgm:t>
    </dgm:pt>
    <dgm:pt modelId="{CF436D3F-14C5-429D-AD1D-C9D60BFF5C0A}" type="parTrans" cxnId="{16265248-A6A3-4AC7-8ED8-4274D5BBA15D}">
      <dgm:prSet/>
      <dgm:spPr/>
      <dgm:t>
        <a:bodyPr/>
        <a:lstStyle/>
        <a:p>
          <a:endParaRPr lang="en-US"/>
        </a:p>
      </dgm:t>
    </dgm:pt>
    <dgm:pt modelId="{F07E8F37-6A4F-493B-98D7-DC2B3CF36BAF}" type="sibTrans" cxnId="{16265248-A6A3-4AC7-8ED8-4274D5BBA15D}">
      <dgm:prSet/>
      <dgm:spPr/>
      <dgm:t>
        <a:bodyPr/>
        <a:lstStyle/>
        <a:p>
          <a:endParaRPr lang="en-US"/>
        </a:p>
      </dgm:t>
    </dgm:pt>
    <dgm:pt modelId="{6EA8FA09-3D76-4DF5-B1E9-595285D70FC9}">
      <dgm:prSet custT="1"/>
      <dgm:spPr/>
      <dgm:t>
        <a:bodyPr/>
        <a:lstStyle/>
        <a:p>
          <a:r>
            <a:rPr lang="en-US" sz="1600" dirty="0"/>
            <a:t>Waterfall Dialog</a:t>
          </a:r>
        </a:p>
      </dgm:t>
    </dgm:pt>
    <dgm:pt modelId="{ACC78072-E892-435B-A49A-23069F5AAC7D}" type="parTrans" cxnId="{4D99B7A3-6499-4895-A647-175C13C02A5C}">
      <dgm:prSet/>
      <dgm:spPr/>
      <dgm:t>
        <a:bodyPr/>
        <a:lstStyle/>
        <a:p>
          <a:endParaRPr lang="en-US"/>
        </a:p>
      </dgm:t>
    </dgm:pt>
    <dgm:pt modelId="{8350946B-2056-41F1-BE3C-CBE9452650A1}" type="sibTrans" cxnId="{4D99B7A3-6499-4895-A647-175C13C02A5C}">
      <dgm:prSet/>
      <dgm:spPr/>
      <dgm:t>
        <a:bodyPr/>
        <a:lstStyle/>
        <a:p>
          <a:endParaRPr lang="en-US"/>
        </a:p>
      </dgm:t>
    </dgm:pt>
    <dgm:pt modelId="{A561079C-6014-42FE-A172-235793113C32}">
      <dgm:prSet custT="1"/>
      <dgm:spPr/>
      <dgm:t>
        <a:bodyPr/>
        <a:lstStyle/>
        <a:p>
          <a:r>
            <a:rPr lang="en-US" sz="1600" dirty="0"/>
            <a:t>LUIS</a:t>
          </a:r>
        </a:p>
      </dgm:t>
    </dgm:pt>
    <dgm:pt modelId="{F7E2BC66-06EC-41C8-9DEA-A1EED832242B}" type="parTrans" cxnId="{E9400D83-A4BB-4AA0-89CB-50AC41DF981B}">
      <dgm:prSet/>
      <dgm:spPr/>
      <dgm:t>
        <a:bodyPr/>
        <a:lstStyle/>
        <a:p>
          <a:endParaRPr lang="en-US"/>
        </a:p>
      </dgm:t>
    </dgm:pt>
    <dgm:pt modelId="{B5038855-E315-45BE-8A97-8C296E3BF204}" type="sibTrans" cxnId="{E9400D83-A4BB-4AA0-89CB-50AC41DF981B}">
      <dgm:prSet/>
      <dgm:spPr/>
      <dgm:t>
        <a:bodyPr/>
        <a:lstStyle/>
        <a:p>
          <a:endParaRPr lang="en-US"/>
        </a:p>
      </dgm:t>
    </dgm:pt>
    <dgm:pt modelId="{DC036CB5-2658-4DED-AF22-D70B91C2E1B8}">
      <dgm:prSet custT="1"/>
      <dgm:spPr/>
      <dgm:t>
        <a:bodyPr/>
        <a:lstStyle/>
        <a:p>
          <a:r>
            <a:rPr lang="en-US" sz="1600" dirty="0" err="1"/>
            <a:t>QnA</a:t>
          </a:r>
          <a:r>
            <a:rPr lang="en-US" sz="1600" dirty="0"/>
            <a:t> Maker</a:t>
          </a:r>
        </a:p>
      </dgm:t>
    </dgm:pt>
    <dgm:pt modelId="{1AB12BA7-1408-4704-8DDC-8E05CB2306A8}" type="parTrans" cxnId="{DD4565F5-2BE1-4421-BCD6-E34F8E0D2015}">
      <dgm:prSet/>
      <dgm:spPr/>
      <dgm:t>
        <a:bodyPr/>
        <a:lstStyle/>
        <a:p>
          <a:endParaRPr lang="en-US"/>
        </a:p>
      </dgm:t>
    </dgm:pt>
    <dgm:pt modelId="{FCA9F5FC-AFB7-4A55-9BCC-E89570EB8F3F}" type="sibTrans" cxnId="{DD4565F5-2BE1-4421-BCD6-E34F8E0D2015}">
      <dgm:prSet/>
      <dgm:spPr/>
      <dgm:t>
        <a:bodyPr/>
        <a:lstStyle/>
        <a:p>
          <a:endParaRPr lang="en-US"/>
        </a:p>
      </dgm:t>
    </dgm:pt>
    <dgm:pt modelId="{A483ACDD-34C8-4F8B-A801-6A0F419564D4}">
      <dgm:prSet custT="1"/>
      <dgm:spPr/>
      <dgm:t>
        <a:bodyPr/>
        <a:lstStyle/>
        <a:p>
          <a:r>
            <a:rPr lang="en-US" sz="1600" dirty="0"/>
            <a:t>User State</a:t>
          </a:r>
        </a:p>
      </dgm:t>
    </dgm:pt>
    <dgm:pt modelId="{FFBECC87-65B3-4B01-A5C3-A28C52D56282}" type="parTrans" cxnId="{6A064FAA-D511-481C-BD56-EADD76A9F99C}">
      <dgm:prSet/>
      <dgm:spPr/>
      <dgm:t>
        <a:bodyPr/>
        <a:lstStyle/>
        <a:p>
          <a:endParaRPr lang="en-US"/>
        </a:p>
      </dgm:t>
    </dgm:pt>
    <dgm:pt modelId="{AEF530AF-CBEE-4E80-9A54-BE732C37409E}" type="sibTrans" cxnId="{6A064FAA-D511-481C-BD56-EADD76A9F99C}">
      <dgm:prSet/>
      <dgm:spPr/>
      <dgm:t>
        <a:bodyPr/>
        <a:lstStyle/>
        <a:p>
          <a:endParaRPr lang="en-US"/>
        </a:p>
      </dgm:t>
    </dgm:pt>
    <dgm:pt modelId="{FE0ADE83-F830-4123-8507-2C82C85529F6}">
      <dgm:prSet custT="1"/>
      <dgm:spPr/>
      <dgm:t>
        <a:bodyPr/>
        <a:lstStyle/>
        <a:p>
          <a:r>
            <a:rPr lang="en-US" sz="1600" dirty="0"/>
            <a:t>Conversation State</a:t>
          </a:r>
        </a:p>
      </dgm:t>
    </dgm:pt>
    <dgm:pt modelId="{A7E5F708-6CD5-4972-998A-E82582C6813B}" type="parTrans" cxnId="{0811B96B-B073-4A29-8763-6053F485F2C2}">
      <dgm:prSet/>
      <dgm:spPr/>
      <dgm:t>
        <a:bodyPr/>
        <a:lstStyle/>
        <a:p>
          <a:endParaRPr lang="en-US"/>
        </a:p>
      </dgm:t>
    </dgm:pt>
    <dgm:pt modelId="{48DAA2A4-38ED-4C6E-8BD3-268AAD8778BC}" type="sibTrans" cxnId="{0811B96B-B073-4A29-8763-6053F485F2C2}">
      <dgm:prSet/>
      <dgm:spPr/>
      <dgm:t>
        <a:bodyPr/>
        <a:lstStyle/>
        <a:p>
          <a:endParaRPr lang="en-US"/>
        </a:p>
      </dgm:t>
    </dgm:pt>
    <dgm:pt modelId="{7A3F313D-5695-4C4C-B791-5917A9F3F4DF}">
      <dgm:prSet custT="1"/>
      <dgm:spPr/>
      <dgm:t>
        <a:bodyPr/>
        <a:lstStyle/>
        <a:p>
          <a:r>
            <a:rPr lang="en-US" sz="1600" dirty="0"/>
            <a:t>Dialog State</a:t>
          </a:r>
        </a:p>
      </dgm:t>
    </dgm:pt>
    <dgm:pt modelId="{78E3D565-2BFC-429D-A086-D2F5D6C1F264}" type="parTrans" cxnId="{D84106BF-AB90-4BEE-83FF-17221AFC8B40}">
      <dgm:prSet/>
      <dgm:spPr/>
      <dgm:t>
        <a:bodyPr/>
        <a:lstStyle/>
        <a:p>
          <a:endParaRPr lang="en-US"/>
        </a:p>
      </dgm:t>
    </dgm:pt>
    <dgm:pt modelId="{059F1488-7AA3-478C-892E-97B76F7A0BF6}" type="sibTrans" cxnId="{D84106BF-AB90-4BEE-83FF-17221AFC8B40}">
      <dgm:prSet/>
      <dgm:spPr/>
      <dgm:t>
        <a:bodyPr/>
        <a:lstStyle/>
        <a:p>
          <a:endParaRPr lang="en-US"/>
        </a:p>
      </dgm:t>
    </dgm:pt>
    <dgm:pt modelId="{3FBEA632-AAE3-4020-B460-64C8417B973A}" type="asst">
      <dgm:prSet custT="1"/>
      <dgm:spPr/>
      <dgm:t>
        <a:bodyPr/>
        <a:lstStyle/>
        <a:p>
          <a:r>
            <a:rPr lang="en-US" sz="1600" dirty="0"/>
            <a:t>Number Prompt</a:t>
          </a:r>
        </a:p>
      </dgm:t>
    </dgm:pt>
    <dgm:pt modelId="{35EBB1B1-BD40-44DC-B4A0-8EA3C0EEA2E5}" type="parTrans" cxnId="{87B38ABB-2EE8-4ED9-8588-AFF9E3D24914}">
      <dgm:prSet/>
      <dgm:spPr/>
      <dgm:t>
        <a:bodyPr/>
        <a:lstStyle/>
        <a:p>
          <a:endParaRPr lang="en-US"/>
        </a:p>
      </dgm:t>
    </dgm:pt>
    <dgm:pt modelId="{B851E73E-9D4F-4818-A6CC-29A40DB29E42}" type="sibTrans" cxnId="{87B38ABB-2EE8-4ED9-8588-AFF9E3D24914}">
      <dgm:prSet/>
      <dgm:spPr/>
      <dgm:t>
        <a:bodyPr/>
        <a:lstStyle/>
        <a:p>
          <a:endParaRPr lang="en-US"/>
        </a:p>
      </dgm:t>
    </dgm:pt>
    <dgm:pt modelId="{841DD860-B27E-4F86-9F92-6D849769A73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Prompt Validators</a:t>
          </a:r>
        </a:p>
      </dgm:t>
    </dgm:pt>
    <dgm:pt modelId="{FE6DB907-E94E-4FDA-B339-E9E975BDC90F}" type="parTrans" cxnId="{F2BD7CD8-1A50-49F1-9818-B1D7A7DEDB8D}">
      <dgm:prSet/>
      <dgm:spPr/>
      <dgm:t>
        <a:bodyPr/>
        <a:lstStyle/>
        <a:p>
          <a:endParaRPr lang="en-US"/>
        </a:p>
      </dgm:t>
    </dgm:pt>
    <dgm:pt modelId="{03DEC4BE-B829-45C2-B23D-7429C857941D}" type="sibTrans" cxnId="{F2BD7CD8-1A50-49F1-9818-B1D7A7DEDB8D}">
      <dgm:prSet/>
      <dgm:spPr/>
      <dgm:t>
        <a:bodyPr/>
        <a:lstStyle/>
        <a:p>
          <a:endParaRPr lang="en-US"/>
        </a:p>
      </dgm:t>
    </dgm:pt>
    <dgm:pt modelId="{16C9D993-6219-4E0D-B2F6-81A409A42754}" type="asst">
      <dgm:prSet custT="1"/>
      <dgm:spPr/>
      <dgm:t>
        <a:bodyPr/>
        <a:lstStyle/>
        <a:p>
          <a:r>
            <a:rPr lang="en-US" sz="1600" dirty="0"/>
            <a:t>Date &amp; Time prompt</a:t>
          </a:r>
        </a:p>
      </dgm:t>
    </dgm:pt>
    <dgm:pt modelId="{242B6DE8-6A1C-4007-9090-D5415BB720D9}" type="parTrans" cxnId="{ECBED9FF-794D-4AF8-9B51-824D2C04EB7B}">
      <dgm:prSet/>
      <dgm:spPr/>
      <dgm:t>
        <a:bodyPr/>
        <a:lstStyle/>
        <a:p>
          <a:endParaRPr lang="en-US"/>
        </a:p>
      </dgm:t>
    </dgm:pt>
    <dgm:pt modelId="{B7C10FCD-24E8-4D2F-847D-36679CDD98BF}" type="sibTrans" cxnId="{ECBED9FF-794D-4AF8-9B51-824D2C04EB7B}">
      <dgm:prSet/>
      <dgm:spPr/>
      <dgm:t>
        <a:bodyPr/>
        <a:lstStyle/>
        <a:p>
          <a:endParaRPr lang="en-US"/>
        </a:p>
      </dgm:t>
    </dgm:pt>
    <dgm:pt modelId="{1E9255A9-4A34-4881-9A20-E673B126C0C3}" type="asst">
      <dgm:prSet/>
      <dgm:spPr/>
      <dgm:t>
        <a:bodyPr/>
        <a:lstStyle/>
        <a:p>
          <a:r>
            <a:rPr lang="en-US" dirty="0"/>
            <a:t>Confirm Prompt</a:t>
          </a:r>
        </a:p>
      </dgm:t>
    </dgm:pt>
    <dgm:pt modelId="{23980E7C-A8AC-457A-8E0C-2BCDAEB56C30}" type="parTrans" cxnId="{A53F1335-5C37-4522-A25F-DBD7C0A375CE}">
      <dgm:prSet/>
      <dgm:spPr/>
      <dgm:t>
        <a:bodyPr/>
        <a:lstStyle/>
        <a:p>
          <a:endParaRPr lang="en-US"/>
        </a:p>
      </dgm:t>
    </dgm:pt>
    <dgm:pt modelId="{28554D36-93B1-4684-9A02-95BF5FA9A957}" type="sibTrans" cxnId="{A53F1335-5C37-4522-A25F-DBD7C0A375CE}">
      <dgm:prSet/>
      <dgm:spPr/>
      <dgm:t>
        <a:bodyPr/>
        <a:lstStyle/>
        <a:p>
          <a:endParaRPr lang="en-US"/>
        </a:p>
      </dgm:t>
    </dgm:pt>
    <dgm:pt modelId="{EA535E98-E39C-4689-AD8B-C5A908E96EF4}" type="pres">
      <dgm:prSet presAssocID="{402F9BFE-39EB-4F69-9A7A-30DED40E0C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01A23E-7EB1-46D2-98BF-5D0B08CD9D6B}" type="pres">
      <dgm:prSet presAssocID="{223DE178-2462-4EAC-81D7-E02A29A0C753}" presName="hierRoot1" presStyleCnt="0">
        <dgm:presLayoutVars>
          <dgm:hierBranch/>
        </dgm:presLayoutVars>
      </dgm:prSet>
      <dgm:spPr/>
    </dgm:pt>
    <dgm:pt modelId="{1190A44F-C061-4450-998B-9E4F6B194905}" type="pres">
      <dgm:prSet presAssocID="{223DE178-2462-4EAC-81D7-E02A29A0C753}" presName="rootComposite1" presStyleCnt="0"/>
      <dgm:spPr/>
    </dgm:pt>
    <dgm:pt modelId="{7230F202-4E5A-440A-880F-EF0F65F84B7B}" type="pres">
      <dgm:prSet presAssocID="{223DE178-2462-4EAC-81D7-E02A29A0C753}" presName="rootText1" presStyleLbl="node0" presStyleIdx="0" presStyleCnt="1" custScaleX="106485" custScaleY="54154" custLinFactNeighborX="-443" custLinFactNeighborY="-620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19727D-ECEA-41A5-9631-7C59C9C76227}" type="pres">
      <dgm:prSet presAssocID="{223DE178-2462-4EAC-81D7-E02A29A0C75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646AFB-BCF2-4633-A37A-FED0774EE57D}" type="pres">
      <dgm:prSet presAssocID="{223DE178-2462-4EAC-81D7-E02A29A0C753}" presName="hierChild2" presStyleCnt="0"/>
      <dgm:spPr/>
    </dgm:pt>
    <dgm:pt modelId="{4E949834-DB5C-45B3-8333-D8BF1459B505}" type="pres">
      <dgm:prSet presAssocID="{A2E94EAA-2B6D-47C1-938C-3925847662A3}" presName="Name35" presStyleLbl="parChTrans1D2" presStyleIdx="0" presStyleCnt="4"/>
      <dgm:spPr/>
      <dgm:t>
        <a:bodyPr/>
        <a:lstStyle/>
        <a:p>
          <a:endParaRPr lang="en-US"/>
        </a:p>
      </dgm:t>
    </dgm:pt>
    <dgm:pt modelId="{BA54D105-495E-452C-B7BD-BE84BD3E1A59}" type="pres">
      <dgm:prSet presAssocID="{5FC83552-3725-4BCD-9F4C-2E445DED193E}" presName="hierRoot2" presStyleCnt="0">
        <dgm:presLayoutVars>
          <dgm:hierBranch/>
        </dgm:presLayoutVars>
      </dgm:prSet>
      <dgm:spPr/>
    </dgm:pt>
    <dgm:pt modelId="{37909F46-DB32-4BF2-BDF1-9586DE7CD25A}" type="pres">
      <dgm:prSet presAssocID="{5FC83552-3725-4BCD-9F4C-2E445DED193E}" presName="rootComposite" presStyleCnt="0"/>
      <dgm:spPr/>
    </dgm:pt>
    <dgm:pt modelId="{4C075F0C-2951-4293-A96B-EB4E8E998BA0}" type="pres">
      <dgm:prSet presAssocID="{5FC83552-3725-4BCD-9F4C-2E445DED193E}" presName="rootText" presStyleLbl="node2" presStyleIdx="0" presStyleCnt="4" custScaleX="88599" custScaleY="42326" custLinFactNeighborX="-54432" custLinFactNeighborY="-5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D85F6-4330-400E-9BFB-5181DAC57FBB}" type="pres">
      <dgm:prSet presAssocID="{5FC83552-3725-4BCD-9F4C-2E445DED193E}" presName="rootConnector" presStyleLbl="node2" presStyleIdx="0" presStyleCnt="4"/>
      <dgm:spPr/>
      <dgm:t>
        <a:bodyPr/>
        <a:lstStyle/>
        <a:p>
          <a:endParaRPr lang="en-US"/>
        </a:p>
      </dgm:t>
    </dgm:pt>
    <dgm:pt modelId="{94F9B4BF-A087-465A-BEAD-99B9D38D3D29}" type="pres">
      <dgm:prSet presAssocID="{5FC83552-3725-4BCD-9F4C-2E445DED193E}" presName="hierChild4" presStyleCnt="0"/>
      <dgm:spPr/>
    </dgm:pt>
    <dgm:pt modelId="{B246DA18-059B-4C70-98E8-8EFE500B8E22}" type="pres">
      <dgm:prSet presAssocID="{CF436D3F-14C5-429D-AD1D-C9D60BFF5C0A}" presName="Name35" presStyleLbl="parChTrans1D3" presStyleIdx="0" presStyleCnt="7"/>
      <dgm:spPr/>
      <dgm:t>
        <a:bodyPr/>
        <a:lstStyle/>
        <a:p>
          <a:endParaRPr lang="en-US"/>
        </a:p>
      </dgm:t>
    </dgm:pt>
    <dgm:pt modelId="{1F184CF3-222D-4BA6-9000-2B7FBDEC801C}" type="pres">
      <dgm:prSet presAssocID="{2FF8243B-D3CC-462B-BE7F-C696B8441BC3}" presName="hierRoot2" presStyleCnt="0">
        <dgm:presLayoutVars>
          <dgm:hierBranch val="init"/>
        </dgm:presLayoutVars>
      </dgm:prSet>
      <dgm:spPr/>
    </dgm:pt>
    <dgm:pt modelId="{2505B6D8-29CD-4A81-8684-4DA46BD95E87}" type="pres">
      <dgm:prSet presAssocID="{2FF8243B-D3CC-462B-BE7F-C696B8441BC3}" presName="rootComposite" presStyleCnt="0"/>
      <dgm:spPr/>
    </dgm:pt>
    <dgm:pt modelId="{35AE5E0B-5743-4C7A-9C5E-211D342F905D}" type="pres">
      <dgm:prSet presAssocID="{2FF8243B-D3CC-462B-BE7F-C696B8441BC3}" presName="rootText" presStyleLbl="node3" presStyleIdx="0" presStyleCnt="7" custScaleX="94248" custScaleY="39081" custLinFactNeighborX="-54136" custLinFactNeighborY="-1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FEA316-6459-4669-9061-6C07EEF07642}" type="pres">
      <dgm:prSet presAssocID="{2FF8243B-D3CC-462B-BE7F-C696B8441BC3}" presName="rootConnector" presStyleLbl="node3" presStyleIdx="0" presStyleCnt="7"/>
      <dgm:spPr/>
      <dgm:t>
        <a:bodyPr/>
        <a:lstStyle/>
        <a:p>
          <a:endParaRPr lang="en-US"/>
        </a:p>
      </dgm:t>
    </dgm:pt>
    <dgm:pt modelId="{226BA480-FC61-4C89-AB87-0DAFFF00CAD7}" type="pres">
      <dgm:prSet presAssocID="{2FF8243B-D3CC-462B-BE7F-C696B8441BC3}" presName="hierChild4" presStyleCnt="0"/>
      <dgm:spPr/>
    </dgm:pt>
    <dgm:pt modelId="{B5FF1194-F418-415C-8D8C-C02D42DA7F7D}" type="pres">
      <dgm:prSet presAssocID="{2FF8243B-D3CC-462B-BE7F-C696B8441BC3}" presName="hierChild5" presStyleCnt="0"/>
      <dgm:spPr/>
    </dgm:pt>
    <dgm:pt modelId="{78708A98-3B69-4184-AD89-9FB842B3D9DA}" type="pres">
      <dgm:prSet presAssocID="{5FC83552-3725-4BCD-9F4C-2E445DED193E}" presName="hierChild5" presStyleCnt="0"/>
      <dgm:spPr/>
    </dgm:pt>
    <dgm:pt modelId="{D635932B-EADF-42A4-9358-BE82C9DD5216}" type="pres">
      <dgm:prSet presAssocID="{FA0C8A7F-59BF-459A-9267-6878A9909170}" presName="Name35" presStyleLbl="parChTrans1D2" presStyleIdx="1" presStyleCnt="4"/>
      <dgm:spPr/>
      <dgm:t>
        <a:bodyPr/>
        <a:lstStyle/>
        <a:p>
          <a:endParaRPr lang="en-US"/>
        </a:p>
      </dgm:t>
    </dgm:pt>
    <dgm:pt modelId="{490ED849-85F8-4AB4-8EC9-D0339C75D751}" type="pres">
      <dgm:prSet presAssocID="{87ACD4C8-661E-40C4-A526-463E3EC876E3}" presName="hierRoot2" presStyleCnt="0">
        <dgm:presLayoutVars>
          <dgm:hierBranch/>
        </dgm:presLayoutVars>
      </dgm:prSet>
      <dgm:spPr/>
    </dgm:pt>
    <dgm:pt modelId="{F3A54E47-B5F2-4F7D-B780-682B9D6144BA}" type="pres">
      <dgm:prSet presAssocID="{87ACD4C8-661E-40C4-A526-463E3EC876E3}" presName="rootComposite" presStyleCnt="0"/>
      <dgm:spPr/>
    </dgm:pt>
    <dgm:pt modelId="{59E63691-D642-4863-8EF1-0C22526C7D3A}" type="pres">
      <dgm:prSet presAssocID="{87ACD4C8-661E-40C4-A526-463E3EC876E3}" presName="rootText" presStyleLbl="node2" presStyleIdx="1" presStyleCnt="4" custScaleX="77053" custScaleY="51288" custLinFactNeighborX="-50119" custLinFactNeighborY="-61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4D7FB-21FE-4441-9AFA-99F31026DD7E}" type="pres">
      <dgm:prSet presAssocID="{87ACD4C8-661E-40C4-A526-463E3EC876E3}" presName="rootConnector" presStyleLbl="node2" presStyleIdx="1" presStyleCnt="4"/>
      <dgm:spPr/>
      <dgm:t>
        <a:bodyPr/>
        <a:lstStyle/>
        <a:p>
          <a:endParaRPr lang="en-US"/>
        </a:p>
      </dgm:t>
    </dgm:pt>
    <dgm:pt modelId="{86960283-83B4-47A8-859D-B3CB16F6FE3E}" type="pres">
      <dgm:prSet presAssocID="{87ACD4C8-661E-40C4-A526-463E3EC876E3}" presName="hierChild4" presStyleCnt="0"/>
      <dgm:spPr/>
    </dgm:pt>
    <dgm:pt modelId="{591924CB-748D-440E-92AB-CBA5268E6E36}" type="pres">
      <dgm:prSet presAssocID="{ACC78072-E892-435B-A49A-23069F5AAC7D}" presName="Name35" presStyleLbl="parChTrans1D3" presStyleIdx="1" presStyleCnt="7"/>
      <dgm:spPr/>
      <dgm:t>
        <a:bodyPr/>
        <a:lstStyle/>
        <a:p>
          <a:endParaRPr lang="en-US"/>
        </a:p>
      </dgm:t>
    </dgm:pt>
    <dgm:pt modelId="{98D6F5DF-4353-407D-B32C-B3C2313584B9}" type="pres">
      <dgm:prSet presAssocID="{6EA8FA09-3D76-4DF5-B1E9-595285D70FC9}" presName="hierRoot2" presStyleCnt="0">
        <dgm:presLayoutVars>
          <dgm:hierBranch val="init"/>
        </dgm:presLayoutVars>
      </dgm:prSet>
      <dgm:spPr/>
    </dgm:pt>
    <dgm:pt modelId="{1ED5910E-7155-4032-A114-43EAE130A4E5}" type="pres">
      <dgm:prSet presAssocID="{6EA8FA09-3D76-4DF5-B1E9-595285D70FC9}" presName="rootComposite" presStyleCnt="0"/>
      <dgm:spPr/>
    </dgm:pt>
    <dgm:pt modelId="{50828F7D-EE19-4878-96D0-DC7B85280935}" type="pres">
      <dgm:prSet presAssocID="{6EA8FA09-3D76-4DF5-B1E9-595285D70FC9}" presName="rootText" presStyleLbl="node3" presStyleIdx="1" presStyleCnt="7" custScaleX="88284" custScaleY="30054" custLinFactNeighborX="-9952" custLinFactNeighborY="39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223526-7B2A-4A1A-A1A9-24E2AC2000F4}" type="pres">
      <dgm:prSet presAssocID="{6EA8FA09-3D76-4DF5-B1E9-595285D70FC9}" presName="rootConnector" presStyleLbl="node3" presStyleIdx="1" presStyleCnt="7"/>
      <dgm:spPr/>
      <dgm:t>
        <a:bodyPr/>
        <a:lstStyle/>
        <a:p>
          <a:endParaRPr lang="en-US"/>
        </a:p>
      </dgm:t>
    </dgm:pt>
    <dgm:pt modelId="{9B014826-EBBC-4324-AE0F-0AD5CD3FEB18}" type="pres">
      <dgm:prSet presAssocID="{6EA8FA09-3D76-4DF5-B1E9-595285D70FC9}" presName="hierChild4" presStyleCnt="0"/>
      <dgm:spPr/>
    </dgm:pt>
    <dgm:pt modelId="{20B43BC1-D7BF-4C2C-80CB-0FAC403FC4DE}" type="pres">
      <dgm:prSet presAssocID="{FE6DB907-E94E-4FDA-B339-E9E975BDC90F}" presName="Name37" presStyleLbl="parChTrans1D4" presStyleIdx="0" presStyleCnt="4"/>
      <dgm:spPr/>
      <dgm:t>
        <a:bodyPr/>
        <a:lstStyle/>
        <a:p>
          <a:endParaRPr lang="en-US"/>
        </a:p>
      </dgm:t>
    </dgm:pt>
    <dgm:pt modelId="{72843DC1-C76E-4795-B41B-4ACEC839BED9}" type="pres">
      <dgm:prSet presAssocID="{841DD860-B27E-4F86-9F92-6D849769A73D}" presName="hierRoot2" presStyleCnt="0">
        <dgm:presLayoutVars>
          <dgm:hierBranch val="init"/>
        </dgm:presLayoutVars>
      </dgm:prSet>
      <dgm:spPr/>
    </dgm:pt>
    <dgm:pt modelId="{7CE66831-3403-49C4-BEC0-F176265707F8}" type="pres">
      <dgm:prSet presAssocID="{841DD860-B27E-4F86-9F92-6D849769A73D}" presName="rootComposite" presStyleCnt="0"/>
      <dgm:spPr/>
    </dgm:pt>
    <dgm:pt modelId="{FFE2CEDA-B4FD-4B55-A0F4-BEA0CF7FD4FE}" type="pres">
      <dgm:prSet presAssocID="{841DD860-B27E-4F86-9F92-6D849769A73D}" presName="rootText" presStyleLbl="node4" presStyleIdx="0" presStyleCnt="1" custScaleX="83492" custScaleY="37085" custLinFactY="-63864" custLinFactNeighborX="-380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35605-5456-4BB7-A928-FFA4FC7738E4}" type="pres">
      <dgm:prSet presAssocID="{841DD860-B27E-4F86-9F92-6D849769A73D}" presName="rootConnector" presStyleLbl="node4" presStyleIdx="0" presStyleCnt="1"/>
      <dgm:spPr/>
      <dgm:t>
        <a:bodyPr/>
        <a:lstStyle/>
        <a:p>
          <a:endParaRPr lang="en-US"/>
        </a:p>
      </dgm:t>
    </dgm:pt>
    <dgm:pt modelId="{90CB313F-F3F0-428E-BD8B-585D3CEBD526}" type="pres">
      <dgm:prSet presAssocID="{841DD860-B27E-4F86-9F92-6D849769A73D}" presName="hierChild4" presStyleCnt="0"/>
      <dgm:spPr/>
    </dgm:pt>
    <dgm:pt modelId="{4E91217F-4F9C-4359-9340-9643820D2B49}" type="pres">
      <dgm:prSet presAssocID="{841DD860-B27E-4F86-9F92-6D849769A73D}" presName="hierChild5" presStyleCnt="0"/>
      <dgm:spPr/>
    </dgm:pt>
    <dgm:pt modelId="{AD597784-5A92-49EB-A0C1-285A43C506F0}" type="pres">
      <dgm:prSet presAssocID="{6EA8FA09-3D76-4DF5-B1E9-595285D70FC9}" presName="hierChild5" presStyleCnt="0"/>
      <dgm:spPr/>
    </dgm:pt>
    <dgm:pt modelId="{79C620DC-372C-4B92-AC07-FC789EFDD052}" type="pres">
      <dgm:prSet presAssocID="{35EBB1B1-BD40-44DC-B4A0-8EA3C0EEA2E5}" presName="Name111" presStyleLbl="parChTrans1D4" presStyleIdx="1" presStyleCnt="4"/>
      <dgm:spPr/>
      <dgm:t>
        <a:bodyPr/>
        <a:lstStyle/>
        <a:p>
          <a:endParaRPr lang="en-US"/>
        </a:p>
      </dgm:t>
    </dgm:pt>
    <dgm:pt modelId="{9743BBC0-9AEB-4A61-B26E-90F289E3E653}" type="pres">
      <dgm:prSet presAssocID="{3FBEA632-AAE3-4020-B460-64C8417B973A}" presName="hierRoot3" presStyleCnt="0">
        <dgm:presLayoutVars>
          <dgm:hierBranch val="init"/>
        </dgm:presLayoutVars>
      </dgm:prSet>
      <dgm:spPr/>
    </dgm:pt>
    <dgm:pt modelId="{2D26C3F4-8B1C-467D-AF13-4EA17CE1DDF6}" type="pres">
      <dgm:prSet presAssocID="{3FBEA632-AAE3-4020-B460-64C8417B973A}" presName="rootComposite3" presStyleCnt="0"/>
      <dgm:spPr/>
    </dgm:pt>
    <dgm:pt modelId="{F534528F-F4F4-4043-BB10-2573F3DF00CF}" type="pres">
      <dgm:prSet presAssocID="{3FBEA632-AAE3-4020-B460-64C8417B973A}" presName="rootText3" presStyleLbl="asst3" presStyleIdx="0" presStyleCnt="3" custScaleX="74726" custScaleY="28260" custLinFactNeighborX="-12936" custLinFactNeighborY="24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FD2F2-80DC-4E3A-863C-BB7B1219FB03}" type="pres">
      <dgm:prSet presAssocID="{3FBEA632-AAE3-4020-B460-64C8417B973A}" presName="rootConnector3" presStyleLbl="asst3" presStyleIdx="0" presStyleCnt="3"/>
      <dgm:spPr/>
      <dgm:t>
        <a:bodyPr/>
        <a:lstStyle/>
        <a:p>
          <a:endParaRPr lang="en-US"/>
        </a:p>
      </dgm:t>
    </dgm:pt>
    <dgm:pt modelId="{F65C6123-8C0B-4CC9-90E4-0DF0C9597E9F}" type="pres">
      <dgm:prSet presAssocID="{3FBEA632-AAE3-4020-B460-64C8417B973A}" presName="hierChild6" presStyleCnt="0"/>
      <dgm:spPr/>
    </dgm:pt>
    <dgm:pt modelId="{62F2D888-6DBB-428B-AC99-6FC65FF012B9}" type="pres">
      <dgm:prSet presAssocID="{3FBEA632-AAE3-4020-B460-64C8417B973A}" presName="hierChild7" presStyleCnt="0"/>
      <dgm:spPr/>
    </dgm:pt>
    <dgm:pt modelId="{016CF6FD-5197-41EE-A410-E7523BD16B14}" type="pres">
      <dgm:prSet presAssocID="{242B6DE8-6A1C-4007-9090-D5415BB720D9}" presName="Name111" presStyleLbl="parChTrans1D4" presStyleIdx="2" presStyleCnt="4"/>
      <dgm:spPr/>
      <dgm:t>
        <a:bodyPr/>
        <a:lstStyle/>
        <a:p>
          <a:endParaRPr lang="en-US"/>
        </a:p>
      </dgm:t>
    </dgm:pt>
    <dgm:pt modelId="{361F24D7-8B5C-44AC-9A9F-7EB1FAB5EDF2}" type="pres">
      <dgm:prSet presAssocID="{16C9D993-6219-4E0D-B2F6-81A409A42754}" presName="hierRoot3" presStyleCnt="0">
        <dgm:presLayoutVars>
          <dgm:hierBranch val="init"/>
        </dgm:presLayoutVars>
      </dgm:prSet>
      <dgm:spPr/>
    </dgm:pt>
    <dgm:pt modelId="{D23610FD-83E0-46C6-AB8F-9177E14A533B}" type="pres">
      <dgm:prSet presAssocID="{16C9D993-6219-4E0D-B2F6-81A409A42754}" presName="rootComposite3" presStyleCnt="0"/>
      <dgm:spPr/>
    </dgm:pt>
    <dgm:pt modelId="{8E3B1643-737B-462C-8BAF-512FCBA33764}" type="pres">
      <dgm:prSet presAssocID="{16C9D993-6219-4E0D-B2F6-81A409A42754}" presName="rootText3" presStyleLbl="asst3" presStyleIdx="1" presStyleCnt="3" custScaleX="82453" custScaleY="54166" custLinFactNeighborX="-20573" custLinFactNeighborY="253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CB422-A840-4E93-A705-DFD10E1678EC}" type="pres">
      <dgm:prSet presAssocID="{16C9D993-6219-4E0D-B2F6-81A409A42754}" presName="rootConnector3" presStyleLbl="asst3" presStyleIdx="1" presStyleCnt="3"/>
      <dgm:spPr/>
      <dgm:t>
        <a:bodyPr/>
        <a:lstStyle/>
        <a:p>
          <a:endParaRPr lang="en-US"/>
        </a:p>
      </dgm:t>
    </dgm:pt>
    <dgm:pt modelId="{3178956D-0A74-40C0-8BF8-102C5920D588}" type="pres">
      <dgm:prSet presAssocID="{16C9D993-6219-4E0D-B2F6-81A409A42754}" presName="hierChild6" presStyleCnt="0"/>
      <dgm:spPr/>
    </dgm:pt>
    <dgm:pt modelId="{D6B258F0-4BEF-4743-922E-197555724AC3}" type="pres">
      <dgm:prSet presAssocID="{16C9D993-6219-4E0D-B2F6-81A409A42754}" presName="hierChild7" presStyleCnt="0"/>
      <dgm:spPr/>
    </dgm:pt>
    <dgm:pt modelId="{7E968446-DFA9-452A-9906-BE45B61B409A}" type="pres">
      <dgm:prSet presAssocID="{23980E7C-A8AC-457A-8E0C-2BCDAEB56C30}" presName="Name111" presStyleLbl="parChTrans1D4" presStyleIdx="3" presStyleCnt="4"/>
      <dgm:spPr/>
      <dgm:t>
        <a:bodyPr/>
        <a:lstStyle/>
        <a:p>
          <a:endParaRPr lang="en-US"/>
        </a:p>
      </dgm:t>
    </dgm:pt>
    <dgm:pt modelId="{E89B9FE2-CF15-4A99-A5F8-5F0C71D12387}" type="pres">
      <dgm:prSet presAssocID="{1E9255A9-4A34-4881-9A20-E673B126C0C3}" presName="hierRoot3" presStyleCnt="0">
        <dgm:presLayoutVars>
          <dgm:hierBranch val="init"/>
        </dgm:presLayoutVars>
      </dgm:prSet>
      <dgm:spPr/>
    </dgm:pt>
    <dgm:pt modelId="{D28C2C3C-2EE5-4281-8457-178BD0E5911D}" type="pres">
      <dgm:prSet presAssocID="{1E9255A9-4A34-4881-9A20-E673B126C0C3}" presName="rootComposite3" presStyleCnt="0"/>
      <dgm:spPr/>
    </dgm:pt>
    <dgm:pt modelId="{0FDF9B99-0A20-47A1-9435-39676FF81D99}" type="pres">
      <dgm:prSet presAssocID="{1E9255A9-4A34-4881-9A20-E673B126C0C3}" presName="rootText3" presStyleLbl="asst3" presStyleIdx="2" presStyleCnt="3" custScaleX="58505" custScaleY="40235" custLinFactNeighborX="-20414" custLinFactNeighborY="-424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A2367-3265-4B23-9A3E-D73E90ADA41A}" type="pres">
      <dgm:prSet presAssocID="{1E9255A9-4A34-4881-9A20-E673B126C0C3}" presName="rootConnector3" presStyleLbl="asst3" presStyleIdx="2" presStyleCnt="3"/>
      <dgm:spPr/>
      <dgm:t>
        <a:bodyPr/>
        <a:lstStyle/>
        <a:p>
          <a:endParaRPr lang="en-US"/>
        </a:p>
      </dgm:t>
    </dgm:pt>
    <dgm:pt modelId="{24965EBA-526D-4852-8695-9B4EDF542A87}" type="pres">
      <dgm:prSet presAssocID="{1E9255A9-4A34-4881-9A20-E673B126C0C3}" presName="hierChild6" presStyleCnt="0"/>
      <dgm:spPr/>
    </dgm:pt>
    <dgm:pt modelId="{A5D82768-9CA8-4CB8-AC7D-9B6D8094413F}" type="pres">
      <dgm:prSet presAssocID="{1E9255A9-4A34-4881-9A20-E673B126C0C3}" presName="hierChild7" presStyleCnt="0"/>
      <dgm:spPr/>
    </dgm:pt>
    <dgm:pt modelId="{14E5892B-43E5-459F-8DB3-399E8DC76A71}" type="pres">
      <dgm:prSet presAssocID="{87ACD4C8-661E-40C4-A526-463E3EC876E3}" presName="hierChild5" presStyleCnt="0"/>
      <dgm:spPr/>
    </dgm:pt>
    <dgm:pt modelId="{25EA0A2F-9664-4813-A441-1573C1E2C30A}" type="pres">
      <dgm:prSet presAssocID="{7DA2DB1E-9B6B-4CC1-915A-082BBDD82A74}" presName="Name35" presStyleLbl="parChTrans1D2" presStyleIdx="2" presStyleCnt="4"/>
      <dgm:spPr/>
      <dgm:t>
        <a:bodyPr/>
        <a:lstStyle/>
        <a:p>
          <a:endParaRPr lang="en-US"/>
        </a:p>
      </dgm:t>
    </dgm:pt>
    <dgm:pt modelId="{B61965BB-24B1-4127-8D53-74F8F4DA3EAB}" type="pres">
      <dgm:prSet presAssocID="{5EAD849F-007E-40E4-A68F-1F62B88F62AA}" presName="hierRoot2" presStyleCnt="0">
        <dgm:presLayoutVars>
          <dgm:hierBranch/>
        </dgm:presLayoutVars>
      </dgm:prSet>
      <dgm:spPr/>
    </dgm:pt>
    <dgm:pt modelId="{8E843CD3-9398-45D4-B8E2-85D5E0ED9F87}" type="pres">
      <dgm:prSet presAssocID="{5EAD849F-007E-40E4-A68F-1F62B88F62AA}" presName="rootComposite" presStyleCnt="0"/>
      <dgm:spPr/>
    </dgm:pt>
    <dgm:pt modelId="{B67B353A-C5A9-4ED9-80E2-0B90EDA8F5BF}" type="pres">
      <dgm:prSet presAssocID="{5EAD849F-007E-40E4-A68F-1F62B88F62AA}" presName="rootText" presStyleLbl="node2" presStyleIdx="2" presStyleCnt="4" custScaleX="54642" custScaleY="36259" custLinFactNeighborX="8774" custLinFactNeighborY="-5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4A43FB-307F-454E-B440-76FEBDFC3F6D}" type="pres">
      <dgm:prSet presAssocID="{5EAD849F-007E-40E4-A68F-1F62B88F62AA}" presName="rootConnector" presStyleLbl="node2" presStyleIdx="2" presStyleCnt="4"/>
      <dgm:spPr/>
      <dgm:t>
        <a:bodyPr/>
        <a:lstStyle/>
        <a:p>
          <a:endParaRPr lang="en-US"/>
        </a:p>
      </dgm:t>
    </dgm:pt>
    <dgm:pt modelId="{D6E9D730-2AA8-4233-90DD-C2498108677F}" type="pres">
      <dgm:prSet presAssocID="{5EAD849F-007E-40E4-A68F-1F62B88F62AA}" presName="hierChild4" presStyleCnt="0"/>
      <dgm:spPr/>
    </dgm:pt>
    <dgm:pt modelId="{86790B8C-82C7-4B12-8786-4861CAFEE715}" type="pres">
      <dgm:prSet presAssocID="{F7E2BC66-06EC-41C8-9DEA-A1EED832242B}" presName="Name35" presStyleLbl="parChTrans1D3" presStyleIdx="2" presStyleCnt="7"/>
      <dgm:spPr/>
      <dgm:t>
        <a:bodyPr/>
        <a:lstStyle/>
        <a:p>
          <a:endParaRPr lang="en-US"/>
        </a:p>
      </dgm:t>
    </dgm:pt>
    <dgm:pt modelId="{B17C756D-0767-4B72-920B-86F43CAA4A26}" type="pres">
      <dgm:prSet presAssocID="{A561079C-6014-42FE-A172-235793113C32}" presName="hierRoot2" presStyleCnt="0">
        <dgm:presLayoutVars>
          <dgm:hierBranch val="init"/>
        </dgm:presLayoutVars>
      </dgm:prSet>
      <dgm:spPr/>
    </dgm:pt>
    <dgm:pt modelId="{AD5554B7-46AA-4C54-BEF6-DC1F1602AD8B}" type="pres">
      <dgm:prSet presAssocID="{A561079C-6014-42FE-A172-235793113C32}" presName="rootComposite" presStyleCnt="0"/>
      <dgm:spPr/>
    </dgm:pt>
    <dgm:pt modelId="{060ED5CB-4B0A-4855-A3FD-24CF8376913D}" type="pres">
      <dgm:prSet presAssocID="{A561079C-6014-42FE-A172-235793113C32}" presName="rootText" presStyleLbl="node3" presStyleIdx="2" presStyleCnt="7" custScaleX="24341" custScaleY="31499" custLinFactNeighborX="14392" custLinFactNeighborY="-4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F8629-0E01-4DED-B6DB-0FAC3AF0E31F}" type="pres">
      <dgm:prSet presAssocID="{A561079C-6014-42FE-A172-235793113C32}" presName="rootConnector" presStyleLbl="node3" presStyleIdx="2" presStyleCnt="7"/>
      <dgm:spPr/>
      <dgm:t>
        <a:bodyPr/>
        <a:lstStyle/>
        <a:p>
          <a:endParaRPr lang="en-US"/>
        </a:p>
      </dgm:t>
    </dgm:pt>
    <dgm:pt modelId="{2DE89E3F-C67D-4E3C-A079-83261C452297}" type="pres">
      <dgm:prSet presAssocID="{A561079C-6014-42FE-A172-235793113C32}" presName="hierChild4" presStyleCnt="0"/>
      <dgm:spPr/>
    </dgm:pt>
    <dgm:pt modelId="{9E6701D1-DBE1-405F-BE22-234CFAE7845A}" type="pres">
      <dgm:prSet presAssocID="{A561079C-6014-42FE-A172-235793113C32}" presName="hierChild5" presStyleCnt="0"/>
      <dgm:spPr/>
    </dgm:pt>
    <dgm:pt modelId="{AD268349-52BA-4DDE-86B5-77BD2AD84E66}" type="pres">
      <dgm:prSet presAssocID="{1AB12BA7-1408-4704-8DDC-8E05CB2306A8}" presName="Name35" presStyleLbl="parChTrans1D3" presStyleIdx="3" presStyleCnt="7"/>
      <dgm:spPr/>
      <dgm:t>
        <a:bodyPr/>
        <a:lstStyle/>
        <a:p>
          <a:endParaRPr lang="en-US"/>
        </a:p>
      </dgm:t>
    </dgm:pt>
    <dgm:pt modelId="{F0232D15-A8F2-48BC-A192-4ACBC0AF9793}" type="pres">
      <dgm:prSet presAssocID="{DC036CB5-2658-4DED-AF22-D70B91C2E1B8}" presName="hierRoot2" presStyleCnt="0">
        <dgm:presLayoutVars>
          <dgm:hierBranch val="init"/>
        </dgm:presLayoutVars>
      </dgm:prSet>
      <dgm:spPr/>
    </dgm:pt>
    <dgm:pt modelId="{F35CD036-B466-4A09-A947-00D54C01C15F}" type="pres">
      <dgm:prSet presAssocID="{DC036CB5-2658-4DED-AF22-D70B91C2E1B8}" presName="rootComposite" presStyleCnt="0"/>
      <dgm:spPr/>
    </dgm:pt>
    <dgm:pt modelId="{65A108EA-7ADB-4C32-8858-9D5662AF4639}" type="pres">
      <dgm:prSet presAssocID="{DC036CB5-2658-4DED-AF22-D70B91C2E1B8}" presName="rootText" presStyleLbl="node3" presStyleIdx="3" presStyleCnt="7" custScaleX="58614" custScaleY="34889" custLinFactNeighborX="19279" custLinFactNeighborY="-43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64E657-D597-4D84-AE4D-881FDDCFED87}" type="pres">
      <dgm:prSet presAssocID="{DC036CB5-2658-4DED-AF22-D70B91C2E1B8}" presName="rootConnector" presStyleLbl="node3" presStyleIdx="3" presStyleCnt="7"/>
      <dgm:spPr/>
      <dgm:t>
        <a:bodyPr/>
        <a:lstStyle/>
        <a:p>
          <a:endParaRPr lang="en-US"/>
        </a:p>
      </dgm:t>
    </dgm:pt>
    <dgm:pt modelId="{ED775CB0-92EB-41A6-A579-18B2C4BEF610}" type="pres">
      <dgm:prSet presAssocID="{DC036CB5-2658-4DED-AF22-D70B91C2E1B8}" presName="hierChild4" presStyleCnt="0"/>
      <dgm:spPr/>
    </dgm:pt>
    <dgm:pt modelId="{E248B57C-D425-40EF-90EC-7454B1AC2C08}" type="pres">
      <dgm:prSet presAssocID="{DC036CB5-2658-4DED-AF22-D70B91C2E1B8}" presName="hierChild5" presStyleCnt="0"/>
      <dgm:spPr/>
    </dgm:pt>
    <dgm:pt modelId="{3F8368C5-FB63-421D-BCEA-B9AF32ADBD90}" type="pres">
      <dgm:prSet presAssocID="{5EAD849F-007E-40E4-A68F-1F62B88F62AA}" presName="hierChild5" presStyleCnt="0"/>
      <dgm:spPr/>
    </dgm:pt>
    <dgm:pt modelId="{3139EC6D-E007-4C0D-9A7C-2A5891AA5D39}" type="pres">
      <dgm:prSet presAssocID="{45EC98B3-1379-4446-A42F-9C6921270B01}" presName="Name35" presStyleLbl="parChTrans1D2" presStyleIdx="3" presStyleCnt="4"/>
      <dgm:spPr/>
      <dgm:t>
        <a:bodyPr/>
        <a:lstStyle/>
        <a:p>
          <a:endParaRPr lang="en-US"/>
        </a:p>
      </dgm:t>
    </dgm:pt>
    <dgm:pt modelId="{3849554C-4179-45D3-ADC7-80EAFEE42E5F}" type="pres">
      <dgm:prSet presAssocID="{2B9947C0-960D-47D6-BFFE-50403A8D4019}" presName="hierRoot2" presStyleCnt="0">
        <dgm:presLayoutVars>
          <dgm:hierBranch val="r"/>
        </dgm:presLayoutVars>
      </dgm:prSet>
      <dgm:spPr/>
    </dgm:pt>
    <dgm:pt modelId="{EF4ABDBE-F5CC-4A6F-AC3C-5EA1605F5BD6}" type="pres">
      <dgm:prSet presAssocID="{2B9947C0-960D-47D6-BFFE-50403A8D4019}" presName="rootComposite" presStyleCnt="0"/>
      <dgm:spPr/>
    </dgm:pt>
    <dgm:pt modelId="{1E32189E-B2E5-4720-ABDB-61860F02C520}" type="pres">
      <dgm:prSet presAssocID="{2B9947C0-960D-47D6-BFFE-50403A8D4019}" presName="rootText" presStyleLbl="node2" presStyleIdx="3" presStyleCnt="4" custAng="10800000" custFlipVert="1" custScaleX="62298" custScaleY="51625" custLinFactNeighborX="48152" custLinFactNeighborY="-51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A2C8A-872F-447D-99D8-68AABA43741B}" type="pres">
      <dgm:prSet presAssocID="{2B9947C0-960D-47D6-BFFE-50403A8D4019}" presName="rootConnector" presStyleLbl="node2" presStyleIdx="3" presStyleCnt="4"/>
      <dgm:spPr/>
      <dgm:t>
        <a:bodyPr/>
        <a:lstStyle/>
        <a:p>
          <a:endParaRPr lang="en-US"/>
        </a:p>
      </dgm:t>
    </dgm:pt>
    <dgm:pt modelId="{08CC9BCD-9193-48E9-8B59-AD6EE0CF4116}" type="pres">
      <dgm:prSet presAssocID="{2B9947C0-960D-47D6-BFFE-50403A8D4019}" presName="hierChild4" presStyleCnt="0"/>
      <dgm:spPr/>
    </dgm:pt>
    <dgm:pt modelId="{CF9DD1D7-E8AD-4914-8B8C-9DCDE29D8937}" type="pres">
      <dgm:prSet presAssocID="{FFBECC87-65B3-4B01-A5C3-A28C52D56282}" presName="Name50" presStyleLbl="parChTrans1D3" presStyleIdx="4" presStyleCnt="7"/>
      <dgm:spPr/>
      <dgm:t>
        <a:bodyPr/>
        <a:lstStyle/>
        <a:p>
          <a:endParaRPr lang="en-US"/>
        </a:p>
      </dgm:t>
    </dgm:pt>
    <dgm:pt modelId="{FA701A48-C05A-44EF-B669-18E66D5B1CC5}" type="pres">
      <dgm:prSet presAssocID="{A483ACDD-34C8-4F8B-A801-6A0F419564D4}" presName="hierRoot2" presStyleCnt="0">
        <dgm:presLayoutVars>
          <dgm:hierBranch val="init"/>
        </dgm:presLayoutVars>
      </dgm:prSet>
      <dgm:spPr/>
    </dgm:pt>
    <dgm:pt modelId="{4AD4BE3B-E27C-453C-B017-B6BD5C989443}" type="pres">
      <dgm:prSet presAssocID="{A483ACDD-34C8-4F8B-A801-6A0F419564D4}" presName="rootComposite" presStyleCnt="0"/>
      <dgm:spPr/>
    </dgm:pt>
    <dgm:pt modelId="{9AC07F13-CC51-4CF2-92EA-26D9139647E9}" type="pres">
      <dgm:prSet presAssocID="{A483ACDD-34C8-4F8B-A801-6A0F419564D4}" presName="rootText" presStyleLbl="node3" presStyleIdx="4" presStyleCnt="7" custScaleX="57293" custScaleY="26327" custLinFactNeighborX="67252" custLinFactNeighborY="-99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0C9991-A12A-4FB6-86DA-43ECEC6217F2}" type="pres">
      <dgm:prSet presAssocID="{A483ACDD-34C8-4F8B-A801-6A0F419564D4}" presName="rootConnector" presStyleLbl="node3" presStyleIdx="4" presStyleCnt="7"/>
      <dgm:spPr/>
      <dgm:t>
        <a:bodyPr/>
        <a:lstStyle/>
        <a:p>
          <a:endParaRPr lang="en-US"/>
        </a:p>
      </dgm:t>
    </dgm:pt>
    <dgm:pt modelId="{08AE86E6-7A55-4198-B2A4-B6D954B53821}" type="pres">
      <dgm:prSet presAssocID="{A483ACDD-34C8-4F8B-A801-6A0F419564D4}" presName="hierChild4" presStyleCnt="0"/>
      <dgm:spPr/>
    </dgm:pt>
    <dgm:pt modelId="{3061880E-15C2-44B2-9F64-B5DA53EB9BDC}" type="pres">
      <dgm:prSet presAssocID="{A483ACDD-34C8-4F8B-A801-6A0F419564D4}" presName="hierChild5" presStyleCnt="0"/>
      <dgm:spPr/>
    </dgm:pt>
    <dgm:pt modelId="{21473DFE-3D81-480D-B36A-C66F26472CF4}" type="pres">
      <dgm:prSet presAssocID="{A7E5F708-6CD5-4972-998A-E82582C6813B}" presName="Name50" presStyleLbl="parChTrans1D3" presStyleIdx="5" presStyleCnt="7"/>
      <dgm:spPr/>
      <dgm:t>
        <a:bodyPr/>
        <a:lstStyle/>
        <a:p>
          <a:endParaRPr lang="en-US"/>
        </a:p>
      </dgm:t>
    </dgm:pt>
    <dgm:pt modelId="{75B6BD76-78C9-4714-B268-02EDB60E85E2}" type="pres">
      <dgm:prSet presAssocID="{FE0ADE83-F830-4123-8507-2C82C85529F6}" presName="hierRoot2" presStyleCnt="0">
        <dgm:presLayoutVars>
          <dgm:hierBranch val="init"/>
        </dgm:presLayoutVars>
      </dgm:prSet>
      <dgm:spPr/>
    </dgm:pt>
    <dgm:pt modelId="{2D6270E6-B96D-4A92-B984-6E1B2AC43650}" type="pres">
      <dgm:prSet presAssocID="{FE0ADE83-F830-4123-8507-2C82C85529F6}" presName="rootComposite" presStyleCnt="0"/>
      <dgm:spPr/>
    </dgm:pt>
    <dgm:pt modelId="{01C582F2-134D-424D-8645-E3CD771240FF}" type="pres">
      <dgm:prSet presAssocID="{FE0ADE83-F830-4123-8507-2C82C85529F6}" presName="rootText" presStyleLbl="node3" presStyleIdx="5" presStyleCnt="7" custScaleX="71663" custScaleY="51588" custLinFactNeighborX="68789" custLinFactNeighborY="-24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8E838-A4DD-4833-A238-5726E2AB7CB6}" type="pres">
      <dgm:prSet presAssocID="{FE0ADE83-F830-4123-8507-2C82C85529F6}" presName="rootConnector" presStyleLbl="node3" presStyleIdx="5" presStyleCnt="7"/>
      <dgm:spPr/>
      <dgm:t>
        <a:bodyPr/>
        <a:lstStyle/>
        <a:p>
          <a:endParaRPr lang="en-US"/>
        </a:p>
      </dgm:t>
    </dgm:pt>
    <dgm:pt modelId="{5A6723C4-7EFE-4682-BDB5-2036FEF99290}" type="pres">
      <dgm:prSet presAssocID="{FE0ADE83-F830-4123-8507-2C82C85529F6}" presName="hierChild4" presStyleCnt="0"/>
      <dgm:spPr/>
    </dgm:pt>
    <dgm:pt modelId="{4556B431-90FF-45C6-A032-5BE0819966B7}" type="pres">
      <dgm:prSet presAssocID="{FE0ADE83-F830-4123-8507-2C82C85529F6}" presName="hierChild5" presStyleCnt="0"/>
      <dgm:spPr/>
    </dgm:pt>
    <dgm:pt modelId="{6B7A8944-80D1-438C-BB5F-CFAA28C52F9F}" type="pres">
      <dgm:prSet presAssocID="{78E3D565-2BFC-429D-A086-D2F5D6C1F264}" presName="Name50" presStyleLbl="parChTrans1D3" presStyleIdx="6" presStyleCnt="7"/>
      <dgm:spPr/>
      <dgm:t>
        <a:bodyPr/>
        <a:lstStyle/>
        <a:p>
          <a:endParaRPr lang="en-US"/>
        </a:p>
      </dgm:t>
    </dgm:pt>
    <dgm:pt modelId="{018B3B9E-77A5-4733-BE8C-CB4F14762DB2}" type="pres">
      <dgm:prSet presAssocID="{7A3F313D-5695-4C4C-B791-5917A9F3F4DF}" presName="hierRoot2" presStyleCnt="0">
        <dgm:presLayoutVars>
          <dgm:hierBranch val="init"/>
        </dgm:presLayoutVars>
      </dgm:prSet>
      <dgm:spPr/>
    </dgm:pt>
    <dgm:pt modelId="{575009C6-74D5-4C91-8714-AB7F123267B4}" type="pres">
      <dgm:prSet presAssocID="{7A3F313D-5695-4C4C-B791-5917A9F3F4DF}" presName="rootComposite" presStyleCnt="0"/>
      <dgm:spPr/>
    </dgm:pt>
    <dgm:pt modelId="{08139908-F3E0-4DFE-89BB-B81A554E3730}" type="pres">
      <dgm:prSet presAssocID="{7A3F313D-5695-4C4C-B791-5917A9F3F4DF}" presName="rootText" presStyleLbl="node3" presStyleIdx="6" presStyleCnt="7" custScaleX="53349" custScaleY="32804" custLinFactNeighborX="70141" custLinFactNeighborY="-446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5E0F3-8324-42AE-B6A9-FB0FEC197A10}" type="pres">
      <dgm:prSet presAssocID="{7A3F313D-5695-4C4C-B791-5917A9F3F4DF}" presName="rootConnector" presStyleLbl="node3" presStyleIdx="6" presStyleCnt="7"/>
      <dgm:spPr/>
      <dgm:t>
        <a:bodyPr/>
        <a:lstStyle/>
        <a:p>
          <a:endParaRPr lang="en-US"/>
        </a:p>
      </dgm:t>
    </dgm:pt>
    <dgm:pt modelId="{4789D7E7-6E68-4019-B3E6-8E630F017C1F}" type="pres">
      <dgm:prSet presAssocID="{7A3F313D-5695-4C4C-B791-5917A9F3F4DF}" presName="hierChild4" presStyleCnt="0"/>
      <dgm:spPr/>
    </dgm:pt>
    <dgm:pt modelId="{513A67AF-A4ED-4810-A4A2-3869FDC31A5B}" type="pres">
      <dgm:prSet presAssocID="{7A3F313D-5695-4C4C-B791-5917A9F3F4DF}" presName="hierChild5" presStyleCnt="0"/>
      <dgm:spPr/>
    </dgm:pt>
    <dgm:pt modelId="{24E1D00A-BAA2-44BC-A461-FEAE82F9CF69}" type="pres">
      <dgm:prSet presAssocID="{2B9947C0-960D-47D6-BFFE-50403A8D4019}" presName="hierChild5" presStyleCnt="0"/>
      <dgm:spPr/>
    </dgm:pt>
    <dgm:pt modelId="{D32CC2D5-CC76-404A-ADAF-9CE2279D7D85}" type="pres">
      <dgm:prSet presAssocID="{223DE178-2462-4EAC-81D7-E02A29A0C753}" presName="hierChild3" presStyleCnt="0"/>
      <dgm:spPr/>
    </dgm:pt>
  </dgm:ptLst>
  <dgm:cxnLst>
    <dgm:cxn modelId="{FE08783F-8148-468F-8205-629CAB69ECD9}" type="presOf" srcId="{6EA8FA09-3D76-4DF5-B1E9-595285D70FC9}" destId="{CE223526-7B2A-4A1A-A1A9-24E2AC2000F4}" srcOrd="1" destOrd="0" presId="urn:microsoft.com/office/officeart/2005/8/layout/orgChart1#1"/>
    <dgm:cxn modelId="{6A064FAA-D511-481C-BD56-EADD76A9F99C}" srcId="{2B9947C0-960D-47D6-BFFE-50403A8D4019}" destId="{A483ACDD-34C8-4F8B-A801-6A0F419564D4}" srcOrd="0" destOrd="0" parTransId="{FFBECC87-65B3-4B01-A5C3-A28C52D56282}" sibTransId="{AEF530AF-CBEE-4E80-9A54-BE732C37409E}"/>
    <dgm:cxn modelId="{228C1357-1846-479D-B4E1-76CFC076D709}" srcId="{223DE178-2462-4EAC-81D7-E02A29A0C753}" destId="{2B9947C0-960D-47D6-BFFE-50403A8D4019}" srcOrd="3" destOrd="0" parTransId="{45EC98B3-1379-4446-A42F-9C6921270B01}" sibTransId="{98A8BECB-9675-43EA-B234-0582277D3B45}"/>
    <dgm:cxn modelId="{ECB29176-8D42-40B8-9194-001687FD4CBD}" srcId="{223DE178-2462-4EAC-81D7-E02A29A0C753}" destId="{5EAD849F-007E-40E4-A68F-1F62B88F62AA}" srcOrd="2" destOrd="0" parTransId="{7DA2DB1E-9B6B-4CC1-915A-082BBDD82A74}" sibTransId="{5BCF296C-95FA-4EF5-B841-925516451E76}"/>
    <dgm:cxn modelId="{03B89639-16B0-44A2-AA47-D6846E887291}" type="presOf" srcId="{A561079C-6014-42FE-A172-235793113C32}" destId="{060ED5CB-4B0A-4855-A3FD-24CF8376913D}" srcOrd="0" destOrd="0" presId="urn:microsoft.com/office/officeart/2005/8/layout/orgChart1#1"/>
    <dgm:cxn modelId="{401B1EB4-E928-4EDA-8A8C-95ABC906CF0F}" type="presOf" srcId="{16C9D993-6219-4E0D-B2F6-81A409A42754}" destId="{4FFCB422-A840-4E93-A705-DFD10E1678EC}" srcOrd="1" destOrd="0" presId="urn:microsoft.com/office/officeart/2005/8/layout/orgChart1#1"/>
    <dgm:cxn modelId="{702EF5EF-81F2-4A2E-BE08-C06E5F51C2FD}" type="presOf" srcId="{FA0C8A7F-59BF-459A-9267-6878A9909170}" destId="{D635932B-EADF-42A4-9358-BE82C9DD5216}" srcOrd="0" destOrd="0" presId="urn:microsoft.com/office/officeart/2005/8/layout/orgChart1#1"/>
    <dgm:cxn modelId="{C1ABB246-9C47-48CB-9CEF-99DDC490565C}" type="presOf" srcId="{FFBECC87-65B3-4B01-A5C3-A28C52D56282}" destId="{CF9DD1D7-E8AD-4914-8B8C-9DCDE29D8937}" srcOrd="0" destOrd="0" presId="urn:microsoft.com/office/officeart/2005/8/layout/orgChart1#1"/>
    <dgm:cxn modelId="{16265248-A6A3-4AC7-8ED8-4274D5BBA15D}" srcId="{5FC83552-3725-4BCD-9F4C-2E445DED193E}" destId="{2FF8243B-D3CC-462B-BE7F-C696B8441BC3}" srcOrd="0" destOrd="0" parTransId="{CF436D3F-14C5-429D-AD1D-C9D60BFF5C0A}" sibTransId="{F07E8F37-6A4F-493B-98D7-DC2B3CF36BAF}"/>
    <dgm:cxn modelId="{A53F1335-5C37-4522-A25F-DBD7C0A375CE}" srcId="{6EA8FA09-3D76-4DF5-B1E9-595285D70FC9}" destId="{1E9255A9-4A34-4881-9A20-E673B126C0C3}" srcOrd="3" destOrd="0" parTransId="{23980E7C-A8AC-457A-8E0C-2BCDAEB56C30}" sibTransId="{28554D36-93B1-4684-9A02-95BF5FA9A957}"/>
    <dgm:cxn modelId="{0259F81D-0922-4C2C-B87D-977E983F45A2}" type="presOf" srcId="{1E9255A9-4A34-4881-9A20-E673B126C0C3}" destId="{0FDF9B99-0A20-47A1-9435-39676FF81D99}" srcOrd="0" destOrd="0" presId="urn:microsoft.com/office/officeart/2005/8/layout/orgChart1#1"/>
    <dgm:cxn modelId="{28EB15D0-917D-4AD4-B635-A93680A1248B}" type="presOf" srcId="{FE0ADE83-F830-4123-8507-2C82C85529F6}" destId="{01C582F2-134D-424D-8645-E3CD771240FF}" srcOrd="0" destOrd="0" presId="urn:microsoft.com/office/officeart/2005/8/layout/orgChart1#1"/>
    <dgm:cxn modelId="{87B38ABB-2EE8-4ED9-8588-AFF9E3D24914}" srcId="{6EA8FA09-3D76-4DF5-B1E9-595285D70FC9}" destId="{3FBEA632-AAE3-4020-B460-64C8417B973A}" srcOrd="0" destOrd="0" parTransId="{35EBB1B1-BD40-44DC-B4A0-8EA3C0EEA2E5}" sibTransId="{B851E73E-9D4F-4818-A6CC-29A40DB29E42}"/>
    <dgm:cxn modelId="{0AA8CE76-4EF8-44F7-8D10-C1DA2AC1B47A}" type="presOf" srcId="{3FBEA632-AAE3-4020-B460-64C8417B973A}" destId="{8AEFD2F2-80DC-4E3A-863C-BB7B1219FB03}" srcOrd="1" destOrd="0" presId="urn:microsoft.com/office/officeart/2005/8/layout/orgChart1#1"/>
    <dgm:cxn modelId="{4D99B7A3-6499-4895-A647-175C13C02A5C}" srcId="{87ACD4C8-661E-40C4-A526-463E3EC876E3}" destId="{6EA8FA09-3D76-4DF5-B1E9-595285D70FC9}" srcOrd="0" destOrd="0" parTransId="{ACC78072-E892-435B-A49A-23069F5AAC7D}" sibTransId="{8350946B-2056-41F1-BE3C-CBE9452650A1}"/>
    <dgm:cxn modelId="{2AD2352D-47A6-4750-BB9A-EAFCD9F9990F}" srcId="{223DE178-2462-4EAC-81D7-E02A29A0C753}" destId="{87ACD4C8-661E-40C4-A526-463E3EC876E3}" srcOrd="1" destOrd="0" parTransId="{FA0C8A7F-59BF-459A-9267-6878A9909170}" sibTransId="{6A8E4D7E-000E-47EA-BE42-F8499327897A}"/>
    <dgm:cxn modelId="{2CFD2B45-C8EB-4D3A-B06D-4A300C108983}" type="presOf" srcId="{2FF8243B-D3CC-462B-BE7F-C696B8441BC3}" destId="{35AE5E0B-5743-4C7A-9C5E-211D342F905D}" srcOrd="0" destOrd="0" presId="urn:microsoft.com/office/officeart/2005/8/layout/orgChart1#1"/>
    <dgm:cxn modelId="{DC95AC78-45B5-42C4-8633-7840A3EB5BCE}" type="presOf" srcId="{A7E5F708-6CD5-4972-998A-E82582C6813B}" destId="{21473DFE-3D81-480D-B36A-C66F26472CF4}" srcOrd="0" destOrd="0" presId="urn:microsoft.com/office/officeart/2005/8/layout/orgChart1#1"/>
    <dgm:cxn modelId="{AD5AF2F4-D10D-43C2-A36A-E42187D27B76}" type="presOf" srcId="{CF436D3F-14C5-429D-AD1D-C9D60BFF5C0A}" destId="{B246DA18-059B-4C70-98E8-8EFE500B8E22}" srcOrd="0" destOrd="0" presId="urn:microsoft.com/office/officeart/2005/8/layout/orgChart1#1"/>
    <dgm:cxn modelId="{007F32E8-6143-49B4-8B8D-CE32BE2BBED2}" type="presOf" srcId="{A483ACDD-34C8-4F8B-A801-6A0F419564D4}" destId="{9AC07F13-CC51-4CF2-92EA-26D9139647E9}" srcOrd="0" destOrd="0" presId="urn:microsoft.com/office/officeart/2005/8/layout/orgChart1#1"/>
    <dgm:cxn modelId="{9A15237B-DF1C-4AE0-A278-B03AA59A926A}" type="presOf" srcId="{2B9947C0-960D-47D6-BFFE-50403A8D4019}" destId="{1E32189E-B2E5-4720-ABDB-61860F02C520}" srcOrd="0" destOrd="0" presId="urn:microsoft.com/office/officeart/2005/8/layout/orgChart1#1"/>
    <dgm:cxn modelId="{93696CEE-4860-4C81-8609-688C722C828C}" type="presOf" srcId="{87ACD4C8-661E-40C4-A526-463E3EC876E3}" destId="{59E63691-D642-4863-8EF1-0C22526C7D3A}" srcOrd="0" destOrd="0" presId="urn:microsoft.com/office/officeart/2005/8/layout/orgChart1#1"/>
    <dgm:cxn modelId="{219B734A-5B95-4D30-A32F-334371AB5969}" type="presOf" srcId="{223DE178-2462-4EAC-81D7-E02A29A0C753}" destId="{7230F202-4E5A-440A-880F-EF0F65F84B7B}" srcOrd="0" destOrd="0" presId="urn:microsoft.com/office/officeart/2005/8/layout/orgChart1#1"/>
    <dgm:cxn modelId="{B75B6DDD-57F6-4D80-B246-F235EDECA72C}" type="presOf" srcId="{5EAD849F-007E-40E4-A68F-1F62B88F62AA}" destId="{084A43FB-307F-454E-B440-76FEBDFC3F6D}" srcOrd="1" destOrd="0" presId="urn:microsoft.com/office/officeart/2005/8/layout/orgChart1#1"/>
    <dgm:cxn modelId="{7458E42A-311A-4EF8-845C-B3CD68D09562}" type="presOf" srcId="{16C9D993-6219-4E0D-B2F6-81A409A42754}" destId="{8E3B1643-737B-462C-8BAF-512FCBA33764}" srcOrd="0" destOrd="0" presId="urn:microsoft.com/office/officeart/2005/8/layout/orgChart1#1"/>
    <dgm:cxn modelId="{8A4E6536-9DCF-492C-93B8-0356851B6352}" type="presOf" srcId="{7A3F313D-5695-4C4C-B791-5917A9F3F4DF}" destId="{08139908-F3E0-4DFE-89BB-B81A554E3730}" srcOrd="0" destOrd="0" presId="urn:microsoft.com/office/officeart/2005/8/layout/orgChart1#1"/>
    <dgm:cxn modelId="{1F0E2924-0321-41B6-95CE-A3729673914D}" type="presOf" srcId="{5FC83552-3725-4BCD-9F4C-2E445DED193E}" destId="{CF3D85F6-4330-400E-9BFB-5181DAC57FBB}" srcOrd="1" destOrd="0" presId="urn:microsoft.com/office/officeart/2005/8/layout/orgChart1#1"/>
    <dgm:cxn modelId="{09C79EB4-EE05-464D-A238-345F5E99FC86}" type="presOf" srcId="{2B9947C0-960D-47D6-BFFE-50403A8D4019}" destId="{B87A2C8A-872F-447D-99D8-68AABA43741B}" srcOrd="1" destOrd="0" presId="urn:microsoft.com/office/officeart/2005/8/layout/orgChart1#1"/>
    <dgm:cxn modelId="{ECBED9FF-794D-4AF8-9B51-824D2C04EB7B}" srcId="{6EA8FA09-3D76-4DF5-B1E9-595285D70FC9}" destId="{16C9D993-6219-4E0D-B2F6-81A409A42754}" srcOrd="2" destOrd="0" parTransId="{242B6DE8-6A1C-4007-9090-D5415BB720D9}" sibTransId="{B7C10FCD-24E8-4D2F-847D-36679CDD98BF}"/>
    <dgm:cxn modelId="{39989EA8-3445-4937-8A93-DFED07865F71}" type="presOf" srcId="{FE0ADE83-F830-4123-8507-2C82C85529F6}" destId="{95F8E838-A4DD-4833-A238-5726E2AB7CB6}" srcOrd="1" destOrd="0" presId="urn:microsoft.com/office/officeart/2005/8/layout/orgChart1#1"/>
    <dgm:cxn modelId="{D84106BF-AB90-4BEE-83FF-17221AFC8B40}" srcId="{2B9947C0-960D-47D6-BFFE-50403A8D4019}" destId="{7A3F313D-5695-4C4C-B791-5917A9F3F4DF}" srcOrd="2" destOrd="0" parTransId="{78E3D565-2BFC-429D-A086-D2F5D6C1F264}" sibTransId="{059F1488-7AA3-478C-892E-97B76F7A0BF6}"/>
    <dgm:cxn modelId="{F34E49A1-F4A0-4853-9868-FCACA6F60DE9}" type="presOf" srcId="{3FBEA632-AAE3-4020-B460-64C8417B973A}" destId="{F534528F-F4F4-4043-BB10-2573F3DF00CF}" srcOrd="0" destOrd="0" presId="urn:microsoft.com/office/officeart/2005/8/layout/orgChart1#1"/>
    <dgm:cxn modelId="{81338F8F-60D6-4D2A-9CD2-576104F67D27}" type="presOf" srcId="{ACC78072-E892-435B-A49A-23069F5AAC7D}" destId="{591924CB-748D-440E-92AB-CBA5268E6E36}" srcOrd="0" destOrd="0" presId="urn:microsoft.com/office/officeart/2005/8/layout/orgChart1#1"/>
    <dgm:cxn modelId="{A242B7DB-F073-443B-8B38-5F2292C373DE}" type="presOf" srcId="{45EC98B3-1379-4446-A42F-9C6921270B01}" destId="{3139EC6D-E007-4C0D-9A7C-2A5891AA5D39}" srcOrd="0" destOrd="0" presId="urn:microsoft.com/office/officeart/2005/8/layout/orgChart1#1"/>
    <dgm:cxn modelId="{DD4565F5-2BE1-4421-BCD6-E34F8E0D2015}" srcId="{5EAD849F-007E-40E4-A68F-1F62B88F62AA}" destId="{DC036CB5-2658-4DED-AF22-D70B91C2E1B8}" srcOrd="1" destOrd="0" parTransId="{1AB12BA7-1408-4704-8DDC-8E05CB2306A8}" sibTransId="{FCA9F5FC-AFB7-4A55-9BCC-E89570EB8F3F}"/>
    <dgm:cxn modelId="{68A1C3A0-BE7A-4FBA-BFA3-E84A853537D9}" type="presOf" srcId="{78E3D565-2BFC-429D-A086-D2F5D6C1F264}" destId="{6B7A8944-80D1-438C-BB5F-CFAA28C52F9F}" srcOrd="0" destOrd="0" presId="urn:microsoft.com/office/officeart/2005/8/layout/orgChart1#1"/>
    <dgm:cxn modelId="{D026860E-52B5-4C15-B32B-27CE422B3DF0}" type="presOf" srcId="{402F9BFE-39EB-4F69-9A7A-30DED40E0C0D}" destId="{EA535E98-E39C-4689-AD8B-C5A908E96EF4}" srcOrd="0" destOrd="0" presId="urn:microsoft.com/office/officeart/2005/8/layout/orgChart1#1"/>
    <dgm:cxn modelId="{1BE97FC8-6F84-413B-A6B3-DB154EB0827B}" type="presOf" srcId="{A2E94EAA-2B6D-47C1-938C-3925847662A3}" destId="{4E949834-DB5C-45B3-8333-D8BF1459B505}" srcOrd="0" destOrd="0" presId="urn:microsoft.com/office/officeart/2005/8/layout/orgChart1#1"/>
    <dgm:cxn modelId="{90E0C0F4-2AA0-4002-8A57-47FD4457AF51}" type="presOf" srcId="{35EBB1B1-BD40-44DC-B4A0-8EA3C0EEA2E5}" destId="{79C620DC-372C-4B92-AC07-FC789EFDD052}" srcOrd="0" destOrd="0" presId="urn:microsoft.com/office/officeart/2005/8/layout/orgChart1#1"/>
    <dgm:cxn modelId="{552D6112-0180-4E71-A54B-863C67510648}" type="presOf" srcId="{7A3F313D-5695-4C4C-B791-5917A9F3F4DF}" destId="{65C5E0F3-8324-42AE-B6A9-FB0FEC197A10}" srcOrd="1" destOrd="0" presId="urn:microsoft.com/office/officeart/2005/8/layout/orgChart1#1"/>
    <dgm:cxn modelId="{0811B96B-B073-4A29-8763-6053F485F2C2}" srcId="{2B9947C0-960D-47D6-BFFE-50403A8D4019}" destId="{FE0ADE83-F830-4123-8507-2C82C85529F6}" srcOrd="1" destOrd="0" parTransId="{A7E5F708-6CD5-4972-998A-E82582C6813B}" sibTransId="{48DAA2A4-38ED-4C6E-8BD3-268AAD8778BC}"/>
    <dgm:cxn modelId="{337D5778-6533-43A1-813A-B34291422811}" type="presOf" srcId="{87ACD4C8-661E-40C4-A526-463E3EC876E3}" destId="{3644D7FB-21FE-4441-9AFA-99F31026DD7E}" srcOrd="1" destOrd="0" presId="urn:microsoft.com/office/officeart/2005/8/layout/orgChart1#1"/>
    <dgm:cxn modelId="{E9400D83-A4BB-4AA0-89CB-50AC41DF981B}" srcId="{5EAD849F-007E-40E4-A68F-1F62B88F62AA}" destId="{A561079C-6014-42FE-A172-235793113C32}" srcOrd="0" destOrd="0" parTransId="{F7E2BC66-06EC-41C8-9DEA-A1EED832242B}" sibTransId="{B5038855-E315-45BE-8A97-8C296E3BF204}"/>
    <dgm:cxn modelId="{AD8E855F-BE02-476B-9F95-BCCFF4901F16}" type="presOf" srcId="{FE6DB907-E94E-4FDA-B339-E9E975BDC90F}" destId="{20B43BC1-D7BF-4C2C-80CB-0FAC403FC4DE}" srcOrd="0" destOrd="0" presId="urn:microsoft.com/office/officeart/2005/8/layout/orgChart1#1"/>
    <dgm:cxn modelId="{FA3D3A23-2BC8-4473-A935-520B61A852B3}" type="presOf" srcId="{2FF8243B-D3CC-462B-BE7F-C696B8441BC3}" destId="{A3FEA316-6459-4669-9061-6C07EEF07642}" srcOrd="1" destOrd="0" presId="urn:microsoft.com/office/officeart/2005/8/layout/orgChart1#1"/>
    <dgm:cxn modelId="{20F5A757-B28A-4198-BE51-BC05C320B311}" type="presOf" srcId="{841DD860-B27E-4F86-9F92-6D849769A73D}" destId="{FFE2CEDA-B4FD-4B55-A0F4-BEA0CF7FD4FE}" srcOrd="0" destOrd="0" presId="urn:microsoft.com/office/officeart/2005/8/layout/orgChart1#1"/>
    <dgm:cxn modelId="{7A9E16EC-3D53-474C-9578-B337138BDE6A}" type="presOf" srcId="{5FC83552-3725-4BCD-9F4C-2E445DED193E}" destId="{4C075F0C-2951-4293-A96B-EB4E8E998BA0}" srcOrd="0" destOrd="0" presId="urn:microsoft.com/office/officeart/2005/8/layout/orgChart1#1"/>
    <dgm:cxn modelId="{7DB54516-5F46-43B9-82CB-ABA1A3571D67}" type="presOf" srcId="{A561079C-6014-42FE-A172-235793113C32}" destId="{5CDF8629-0E01-4DED-B6DB-0FAC3AF0E31F}" srcOrd="1" destOrd="0" presId="urn:microsoft.com/office/officeart/2005/8/layout/orgChart1#1"/>
    <dgm:cxn modelId="{F91C7397-B2BD-4E3E-BE5D-1508D8A20E3E}" type="presOf" srcId="{7DA2DB1E-9B6B-4CC1-915A-082BBDD82A74}" destId="{25EA0A2F-9664-4813-A441-1573C1E2C30A}" srcOrd="0" destOrd="0" presId="urn:microsoft.com/office/officeart/2005/8/layout/orgChart1#1"/>
    <dgm:cxn modelId="{B693D7A0-FF37-4623-A3E2-AF6E335CCE61}" type="presOf" srcId="{841DD860-B27E-4F86-9F92-6D849769A73D}" destId="{32835605-5456-4BB7-A928-FFA4FC7738E4}" srcOrd="1" destOrd="0" presId="urn:microsoft.com/office/officeart/2005/8/layout/orgChart1#1"/>
    <dgm:cxn modelId="{E05CB9FA-F03E-4A99-BA7B-874CBCC8D67C}" type="presOf" srcId="{6EA8FA09-3D76-4DF5-B1E9-595285D70FC9}" destId="{50828F7D-EE19-4878-96D0-DC7B85280935}" srcOrd="0" destOrd="0" presId="urn:microsoft.com/office/officeart/2005/8/layout/orgChart1#1"/>
    <dgm:cxn modelId="{A2F5E3F8-CCE7-431C-8FC8-FF7240C42AD3}" type="presOf" srcId="{242B6DE8-6A1C-4007-9090-D5415BB720D9}" destId="{016CF6FD-5197-41EE-A410-E7523BD16B14}" srcOrd="0" destOrd="0" presId="urn:microsoft.com/office/officeart/2005/8/layout/orgChart1#1"/>
    <dgm:cxn modelId="{1FC08C80-F001-4CBA-B1AD-BF37D0C06A61}" type="presOf" srcId="{5EAD849F-007E-40E4-A68F-1F62B88F62AA}" destId="{B67B353A-C5A9-4ED9-80E2-0B90EDA8F5BF}" srcOrd="0" destOrd="0" presId="urn:microsoft.com/office/officeart/2005/8/layout/orgChart1#1"/>
    <dgm:cxn modelId="{4F1B4EF8-9DAF-4AA3-9DE5-F6F1AD7D942A}" type="presOf" srcId="{DC036CB5-2658-4DED-AF22-D70B91C2E1B8}" destId="{65A108EA-7ADB-4C32-8858-9D5662AF4639}" srcOrd="0" destOrd="0" presId="urn:microsoft.com/office/officeart/2005/8/layout/orgChart1#1"/>
    <dgm:cxn modelId="{E2E6817C-AE57-43AA-8FC1-ED3511985E07}" type="presOf" srcId="{223DE178-2462-4EAC-81D7-E02A29A0C753}" destId="{2619727D-ECEA-41A5-9631-7C59C9C76227}" srcOrd="1" destOrd="0" presId="urn:microsoft.com/office/officeart/2005/8/layout/orgChart1#1"/>
    <dgm:cxn modelId="{9CF99468-CDEE-4009-B336-B3E49AC65F89}" srcId="{223DE178-2462-4EAC-81D7-E02A29A0C753}" destId="{5FC83552-3725-4BCD-9F4C-2E445DED193E}" srcOrd="0" destOrd="0" parTransId="{A2E94EAA-2B6D-47C1-938C-3925847662A3}" sibTransId="{5D1D3220-2642-49D6-997F-2A8E6C9E8FDE}"/>
    <dgm:cxn modelId="{0EDFD5E6-98DB-41AA-83F6-A54D24E7DADA}" srcId="{402F9BFE-39EB-4F69-9A7A-30DED40E0C0D}" destId="{223DE178-2462-4EAC-81D7-E02A29A0C753}" srcOrd="0" destOrd="0" parTransId="{7ED734BD-9E20-4859-878B-686BF956F154}" sibTransId="{75C5E622-5359-45B7-923E-D523CB11BD75}"/>
    <dgm:cxn modelId="{BBD78F39-FEE5-4136-AF72-08D126B8093B}" type="presOf" srcId="{A483ACDD-34C8-4F8B-A801-6A0F419564D4}" destId="{2E0C9991-A12A-4FB6-86DA-43ECEC6217F2}" srcOrd="1" destOrd="0" presId="urn:microsoft.com/office/officeart/2005/8/layout/orgChart1#1"/>
    <dgm:cxn modelId="{F2BD7CD8-1A50-49F1-9818-B1D7A7DEDB8D}" srcId="{6EA8FA09-3D76-4DF5-B1E9-595285D70FC9}" destId="{841DD860-B27E-4F86-9F92-6D849769A73D}" srcOrd="1" destOrd="0" parTransId="{FE6DB907-E94E-4FDA-B339-E9E975BDC90F}" sibTransId="{03DEC4BE-B829-45C2-B23D-7429C857941D}"/>
    <dgm:cxn modelId="{FBBFED1A-8021-488F-98AD-F4381195CCFB}" type="presOf" srcId="{1E9255A9-4A34-4881-9A20-E673B126C0C3}" destId="{010A2367-3265-4B23-9A3E-D73E90ADA41A}" srcOrd="1" destOrd="0" presId="urn:microsoft.com/office/officeart/2005/8/layout/orgChart1#1"/>
    <dgm:cxn modelId="{242D9A54-3350-41CD-8B9A-8DD53EB2A11C}" type="presOf" srcId="{DC036CB5-2658-4DED-AF22-D70B91C2E1B8}" destId="{DB64E657-D597-4D84-AE4D-881FDDCFED87}" srcOrd="1" destOrd="0" presId="urn:microsoft.com/office/officeart/2005/8/layout/orgChart1#1"/>
    <dgm:cxn modelId="{912BCE17-F7AC-4B67-A0EC-CA0E820B7B95}" type="presOf" srcId="{23980E7C-A8AC-457A-8E0C-2BCDAEB56C30}" destId="{7E968446-DFA9-452A-9906-BE45B61B409A}" srcOrd="0" destOrd="0" presId="urn:microsoft.com/office/officeart/2005/8/layout/orgChart1#1"/>
    <dgm:cxn modelId="{A8F1D142-226B-4932-89D1-2F98D5BE4F65}" type="presOf" srcId="{1AB12BA7-1408-4704-8DDC-8E05CB2306A8}" destId="{AD268349-52BA-4DDE-86B5-77BD2AD84E66}" srcOrd="0" destOrd="0" presId="urn:microsoft.com/office/officeart/2005/8/layout/orgChart1#1"/>
    <dgm:cxn modelId="{7620191F-0DF6-4B5F-9B1D-601E5E1D116D}" type="presOf" srcId="{F7E2BC66-06EC-41C8-9DEA-A1EED832242B}" destId="{86790B8C-82C7-4B12-8786-4861CAFEE715}" srcOrd="0" destOrd="0" presId="urn:microsoft.com/office/officeart/2005/8/layout/orgChart1#1"/>
    <dgm:cxn modelId="{C066ED84-2A61-4A83-BEDE-302CD92BE99C}" type="presParOf" srcId="{EA535E98-E39C-4689-AD8B-C5A908E96EF4}" destId="{0C01A23E-7EB1-46D2-98BF-5D0B08CD9D6B}" srcOrd="0" destOrd="0" presId="urn:microsoft.com/office/officeart/2005/8/layout/orgChart1#1"/>
    <dgm:cxn modelId="{ACD93181-229B-4725-9E04-D1D1B2058362}" type="presParOf" srcId="{0C01A23E-7EB1-46D2-98BF-5D0B08CD9D6B}" destId="{1190A44F-C061-4450-998B-9E4F6B194905}" srcOrd="0" destOrd="0" presId="urn:microsoft.com/office/officeart/2005/8/layout/orgChart1#1"/>
    <dgm:cxn modelId="{F50E92B6-B87B-4A1D-B0ED-51B4BC7A59A8}" type="presParOf" srcId="{1190A44F-C061-4450-998B-9E4F6B194905}" destId="{7230F202-4E5A-440A-880F-EF0F65F84B7B}" srcOrd="0" destOrd="0" presId="urn:microsoft.com/office/officeart/2005/8/layout/orgChart1#1"/>
    <dgm:cxn modelId="{857AA6B9-2A5D-484B-8BE7-1661F6D4FA97}" type="presParOf" srcId="{1190A44F-C061-4450-998B-9E4F6B194905}" destId="{2619727D-ECEA-41A5-9631-7C59C9C76227}" srcOrd="1" destOrd="0" presId="urn:microsoft.com/office/officeart/2005/8/layout/orgChart1#1"/>
    <dgm:cxn modelId="{F286C93B-A589-464D-BB71-588B9E429CD0}" type="presParOf" srcId="{0C01A23E-7EB1-46D2-98BF-5D0B08CD9D6B}" destId="{48646AFB-BCF2-4633-A37A-FED0774EE57D}" srcOrd="1" destOrd="0" presId="urn:microsoft.com/office/officeart/2005/8/layout/orgChart1#1"/>
    <dgm:cxn modelId="{AF521CAE-475B-43A4-A744-B452A0EEBB9C}" type="presParOf" srcId="{48646AFB-BCF2-4633-A37A-FED0774EE57D}" destId="{4E949834-DB5C-45B3-8333-D8BF1459B505}" srcOrd="0" destOrd="0" presId="urn:microsoft.com/office/officeart/2005/8/layout/orgChart1#1"/>
    <dgm:cxn modelId="{0EB2C967-43E4-4D20-8A07-FC3E0B8A2D72}" type="presParOf" srcId="{48646AFB-BCF2-4633-A37A-FED0774EE57D}" destId="{BA54D105-495E-452C-B7BD-BE84BD3E1A59}" srcOrd="1" destOrd="0" presId="urn:microsoft.com/office/officeart/2005/8/layout/orgChart1#1"/>
    <dgm:cxn modelId="{8A844B92-CF4C-470E-873B-98CD51749A9B}" type="presParOf" srcId="{BA54D105-495E-452C-B7BD-BE84BD3E1A59}" destId="{37909F46-DB32-4BF2-BDF1-9586DE7CD25A}" srcOrd="0" destOrd="0" presId="urn:microsoft.com/office/officeart/2005/8/layout/orgChart1#1"/>
    <dgm:cxn modelId="{720BD0A9-6F25-40DF-95D5-2A513F71A580}" type="presParOf" srcId="{37909F46-DB32-4BF2-BDF1-9586DE7CD25A}" destId="{4C075F0C-2951-4293-A96B-EB4E8E998BA0}" srcOrd="0" destOrd="0" presId="urn:microsoft.com/office/officeart/2005/8/layout/orgChart1#1"/>
    <dgm:cxn modelId="{FC8C09DB-6E91-422A-B47A-875748CB69A8}" type="presParOf" srcId="{37909F46-DB32-4BF2-BDF1-9586DE7CD25A}" destId="{CF3D85F6-4330-400E-9BFB-5181DAC57FBB}" srcOrd="1" destOrd="0" presId="urn:microsoft.com/office/officeart/2005/8/layout/orgChart1#1"/>
    <dgm:cxn modelId="{59D85D56-7CAD-43F1-9E08-7E77E0CF6249}" type="presParOf" srcId="{BA54D105-495E-452C-B7BD-BE84BD3E1A59}" destId="{94F9B4BF-A087-465A-BEAD-99B9D38D3D29}" srcOrd="1" destOrd="0" presId="urn:microsoft.com/office/officeart/2005/8/layout/orgChart1#1"/>
    <dgm:cxn modelId="{9577EACA-AC4A-473F-96CB-464C83425767}" type="presParOf" srcId="{94F9B4BF-A087-465A-BEAD-99B9D38D3D29}" destId="{B246DA18-059B-4C70-98E8-8EFE500B8E22}" srcOrd="0" destOrd="0" presId="urn:microsoft.com/office/officeart/2005/8/layout/orgChart1#1"/>
    <dgm:cxn modelId="{10671B7C-4B68-444A-8A6A-1B03BB9CB8F1}" type="presParOf" srcId="{94F9B4BF-A087-465A-BEAD-99B9D38D3D29}" destId="{1F184CF3-222D-4BA6-9000-2B7FBDEC801C}" srcOrd="1" destOrd="0" presId="urn:microsoft.com/office/officeart/2005/8/layout/orgChart1#1"/>
    <dgm:cxn modelId="{D75F8BE6-12E9-4E23-89C4-BEB2388EE3F7}" type="presParOf" srcId="{1F184CF3-222D-4BA6-9000-2B7FBDEC801C}" destId="{2505B6D8-29CD-4A81-8684-4DA46BD95E87}" srcOrd="0" destOrd="0" presId="urn:microsoft.com/office/officeart/2005/8/layout/orgChart1#1"/>
    <dgm:cxn modelId="{273A2D94-EDA9-4945-8007-A54C8C2D1ACA}" type="presParOf" srcId="{2505B6D8-29CD-4A81-8684-4DA46BD95E87}" destId="{35AE5E0B-5743-4C7A-9C5E-211D342F905D}" srcOrd="0" destOrd="0" presId="urn:microsoft.com/office/officeart/2005/8/layout/orgChart1#1"/>
    <dgm:cxn modelId="{1FF40C53-3452-464C-9C59-A1970F956054}" type="presParOf" srcId="{2505B6D8-29CD-4A81-8684-4DA46BD95E87}" destId="{A3FEA316-6459-4669-9061-6C07EEF07642}" srcOrd="1" destOrd="0" presId="urn:microsoft.com/office/officeart/2005/8/layout/orgChart1#1"/>
    <dgm:cxn modelId="{CE24FFA6-3362-482E-87D8-9B27AD6688EF}" type="presParOf" srcId="{1F184CF3-222D-4BA6-9000-2B7FBDEC801C}" destId="{226BA480-FC61-4C89-AB87-0DAFFF00CAD7}" srcOrd="1" destOrd="0" presId="urn:microsoft.com/office/officeart/2005/8/layout/orgChart1#1"/>
    <dgm:cxn modelId="{3A5AC3FF-CA42-4C6B-B565-6D440100DF48}" type="presParOf" srcId="{1F184CF3-222D-4BA6-9000-2B7FBDEC801C}" destId="{B5FF1194-F418-415C-8D8C-C02D42DA7F7D}" srcOrd="2" destOrd="0" presId="urn:microsoft.com/office/officeart/2005/8/layout/orgChart1#1"/>
    <dgm:cxn modelId="{7F3CB301-FE24-4849-9634-B1A9163950C7}" type="presParOf" srcId="{BA54D105-495E-452C-B7BD-BE84BD3E1A59}" destId="{78708A98-3B69-4184-AD89-9FB842B3D9DA}" srcOrd="2" destOrd="0" presId="urn:microsoft.com/office/officeart/2005/8/layout/orgChart1#1"/>
    <dgm:cxn modelId="{DE102C92-54A2-4BC0-8923-E9405C3EEECC}" type="presParOf" srcId="{48646AFB-BCF2-4633-A37A-FED0774EE57D}" destId="{D635932B-EADF-42A4-9358-BE82C9DD5216}" srcOrd="2" destOrd="0" presId="urn:microsoft.com/office/officeart/2005/8/layout/orgChart1#1"/>
    <dgm:cxn modelId="{C22D8252-471F-457D-9DFA-B2C389C691E5}" type="presParOf" srcId="{48646AFB-BCF2-4633-A37A-FED0774EE57D}" destId="{490ED849-85F8-4AB4-8EC9-D0339C75D751}" srcOrd="3" destOrd="0" presId="urn:microsoft.com/office/officeart/2005/8/layout/orgChart1#1"/>
    <dgm:cxn modelId="{FA2ABFFE-3063-4670-B539-7E347FD10F44}" type="presParOf" srcId="{490ED849-85F8-4AB4-8EC9-D0339C75D751}" destId="{F3A54E47-B5F2-4F7D-B780-682B9D6144BA}" srcOrd="0" destOrd="0" presId="urn:microsoft.com/office/officeart/2005/8/layout/orgChart1#1"/>
    <dgm:cxn modelId="{6DFB4EF5-9E30-48A4-8BF4-1AFC32DE9903}" type="presParOf" srcId="{F3A54E47-B5F2-4F7D-B780-682B9D6144BA}" destId="{59E63691-D642-4863-8EF1-0C22526C7D3A}" srcOrd="0" destOrd="0" presId="urn:microsoft.com/office/officeart/2005/8/layout/orgChart1#1"/>
    <dgm:cxn modelId="{FC0441EE-1F2D-4B93-A2E7-20C7D617EEC0}" type="presParOf" srcId="{F3A54E47-B5F2-4F7D-B780-682B9D6144BA}" destId="{3644D7FB-21FE-4441-9AFA-99F31026DD7E}" srcOrd="1" destOrd="0" presId="urn:microsoft.com/office/officeart/2005/8/layout/orgChart1#1"/>
    <dgm:cxn modelId="{006651FF-463B-40CC-8F18-DD133830D845}" type="presParOf" srcId="{490ED849-85F8-4AB4-8EC9-D0339C75D751}" destId="{86960283-83B4-47A8-859D-B3CB16F6FE3E}" srcOrd="1" destOrd="0" presId="urn:microsoft.com/office/officeart/2005/8/layout/orgChart1#1"/>
    <dgm:cxn modelId="{83EA034B-94E0-491A-845D-DE9CC6A0C737}" type="presParOf" srcId="{86960283-83B4-47A8-859D-B3CB16F6FE3E}" destId="{591924CB-748D-440E-92AB-CBA5268E6E36}" srcOrd="0" destOrd="0" presId="urn:microsoft.com/office/officeart/2005/8/layout/orgChart1#1"/>
    <dgm:cxn modelId="{C137753E-AD1D-4860-9272-DDB003571066}" type="presParOf" srcId="{86960283-83B4-47A8-859D-B3CB16F6FE3E}" destId="{98D6F5DF-4353-407D-B32C-B3C2313584B9}" srcOrd="1" destOrd="0" presId="urn:microsoft.com/office/officeart/2005/8/layout/orgChart1#1"/>
    <dgm:cxn modelId="{0374E986-FC1C-4242-B638-77308CB8D94E}" type="presParOf" srcId="{98D6F5DF-4353-407D-B32C-B3C2313584B9}" destId="{1ED5910E-7155-4032-A114-43EAE130A4E5}" srcOrd="0" destOrd="0" presId="urn:microsoft.com/office/officeart/2005/8/layout/orgChart1#1"/>
    <dgm:cxn modelId="{248C9AE3-C141-450F-9823-B37816B916E4}" type="presParOf" srcId="{1ED5910E-7155-4032-A114-43EAE130A4E5}" destId="{50828F7D-EE19-4878-96D0-DC7B85280935}" srcOrd="0" destOrd="0" presId="urn:microsoft.com/office/officeart/2005/8/layout/orgChart1#1"/>
    <dgm:cxn modelId="{D939BE0E-4BE1-463F-8132-C97C469BDCB9}" type="presParOf" srcId="{1ED5910E-7155-4032-A114-43EAE130A4E5}" destId="{CE223526-7B2A-4A1A-A1A9-24E2AC2000F4}" srcOrd="1" destOrd="0" presId="urn:microsoft.com/office/officeart/2005/8/layout/orgChart1#1"/>
    <dgm:cxn modelId="{BBDC920B-A865-4011-934F-6E61D1074959}" type="presParOf" srcId="{98D6F5DF-4353-407D-B32C-B3C2313584B9}" destId="{9B014826-EBBC-4324-AE0F-0AD5CD3FEB18}" srcOrd="1" destOrd="0" presId="urn:microsoft.com/office/officeart/2005/8/layout/orgChart1#1"/>
    <dgm:cxn modelId="{D79E2FF4-1225-448D-970F-8860336487A3}" type="presParOf" srcId="{9B014826-EBBC-4324-AE0F-0AD5CD3FEB18}" destId="{20B43BC1-D7BF-4C2C-80CB-0FAC403FC4DE}" srcOrd="0" destOrd="0" presId="urn:microsoft.com/office/officeart/2005/8/layout/orgChart1#1"/>
    <dgm:cxn modelId="{C3C5ABFD-E146-422C-8629-09730A024F34}" type="presParOf" srcId="{9B014826-EBBC-4324-AE0F-0AD5CD3FEB18}" destId="{72843DC1-C76E-4795-B41B-4ACEC839BED9}" srcOrd="1" destOrd="0" presId="urn:microsoft.com/office/officeart/2005/8/layout/orgChart1#1"/>
    <dgm:cxn modelId="{7B5DF0A6-9DE1-462E-814A-DD0F98D454A3}" type="presParOf" srcId="{72843DC1-C76E-4795-B41B-4ACEC839BED9}" destId="{7CE66831-3403-49C4-BEC0-F176265707F8}" srcOrd="0" destOrd="0" presId="urn:microsoft.com/office/officeart/2005/8/layout/orgChart1#1"/>
    <dgm:cxn modelId="{3DF411C1-B750-4A4E-AD2E-0EF57CEF809A}" type="presParOf" srcId="{7CE66831-3403-49C4-BEC0-F176265707F8}" destId="{FFE2CEDA-B4FD-4B55-A0F4-BEA0CF7FD4FE}" srcOrd="0" destOrd="0" presId="urn:microsoft.com/office/officeart/2005/8/layout/orgChart1#1"/>
    <dgm:cxn modelId="{0850214F-CD25-45D8-A5D9-2E3EA9A7551D}" type="presParOf" srcId="{7CE66831-3403-49C4-BEC0-F176265707F8}" destId="{32835605-5456-4BB7-A928-FFA4FC7738E4}" srcOrd="1" destOrd="0" presId="urn:microsoft.com/office/officeart/2005/8/layout/orgChart1#1"/>
    <dgm:cxn modelId="{5D3B43D3-CA13-49B3-9E22-6D01C89F6C0C}" type="presParOf" srcId="{72843DC1-C76E-4795-B41B-4ACEC839BED9}" destId="{90CB313F-F3F0-428E-BD8B-585D3CEBD526}" srcOrd="1" destOrd="0" presId="urn:microsoft.com/office/officeart/2005/8/layout/orgChart1#1"/>
    <dgm:cxn modelId="{97BA93BE-E81E-4791-8C05-3F8E85FECCA2}" type="presParOf" srcId="{72843DC1-C76E-4795-B41B-4ACEC839BED9}" destId="{4E91217F-4F9C-4359-9340-9643820D2B49}" srcOrd="2" destOrd="0" presId="urn:microsoft.com/office/officeart/2005/8/layout/orgChart1#1"/>
    <dgm:cxn modelId="{20FB86A1-2C8C-4378-826F-55106E174FD6}" type="presParOf" srcId="{98D6F5DF-4353-407D-B32C-B3C2313584B9}" destId="{AD597784-5A92-49EB-A0C1-285A43C506F0}" srcOrd="2" destOrd="0" presId="urn:microsoft.com/office/officeart/2005/8/layout/orgChart1#1"/>
    <dgm:cxn modelId="{34009B64-802B-4091-A3FE-DB2EDCFBD2C1}" type="presParOf" srcId="{AD597784-5A92-49EB-A0C1-285A43C506F0}" destId="{79C620DC-372C-4B92-AC07-FC789EFDD052}" srcOrd="0" destOrd="0" presId="urn:microsoft.com/office/officeart/2005/8/layout/orgChart1#1"/>
    <dgm:cxn modelId="{D0EF381F-A9DA-41BE-9F64-1743F28B42D2}" type="presParOf" srcId="{AD597784-5A92-49EB-A0C1-285A43C506F0}" destId="{9743BBC0-9AEB-4A61-B26E-90F289E3E653}" srcOrd="1" destOrd="0" presId="urn:microsoft.com/office/officeart/2005/8/layout/orgChart1#1"/>
    <dgm:cxn modelId="{C1211745-B4BC-4D6B-87CC-15C7566063C5}" type="presParOf" srcId="{9743BBC0-9AEB-4A61-B26E-90F289E3E653}" destId="{2D26C3F4-8B1C-467D-AF13-4EA17CE1DDF6}" srcOrd="0" destOrd="0" presId="urn:microsoft.com/office/officeart/2005/8/layout/orgChart1#1"/>
    <dgm:cxn modelId="{B150BAAA-14E9-4073-8DF6-4879BF028577}" type="presParOf" srcId="{2D26C3F4-8B1C-467D-AF13-4EA17CE1DDF6}" destId="{F534528F-F4F4-4043-BB10-2573F3DF00CF}" srcOrd="0" destOrd="0" presId="urn:microsoft.com/office/officeart/2005/8/layout/orgChart1#1"/>
    <dgm:cxn modelId="{C9D17A9E-CFE2-44F3-BB3F-498D6F154098}" type="presParOf" srcId="{2D26C3F4-8B1C-467D-AF13-4EA17CE1DDF6}" destId="{8AEFD2F2-80DC-4E3A-863C-BB7B1219FB03}" srcOrd="1" destOrd="0" presId="urn:microsoft.com/office/officeart/2005/8/layout/orgChart1#1"/>
    <dgm:cxn modelId="{4A45CE1F-AE40-4832-8407-806B26BACB3A}" type="presParOf" srcId="{9743BBC0-9AEB-4A61-B26E-90F289E3E653}" destId="{F65C6123-8C0B-4CC9-90E4-0DF0C9597E9F}" srcOrd="1" destOrd="0" presId="urn:microsoft.com/office/officeart/2005/8/layout/orgChart1#1"/>
    <dgm:cxn modelId="{3A1550A2-359F-44D9-931E-C9022EE60778}" type="presParOf" srcId="{9743BBC0-9AEB-4A61-B26E-90F289E3E653}" destId="{62F2D888-6DBB-428B-AC99-6FC65FF012B9}" srcOrd="2" destOrd="0" presId="urn:microsoft.com/office/officeart/2005/8/layout/orgChart1#1"/>
    <dgm:cxn modelId="{B628E7D0-19AE-4B4A-8826-1DB2EE996BB1}" type="presParOf" srcId="{AD597784-5A92-49EB-A0C1-285A43C506F0}" destId="{016CF6FD-5197-41EE-A410-E7523BD16B14}" srcOrd="2" destOrd="0" presId="urn:microsoft.com/office/officeart/2005/8/layout/orgChart1#1"/>
    <dgm:cxn modelId="{2DF96D99-8B6D-4293-9BC3-C5B14E235935}" type="presParOf" srcId="{AD597784-5A92-49EB-A0C1-285A43C506F0}" destId="{361F24D7-8B5C-44AC-9A9F-7EB1FAB5EDF2}" srcOrd="3" destOrd="0" presId="urn:microsoft.com/office/officeart/2005/8/layout/orgChart1#1"/>
    <dgm:cxn modelId="{B978844D-E061-4E82-B18F-EAE8A6E25213}" type="presParOf" srcId="{361F24D7-8B5C-44AC-9A9F-7EB1FAB5EDF2}" destId="{D23610FD-83E0-46C6-AB8F-9177E14A533B}" srcOrd="0" destOrd="0" presId="urn:microsoft.com/office/officeart/2005/8/layout/orgChart1#1"/>
    <dgm:cxn modelId="{881CD924-E716-4714-A12E-773EDCB779EC}" type="presParOf" srcId="{D23610FD-83E0-46C6-AB8F-9177E14A533B}" destId="{8E3B1643-737B-462C-8BAF-512FCBA33764}" srcOrd="0" destOrd="0" presId="urn:microsoft.com/office/officeart/2005/8/layout/orgChart1#1"/>
    <dgm:cxn modelId="{7987EF43-F7DC-408A-9CAA-835015B324F0}" type="presParOf" srcId="{D23610FD-83E0-46C6-AB8F-9177E14A533B}" destId="{4FFCB422-A840-4E93-A705-DFD10E1678EC}" srcOrd="1" destOrd="0" presId="urn:microsoft.com/office/officeart/2005/8/layout/orgChart1#1"/>
    <dgm:cxn modelId="{E67A2F45-C651-4E6A-95B2-B3EFDC713543}" type="presParOf" srcId="{361F24D7-8B5C-44AC-9A9F-7EB1FAB5EDF2}" destId="{3178956D-0A74-40C0-8BF8-102C5920D588}" srcOrd="1" destOrd="0" presId="urn:microsoft.com/office/officeart/2005/8/layout/orgChart1#1"/>
    <dgm:cxn modelId="{FCD7410B-C1B4-4169-8018-145EAA77E59D}" type="presParOf" srcId="{361F24D7-8B5C-44AC-9A9F-7EB1FAB5EDF2}" destId="{D6B258F0-4BEF-4743-922E-197555724AC3}" srcOrd="2" destOrd="0" presId="urn:microsoft.com/office/officeart/2005/8/layout/orgChart1#1"/>
    <dgm:cxn modelId="{6C14069E-497E-4CA3-8C3F-9498456261CB}" type="presParOf" srcId="{AD597784-5A92-49EB-A0C1-285A43C506F0}" destId="{7E968446-DFA9-452A-9906-BE45B61B409A}" srcOrd="4" destOrd="0" presId="urn:microsoft.com/office/officeart/2005/8/layout/orgChart1#1"/>
    <dgm:cxn modelId="{3B252C80-4101-4A9A-8125-A6225A10F298}" type="presParOf" srcId="{AD597784-5A92-49EB-A0C1-285A43C506F0}" destId="{E89B9FE2-CF15-4A99-A5F8-5F0C71D12387}" srcOrd="5" destOrd="0" presId="urn:microsoft.com/office/officeart/2005/8/layout/orgChart1#1"/>
    <dgm:cxn modelId="{4BF0A095-397A-413A-A598-149773B0F43D}" type="presParOf" srcId="{E89B9FE2-CF15-4A99-A5F8-5F0C71D12387}" destId="{D28C2C3C-2EE5-4281-8457-178BD0E5911D}" srcOrd="0" destOrd="0" presId="urn:microsoft.com/office/officeart/2005/8/layout/orgChart1#1"/>
    <dgm:cxn modelId="{25B94DCD-CED9-4673-AEEC-D45C6C30187F}" type="presParOf" srcId="{D28C2C3C-2EE5-4281-8457-178BD0E5911D}" destId="{0FDF9B99-0A20-47A1-9435-39676FF81D99}" srcOrd="0" destOrd="0" presId="urn:microsoft.com/office/officeart/2005/8/layout/orgChart1#1"/>
    <dgm:cxn modelId="{9DCB9014-A5AA-4C29-9926-64AAB72866DB}" type="presParOf" srcId="{D28C2C3C-2EE5-4281-8457-178BD0E5911D}" destId="{010A2367-3265-4B23-9A3E-D73E90ADA41A}" srcOrd="1" destOrd="0" presId="urn:microsoft.com/office/officeart/2005/8/layout/orgChart1#1"/>
    <dgm:cxn modelId="{12CB3449-B8D4-4FA1-ADFF-EAA1CD90C5D2}" type="presParOf" srcId="{E89B9FE2-CF15-4A99-A5F8-5F0C71D12387}" destId="{24965EBA-526D-4852-8695-9B4EDF542A87}" srcOrd="1" destOrd="0" presId="urn:microsoft.com/office/officeart/2005/8/layout/orgChart1#1"/>
    <dgm:cxn modelId="{33F8E675-7A8D-4933-8395-3C904CC6743D}" type="presParOf" srcId="{E89B9FE2-CF15-4A99-A5F8-5F0C71D12387}" destId="{A5D82768-9CA8-4CB8-AC7D-9B6D8094413F}" srcOrd="2" destOrd="0" presId="urn:microsoft.com/office/officeart/2005/8/layout/orgChart1#1"/>
    <dgm:cxn modelId="{5943F31A-C219-4C65-A397-EE9543465130}" type="presParOf" srcId="{490ED849-85F8-4AB4-8EC9-D0339C75D751}" destId="{14E5892B-43E5-459F-8DB3-399E8DC76A71}" srcOrd="2" destOrd="0" presId="urn:microsoft.com/office/officeart/2005/8/layout/orgChart1#1"/>
    <dgm:cxn modelId="{8090D2E8-4FF7-4238-852E-F1684021F648}" type="presParOf" srcId="{48646AFB-BCF2-4633-A37A-FED0774EE57D}" destId="{25EA0A2F-9664-4813-A441-1573C1E2C30A}" srcOrd="4" destOrd="0" presId="urn:microsoft.com/office/officeart/2005/8/layout/orgChart1#1"/>
    <dgm:cxn modelId="{A658E1FE-DA73-4536-A8A1-87D460581B61}" type="presParOf" srcId="{48646AFB-BCF2-4633-A37A-FED0774EE57D}" destId="{B61965BB-24B1-4127-8D53-74F8F4DA3EAB}" srcOrd="5" destOrd="0" presId="urn:microsoft.com/office/officeart/2005/8/layout/orgChart1#1"/>
    <dgm:cxn modelId="{9CF237F5-AA92-4AC8-81CB-1456870609AF}" type="presParOf" srcId="{B61965BB-24B1-4127-8D53-74F8F4DA3EAB}" destId="{8E843CD3-9398-45D4-B8E2-85D5E0ED9F87}" srcOrd="0" destOrd="0" presId="urn:microsoft.com/office/officeart/2005/8/layout/orgChart1#1"/>
    <dgm:cxn modelId="{6D24C340-8E95-488E-8DCD-C1A165D4E7BC}" type="presParOf" srcId="{8E843CD3-9398-45D4-B8E2-85D5E0ED9F87}" destId="{B67B353A-C5A9-4ED9-80E2-0B90EDA8F5BF}" srcOrd="0" destOrd="0" presId="urn:microsoft.com/office/officeart/2005/8/layout/orgChart1#1"/>
    <dgm:cxn modelId="{6E13C59D-6FC5-492E-9C38-7FC30ABEA211}" type="presParOf" srcId="{8E843CD3-9398-45D4-B8E2-85D5E0ED9F87}" destId="{084A43FB-307F-454E-B440-76FEBDFC3F6D}" srcOrd="1" destOrd="0" presId="urn:microsoft.com/office/officeart/2005/8/layout/orgChart1#1"/>
    <dgm:cxn modelId="{F24D62CA-8D10-415B-A6F0-41E6F3C2E682}" type="presParOf" srcId="{B61965BB-24B1-4127-8D53-74F8F4DA3EAB}" destId="{D6E9D730-2AA8-4233-90DD-C2498108677F}" srcOrd="1" destOrd="0" presId="urn:microsoft.com/office/officeart/2005/8/layout/orgChart1#1"/>
    <dgm:cxn modelId="{327F52E1-7718-403B-8129-9F8F9B619A40}" type="presParOf" srcId="{D6E9D730-2AA8-4233-90DD-C2498108677F}" destId="{86790B8C-82C7-4B12-8786-4861CAFEE715}" srcOrd="0" destOrd="0" presId="urn:microsoft.com/office/officeart/2005/8/layout/orgChart1#1"/>
    <dgm:cxn modelId="{88BC7E85-7E5E-42C3-8241-98978D9EF50D}" type="presParOf" srcId="{D6E9D730-2AA8-4233-90DD-C2498108677F}" destId="{B17C756D-0767-4B72-920B-86F43CAA4A26}" srcOrd="1" destOrd="0" presId="urn:microsoft.com/office/officeart/2005/8/layout/orgChart1#1"/>
    <dgm:cxn modelId="{EA60A1B5-8E85-41C2-B76C-B3F2843BBC0E}" type="presParOf" srcId="{B17C756D-0767-4B72-920B-86F43CAA4A26}" destId="{AD5554B7-46AA-4C54-BEF6-DC1F1602AD8B}" srcOrd="0" destOrd="0" presId="urn:microsoft.com/office/officeart/2005/8/layout/orgChart1#1"/>
    <dgm:cxn modelId="{0FF41732-B4EE-4E33-B40D-71B400B3E896}" type="presParOf" srcId="{AD5554B7-46AA-4C54-BEF6-DC1F1602AD8B}" destId="{060ED5CB-4B0A-4855-A3FD-24CF8376913D}" srcOrd="0" destOrd="0" presId="urn:microsoft.com/office/officeart/2005/8/layout/orgChart1#1"/>
    <dgm:cxn modelId="{CB469198-0173-40F7-9794-A60B0229DAE3}" type="presParOf" srcId="{AD5554B7-46AA-4C54-BEF6-DC1F1602AD8B}" destId="{5CDF8629-0E01-4DED-B6DB-0FAC3AF0E31F}" srcOrd="1" destOrd="0" presId="urn:microsoft.com/office/officeart/2005/8/layout/orgChart1#1"/>
    <dgm:cxn modelId="{D809D7B0-F877-4621-98E0-D8C7D0956E7D}" type="presParOf" srcId="{B17C756D-0767-4B72-920B-86F43CAA4A26}" destId="{2DE89E3F-C67D-4E3C-A079-83261C452297}" srcOrd="1" destOrd="0" presId="urn:microsoft.com/office/officeart/2005/8/layout/orgChart1#1"/>
    <dgm:cxn modelId="{C829CB1B-D41A-4C27-8D27-C847A826B300}" type="presParOf" srcId="{B17C756D-0767-4B72-920B-86F43CAA4A26}" destId="{9E6701D1-DBE1-405F-BE22-234CFAE7845A}" srcOrd="2" destOrd="0" presId="urn:microsoft.com/office/officeart/2005/8/layout/orgChart1#1"/>
    <dgm:cxn modelId="{332E1077-2D01-4BE3-8466-D2394C34F9D3}" type="presParOf" srcId="{D6E9D730-2AA8-4233-90DD-C2498108677F}" destId="{AD268349-52BA-4DDE-86B5-77BD2AD84E66}" srcOrd="2" destOrd="0" presId="urn:microsoft.com/office/officeart/2005/8/layout/orgChart1#1"/>
    <dgm:cxn modelId="{2288163A-BEFD-47C2-B052-FF0720732CDD}" type="presParOf" srcId="{D6E9D730-2AA8-4233-90DD-C2498108677F}" destId="{F0232D15-A8F2-48BC-A192-4ACBC0AF9793}" srcOrd="3" destOrd="0" presId="urn:microsoft.com/office/officeart/2005/8/layout/orgChart1#1"/>
    <dgm:cxn modelId="{05AE80DF-AF98-4174-BD5D-BFBA0DBCB381}" type="presParOf" srcId="{F0232D15-A8F2-48BC-A192-4ACBC0AF9793}" destId="{F35CD036-B466-4A09-A947-00D54C01C15F}" srcOrd="0" destOrd="0" presId="urn:microsoft.com/office/officeart/2005/8/layout/orgChart1#1"/>
    <dgm:cxn modelId="{8F9AB558-AB86-43D9-8354-5F3B42E6B18A}" type="presParOf" srcId="{F35CD036-B466-4A09-A947-00D54C01C15F}" destId="{65A108EA-7ADB-4C32-8858-9D5662AF4639}" srcOrd="0" destOrd="0" presId="urn:microsoft.com/office/officeart/2005/8/layout/orgChart1#1"/>
    <dgm:cxn modelId="{5E3363EE-FB3F-460E-9163-2AF7C28F3D58}" type="presParOf" srcId="{F35CD036-B466-4A09-A947-00D54C01C15F}" destId="{DB64E657-D597-4D84-AE4D-881FDDCFED87}" srcOrd="1" destOrd="0" presId="urn:microsoft.com/office/officeart/2005/8/layout/orgChart1#1"/>
    <dgm:cxn modelId="{E7875B2D-D737-458A-B703-72C6EEE57901}" type="presParOf" srcId="{F0232D15-A8F2-48BC-A192-4ACBC0AF9793}" destId="{ED775CB0-92EB-41A6-A579-18B2C4BEF610}" srcOrd="1" destOrd="0" presId="urn:microsoft.com/office/officeart/2005/8/layout/orgChart1#1"/>
    <dgm:cxn modelId="{97C45B00-F43D-4195-8807-E0EA5691F30D}" type="presParOf" srcId="{F0232D15-A8F2-48BC-A192-4ACBC0AF9793}" destId="{E248B57C-D425-40EF-90EC-7454B1AC2C08}" srcOrd="2" destOrd="0" presId="urn:microsoft.com/office/officeart/2005/8/layout/orgChart1#1"/>
    <dgm:cxn modelId="{D41EC169-8B52-4A29-B3BC-2D8F3442593A}" type="presParOf" srcId="{B61965BB-24B1-4127-8D53-74F8F4DA3EAB}" destId="{3F8368C5-FB63-421D-BCEA-B9AF32ADBD90}" srcOrd="2" destOrd="0" presId="urn:microsoft.com/office/officeart/2005/8/layout/orgChart1#1"/>
    <dgm:cxn modelId="{3736BE8A-52BF-4005-81F5-9CE26D6AB56B}" type="presParOf" srcId="{48646AFB-BCF2-4633-A37A-FED0774EE57D}" destId="{3139EC6D-E007-4C0D-9A7C-2A5891AA5D39}" srcOrd="6" destOrd="0" presId="urn:microsoft.com/office/officeart/2005/8/layout/orgChart1#1"/>
    <dgm:cxn modelId="{619630DE-8BE5-41D6-89EE-FD7614224227}" type="presParOf" srcId="{48646AFB-BCF2-4633-A37A-FED0774EE57D}" destId="{3849554C-4179-45D3-ADC7-80EAFEE42E5F}" srcOrd="7" destOrd="0" presId="urn:microsoft.com/office/officeart/2005/8/layout/orgChart1#1"/>
    <dgm:cxn modelId="{31F73079-AA20-4676-AFE3-B0C1BF235659}" type="presParOf" srcId="{3849554C-4179-45D3-ADC7-80EAFEE42E5F}" destId="{EF4ABDBE-F5CC-4A6F-AC3C-5EA1605F5BD6}" srcOrd="0" destOrd="0" presId="urn:microsoft.com/office/officeart/2005/8/layout/orgChart1#1"/>
    <dgm:cxn modelId="{FC545297-4356-4605-A63E-AB97E295E042}" type="presParOf" srcId="{EF4ABDBE-F5CC-4A6F-AC3C-5EA1605F5BD6}" destId="{1E32189E-B2E5-4720-ABDB-61860F02C520}" srcOrd="0" destOrd="0" presId="urn:microsoft.com/office/officeart/2005/8/layout/orgChart1#1"/>
    <dgm:cxn modelId="{063C2D5A-A185-47AD-9D6F-D4BD43C50775}" type="presParOf" srcId="{EF4ABDBE-F5CC-4A6F-AC3C-5EA1605F5BD6}" destId="{B87A2C8A-872F-447D-99D8-68AABA43741B}" srcOrd="1" destOrd="0" presId="urn:microsoft.com/office/officeart/2005/8/layout/orgChart1#1"/>
    <dgm:cxn modelId="{70229C3A-3C66-4CC6-8DA3-E49CF3F87483}" type="presParOf" srcId="{3849554C-4179-45D3-ADC7-80EAFEE42E5F}" destId="{08CC9BCD-9193-48E9-8B59-AD6EE0CF4116}" srcOrd="1" destOrd="0" presId="urn:microsoft.com/office/officeart/2005/8/layout/orgChart1#1"/>
    <dgm:cxn modelId="{D2B4860A-BAB1-4210-87D1-D081C4AE183C}" type="presParOf" srcId="{08CC9BCD-9193-48E9-8B59-AD6EE0CF4116}" destId="{CF9DD1D7-E8AD-4914-8B8C-9DCDE29D8937}" srcOrd="0" destOrd="0" presId="urn:microsoft.com/office/officeart/2005/8/layout/orgChart1#1"/>
    <dgm:cxn modelId="{AD46FA6B-474C-4E06-B4F5-F233EAEAB51A}" type="presParOf" srcId="{08CC9BCD-9193-48E9-8B59-AD6EE0CF4116}" destId="{FA701A48-C05A-44EF-B669-18E66D5B1CC5}" srcOrd="1" destOrd="0" presId="urn:microsoft.com/office/officeart/2005/8/layout/orgChart1#1"/>
    <dgm:cxn modelId="{12A4F90E-FC52-43BB-85DA-8E661700D03A}" type="presParOf" srcId="{FA701A48-C05A-44EF-B669-18E66D5B1CC5}" destId="{4AD4BE3B-E27C-453C-B017-B6BD5C989443}" srcOrd="0" destOrd="0" presId="urn:microsoft.com/office/officeart/2005/8/layout/orgChart1#1"/>
    <dgm:cxn modelId="{940392D4-7F09-4FEE-B4A7-B7D7C2DAC630}" type="presParOf" srcId="{4AD4BE3B-E27C-453C-B017-B6BD5C989443}" destId="{9AC07F13-CC51-4CF2-92EA-26D9139647E9}" srcOrd="0" destOrd="0" presId="urn:microsoft.com/office/officeart/2005/8/layout/orgChart1#1"/>
    <dgm:cxn modelId="{9F4582FA-32CD-4968-B03D-68291618513D}" type="presParOf" srcId="{4AD4BE3B-E27C-453C-B017-B6BD5C989443}" destId="{2E0C9991-A12A-4FB6-86DA-43ECEC6217F2}" srcOrd="1" destOrd="0" presId="urn:microsoft.com/office/officeart/2005/8/layout/orgChart1#1"/>
    <dgm:cxn modelId="{314A0D7A-B164-4F5A-B732-A15650D5B186}" type="presParOf" srcId="{FA701A48-C05A-44EF-B669-18E66D5B1CC5}" destId="{08AE86E6-7A55-4198-B2A4-B6D954B53821}" srcOrd="1" destOrd="0" presId="urn:microsoft.com/office/officeart/2005/8/layout/orgChart1#1"/>
    <dgm:cxn modelId="{7602350C-1BC8-4E08-9271-928BC3D9ACB1}" type="presParOf" srcId="{FA701A48-C05A-44EF-B669-18E66D5B1CC5}" destId="{3061880E-15C2-44B2-9F64-B5DA53EB9BDC}" srcOrd="2" destOrd="0" presId="urn:microsoft.com/office/officeart/2005/8/layout/orgChart1#1"/>
    <dgm:cxn modelId="{435E17CA-3CB6-4609-AF1E-BC168A88501A}" type="presParOf" srcId="{08CC9BCD-9193-48E9-8B59-AD6EE0CF4116}" destId="{21473DFE-3D81-480D-B36A-C66F26472CF4}" srcOrd="2" destOrd="0" presId="urn:microsoft.com/office/officeart/2005/8/layout/orgChart1#1"/>
    <dgm:cxn modelId="{F43B190A-F76E-4908-A9D6-83DA86F56020}" type="presParOf" srcId="{08CC9BCD-9193-48E9-8B59-AD6EE0CF4116}" destId="{75B6BD76-78C9-4714-B268-02EDB60E85E2}" srcOrd="3" destOrd="0" presId="urn:microsoft.com/office/officeart/2005/8/layout/orgChart1#1"/>
    <dgm:cxn modelId="{A229C4A4-9DCF-4C81-9696-A93653DAF904}" type="presParOf" srcId="{75B6BD76-78C9-4714-B268-02EDB60E85E2}" destId="{2D6270E6-B96D-4A92-B984-6E1B2AC43650}" srcOrd="0" destOrd="0" presId="urn:microsoft.com/office/officeart/2005/8/layout/orgChart1#1"/>
    <dgm:cxn modelId="{28C89FF4-1CF3-46FA-82FD-F37E614B9671}" type="presParOf" srcId="{2D6270E6-B96D-4A92-B984-6E1B2AC43650}" destId="{01C582F2-134D-424D-8645-E3CD771240FF}" srcOrd="0" destOrd="0" presId="urn:microsoft.com/office/officeart/2005/8/layout/orgChart1#1"/>
    <dgm:cxn modelId="{344E3996-E053-4625-8F56-43570CB34095}" type="presParOf" srcId="{2D6270E6-B96D-4A92-B984-6E1B2AC43650}" destId="{95F8E838-A4DD-4833-A238-5726E2AB7CB6}" srcOrd="1" destOrd="0" presId="urn:microsoft.com/office/officeart/2005/8/layout/orgChart1#1"/>
    <dgm:cxn modelId="{A40A40DD-E040-4845-B236-481936D8E191}" type="presParOf" srcId="{75B6BD76-78C9-4714-B268-02EDB60E85E2}" destId="{5A6723C4-7EFE-4682-BDB5-2036FEF99290}" srcOrd="1" destOrd="0" presId="urn:microsoft.com/office/officeart/2005/8/layout/orgChart1#1"/>
    <dgm:cxn modelId="{010C6709-F87C-400B-9711-8E133484E11D}" type="presParOf" srcId="{75B6BD76-78C9-4714-B268-02EDB60E85E2}" destId="{4556B431-90FF-45C6-A032-5BE0819966B7}" srcOrd="2" destOrd="0" presId="urn:microsoft.com/office/officeart/2005/8/layout/orgChart1#1"/>
    <dgm:cxn modelId="{6BB49E29-5CCD-4456-B3DF-DFF36D5E8C12}" type="presParOf" srcId="{08CC9BCD-9193-48E9-8B59-AD6EE0CF4116}" destId="{6B7A8944-80D1-438C-BB5F-CFAA28C52F9F}" srcOrd="4" destOrd="0" presId="urn:microsoft.com/office/officeart/2005/8/layout/orgChart1#1"/>
    <dgm:cxn modelId="{01F2C0DC-CD0F-4D4A-89E6-D07A775F3EA6}" type="presParOf" srcId="{08CC9BCD-9193-48E9-8B59-AD6EE0CF4116}" destId="{018B3B9E-77A5-4733-BE8C-CB4F14762DB2}" srcOrd="5" destOrd="0" presId="urn:microsoft.com/office/officeart/2005/8/layout/orgChart1#1"/>
    <dgm:cxn modelId="{1CF1BA1A-7AD5-49FB-B710-B6C60B1DCC2D}" type="presParOf" srcId="{018B3B9E-77A5-4733-BE8C-CB4F14762DB2}" destId="{575009C6-74D5-4C91-8714-AB7F123267B4}" srcOrd="0" destOrd="0" presId="urn:microsoft.com/office/officeart/2005/8/layout/orgChart1#1"/>
    <dgm:cxn modelId="{4D8FD881-2001-4C66-A922-76C29D0621D8}" type="presParOf" srcId="{575009C6-74D5-4C91-8714-AB7F123267B4}" destId="{08139908-F3E0-4DFE-89BB-B81A554E3730}" srcOrd="0" destOrd="0" presId="urn:microsoft.com/office/officeart/2005/8/layout/orgChart1#1"/>
    <dgm:cxn modelId="{EE2E5C54-C6BE-4037-8B6D-C2BF58948CB6}" type="presParOf" srcId="{575009C6-74D5-4C91-8714-AB7F123267B4}" destId="{65C5E0F3-8324-42AE-B6A9-FB0FEC197A10}" srcOrd="1" destOrd="0" presId="urn:microsoft.com/office/officeart/2005/8/layout/orgChart1#1"/>
    <dgm:cxn modelId="{4AAFA5B6-4A07-4BEB-8846-BB8A5D48089E}" type="presParOf" srcId="{018B3B9E-77A5-4733-BE8C-CB4F14762DB2}" destId="{4789D7E7-6E68-4019-B3E6-8E630F017C1F}" srcOrd="1" destOrd="0" presId="urn:microsoft.com/office/officeart/2005/8/layout/orgChart1#1"/>
    <dgm:cxn modelId="{A2FD3718-9423-4A20-8119-F17727E2EF9F}" type="presParOf" srcId="{018B3B9E-77A5-4733-BE8C-CB4F14762DB2}" destId="{513A67AF-A4ED-4810-A4A2-3869FDC31A5B}" srcOrd="2" destOrd="0" presId="urn:microsoft.com/office/officeart/2005/8/layout/orgChart1#1"/>
    <dgm:cxn modelId="{8CA45E2E-8ADD-4A3E-81E4-7CAC95FA559C}" type="presParOf" srcId="{3849554C-4179-45D3-ADC7-80EAFEE42E5F}" destId="{24E1D00A-BAA2-44BC-A461-FEAE82F9CF69}" srcOrd="2" destOrd="0" presId="urn:microsoft.com/office/officeart/2005/8/layout/orgChart1#1"/>
    <dgm:cxn modelId="{D5D5F9FD-0594-45D8-B46A-497B041007E5}" type="presParOf" srcId="{0C01A23E-7EB1-46D2-98BF-5D0B08CD9D6B}" destId="{D32CC2D5-CC76-404A-ADAF-9CE2279D7D85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7A8944-80D1-438C-BB5F-CFAA28C52F9F}">
      <dsp:nvSpPr>
        <dsp:cNvPr id="0" name=""/>
        <dsp:cNvSpPr/>
      </dsp:nvSpPr>
      <dsp:spPr>
        <a:xfrm>
          <a:off x="7444947" y="1503825"/>
          <a:ext cx="91440" cy="185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5308"/>
              </a:lnTo>
              <a:lnTo>
                <a:pt x="101506" y="18553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73DFE-3D81-480D-B36A-C66F26472CF4}">
      <dsp:nvSpPr>
        <dsp:cNvPr id="0" name=""/>
        <dsp:cNvSpPr/>
      </dsp:nvSpPr>
      <dsp:spPr>
        <a:xfrm>
          <a:off x="7170725" y="1503825"/>
          <a:ext cx="319942" cy="1199639"/>
        </a:xfrm>
        <a:custGeom>
          <a:avLst/>
          <a:gdLst/>
          <a:ahLst/>
          <a:cxnLst/>
          <a:rect l="0" t="0" r="0" b="0"/>
          <a:pathLst>
            <a:path>
              <a:moveTo>
                <a:pt x="319942" y="0"/>
              </a:moveTo>
              <a:lnTo>
                <a:pt x="0" y="11996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DD1D7-E8AD-4914-8B8C-9DCDE29D8937}">
      <dsp:nvSpPr>
        <dsp:cNvPr id="0" name=""/>
        <dsp:cNvSpPr/>
      </dsp:nvSpPr>
      <dsp:spPr>
        <a:xfrm>
          <a:off x="7419819" y="1503825"/>
          <a:ext cx="91440" cy="517386"/>
        </a:xfrm>
        <a:custGeom>
          <a:avLst/>
          <a:gdLst/>
          <a:ahLst/>
          <a:cxnLst/>
          <a:rect l="0" t="0" r="0" b="0"/>
          <a:pathLst>
            <a:path>
              <a:moveTo>
                <a:pt x="70847" y="0"/>
              </a:moveTo>
              <a:lnTo>
                <a:pt x="45720" y="5173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9EC6D-E007-4C0D-9A7C-2A5891AA5D39}">
      <dsp:nvSpPr>
        <dsp:cNvPr id="0" name=""/>
        <dsp:cNvSpPr/>
      </dsp:nvSpPr>
      <dsp:spPr>
        <a:xfrm>
          <a:off x="4084536" y="555510"/>
          <a:ext cx="3917372" cy="41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29"/>
              </a:lnTo>
              <a:lnTo>
                <a:pt x="3917372" y="203329"/>
              </a:lnTo>
              <a:lnTo>
                <a:pt x="3917372" y="418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68349-52BA-4DDE-86B5-77BD2AD84E66}">
      <dsp:nvSpPr>
        <dsp:cNvPr id="0" name=""/>
        <dsp:cNvSpPr/>
      </dsp:nvSpPr>
      <dsp:spPr>
        <a:xfrm>
          <a:off x="5853195" y="1346590"/>
          <a:ext cx="680626" cy="439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34"/>
              </a:lnTo>
              <a:lnTo>
                <a:pt x="680626" y="223634"/>
              </a:lnTo>
              <a:lnTo>
                <a:pt x="680626" y="4390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90B8C-82C7-4B12-8786-4861CAFEE715}">
      <dsp:nvSpPr>
        <dsp:cNvPr id="0" name=""/>
        <dsp:cNvSpPr/>
      </dsp:nvSpPr>
      <dsp:spPr>
        <a:xfrm>
          <a:off x="5151776" y="1346590"/>
          <a:ext cx="701419" cy="441964"/>
        </a:xfrm>
        <a:custGeom>
          <a:avLst/>
          <a:gdLst/>
          <a:ahLst/>
          <a:cxnLst/>
          <a:rect l="0" t="0" r="0" b="0"/>
          <a:pathLst>
            <a:path>
              <a:moveTo>
                <a:pt x="701419" y="0"/>
              </a:moveTo>
              <a:lnTo>
                <a:pt x="701419" y="226547"/>
              </a:lnTo>
              <a:lnTo>
                <a:pt x="0" y="226547"/>
              </a:lnTo>
              <a:lnTo>
                <a:pt x="0" y="4419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A0A2F-9664-4813-A441-1573C1E2C30A}">
      <dsp:nvSpPr>
        <dsp:cNvPr id="0" name=""/>
        <dsp:cNvSpPr/>
      </dsp:nvSpPr>
      <dsp:spPr>
        <a:xfrm>
          <a:off x="4084536" y="555510"/>
          <a:ext cx="1768659" cy="41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19"/>
              </a:lnTo>
              <a:lnTo>
                <a:pt x="1768659" y="203719"/>
              </a:lnTo>
              <a:lnTo>
                <a:pt x="1768659" y="4191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68446-DFA9-452A-9906-BE45B61B409A}">
      <dsp:nvSpPr>
        <dsp:cNvPr id="0" name=""/>
        <dsp:cNvSpPr/>
      </dsp:nvSpPr>
      <dsp:spPr>
        <a:xfrm>
          <a:off x="2469746" y="2697104"/>
          <a:ext cx="596449" cy="1561017"/>
        </a:xfrm>
        <a:custGeom>
          <a:avLst/>
          <a:gdLst/>
          <a:ahLst/>
          <a:cxnLst/>
          <a:rect l="0" t="0" r="0" b="0"/>
          <a:pathLst>
            <a:path>
              <a:moveTo>
                <a:pt x="596449" y="0"/>
              </a:moveTo>
              <a:lnTo>
                <a:pt x="596449" y="1561017"/>
              </a:lnTo>
              <a:lnTo>
                <a:pt x="0" y="1561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CF6FD-5197-41EE-A410-E7523BD16B14}">
      <dsp:nvSpPr>
        <dsp:cNvPr id="0" name=""/>
        <dsp:cNvSpPr/>
      </dsp:nvSpPr>
      <dsp:spPr>
        <a:xfrm>
          <a:off x="3066196" y="2697104"/>
          <a:ext cx="177514" cy="799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516"/>
              </a:lnTo>
              <a:lnTo>
                <a:pt x="177514" y="7995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620DC-372C-4B92-AC07-FC789EFDD052}">
      <dsp:nvSpPr>
        <dsp:cNvPr id="0" name=""/>
        <dsp:cNvSpPr/>
      </dsp:nvSpPr>
      <dsp:spPr>
        <a:xfrm>
          <a:off x="2789559" y="2697104"/>
          <a:ext cx="276637" cy="793464"/>
        </a:xfrm>
        <a:custGeom>
          <a:avLst/>
          <a:gdLst/>
          <a:ahLst/>
          <a:cxnLst/>
          <a:rect l="0" t="0" r="0" b="0"/>
          <a:pathLst>
            <a:path>
              <a:moveTo>
                <a:pt x="276637" y="0"/>
              </a:moveTo>
              <a:lnTo>
                <a:pt x="276637" y="793464"/>
              </a:lnTo>
              <a:lnTo>
                <a:pt x="0" y="7934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43BC1-D7BF-4C2C-80CB-0FAC403FC4DE}">
      <dsp:nvSpPr>
        <dsp:cNvPr id="0" name=""/>
        <dsp:cNvSpPr/>
      </dsp:nvSpPr>
      <dsp:spPr>
        <a:xfrm>
          <a:off x="3066196" y="2697104"/>
          <a:ext cx="397816" cy="1449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067"/>
              </a:lnTo>
              <a:lnTo>
                <a:pt x="397816" y="1449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924CB-748D-440E-92AB-CBA5268E6E36}">
      <dsp:nvSpPr>
        <dsp:cNvPr id="0" name=""/>
        <dsp:cNvSpPr/>
      </dsp:nvSpPr>
      <dsp:spPr>
        <a:xfrm>
          <a:off x="2242132" y="1490140"/>
          <a:ext cx="824064" cy="89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252"/>
              </a:lnTo>
              <a:lnTo>
                <a:pt x="824064" y="683252"/>
              </a:lnTo>
              <a:lnTo>
                <a:pt x="824064" y="8986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5932B-EADF-42A4-9358-BE82C9DD5216}">
      <dsp:nvSpPr>
        <dsp:cNvPr id="0" name=""/>
        <dsp:cNvSpPr/>
      </dsp:nvSpPr>
      <dsp:spPr>
        <a:xfrm>
          <a:off x="2242132" y="555510"/>
          <a:ext cx="1842404" cy="408519"/>
        </a:xfrm>
        <a:custGeom>
          <a:avLst/>
          <a:gdLst/>
          <a:ahLst/>
          <a:cxnLst/>
          <a:rect l="0" t="0" r="0" b="0"/>
          <a:pathLst>
            <a:path>
              <a:moveTo>
                <a:pt x="1842404" y="0"/>
              </a:moveTo>
              <a:lnTo>
                <a:pt x="1842404" y="193102"/>
              </a:lnTo>
              <a:lnTo>
                <a:pt x="0" y="193102"/>
              </a:lnTo>
              <a:lnTo>
                <a:pt x="0" y="4085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6DA18-059B-4C70-98E8-8EFE500B8E22}">
      <dsp:nvSpPr>
        <dsp:cNvPr id="0" name=""/>
        <dsp:cNvSpPr/>
      </dsp:nvSpPr>
      <dsp:spPr>
        <a:xfrm>
          <a:off x="863126" y="1401112"/>
          <a:ext cx="91440" cy="3599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534"/>
              </a:lnTo>
              <a:lnTo>
                <a:pt x="103667" y="144534"/>
              </a:lnTo>
              <a:lnTo>
                <a:pt x="103667" y="3599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49834-DB5C-45B3-8333-D8BF1459B505}">
      <dsp:nvSpPr>
        <dsp:cNvPr id="0" name=""/>
        <dsp:cNvSpPr/>
      </dsp:nvSpPr>
      <dsp:spPr>
        <a:xfrm>
          <a:off x="908846" y="555510"/>
          <a:ext cx="3175689" cy="411422"/>
        </a:xfrm>
        <a:custGeom>
          <a:avLst/>
          <a:gdLst/>
          <a:ahLst/>
          <a:cxnLst/>
          <a:rect l="0" t="0" r="0" b="0"/>
          <a:pathLst>
            <a:path>
              <a:moveTo>
                <a:pt x="3175689" y="0"/>
              </a:moveTo>
              <a:lnTo>
                <a:pt x="3175689" y="196005"/>
              </a:lnTo>
              <a:lnTo>
                <a:pt x="0" y="196005"/>
              </a:lnTo>
              <a:lnTo>
                <a:pt x="0" y="4114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0F202-4E5A-440A-880F-EF0F65F84B7B}">
      <dsp:nvSpPr>
        <dsp:cNvPr id="0" name=""/>
        <dsp:cNvSpPr/>
      </dsp:nvSpPr>
      <dsp:spPr>
        <a:xfrm>
          <a:off x="2992215" y="0"/>
          <a:ext cx="2184641" cy="555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Activity Handler(RRBOT)</a:t>
          </a:r>
        </a:p>
      </dsp:txBody>
      <dsp:txXfrm>
        <a:off x="2992215" y="0"/>
        <a:ext cx="2184641" cy="555510"/>
      </dsp:txXfrm>
    </dsp:sp>
    <dsp:sp modelId="{4C075F0C-2951-4293-A96B-EB4E8E998BA0}">
      <dsp:nvSpPr>
        <dsp:cNvPr id="0" name=""/>
        <dsp:cNvSpPr/>
      </dsp:nvSpPr>
      <dsp:spPr>
        <a:xfrm>
          <a:off x="0" y="966932"/>
          <a:ext cx="1817692" cy="434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Suggested Actions</a:t>
          </a:r>
        </a:p>
      </dsp:txBody>
      <dsp:txXfrm>
        <a:off x="0" y="966932"/>
        <a:ext cx="1817692" cy="434179"/>
      </dsp:txXfrm>
    </dsp:sp>
    <dsp:sp modelId="{35AE5E0B-5743-4C7A-9C5E-211D342F905D}">
      <dsp:nvSpPr>
        <dsp:cNvPr id="0" name=""/>
        <dsp:cNvSpPr/>
      </dsp:nvSpPr>
      <dsp:spPr>
        <a:xfrm>
          <a:off x="0" y="1761064"/>
          <a:ext cx="1933587" cy="400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Welcome Message</a:t>
          </a:r>
        </a:p>
      </dsp:txBody>
      <dsp:txXfrm>
        <a:off x="0" y="1761064"/>
        <a:ext cx="1933587" cy="400891"/>
      </dsp:txXfrm>
    </dsp:sp>
    <dsp:sp modelId="{59E63691-D642-4863-8EF1-0C22526C7D3A}">
      <dsp:nvSpPr>
        <dsp:cNvPr id="0" name=""/>
        <dsp:cNvSpPr/>
      </dsp:nvSpPr>
      <dsp:spPr>
        <a:xfrm>
          <a:off x="1451724" y="964029"/>
          <a:ext cx="1580815" cy="52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Component Dialogs</a:t>
          </a:r>
        </a:p>
      </dsp:txBody>
      <dsp:txXfrm>
        <a:off x="1451724" y="964029"/>
        <a:ext cx="1580815" cy="526111"/>
      </dsp:txXfrm>
    </dsp:sp>
    <dsp:sp modelId="{50828F7D-EE19-4878-96D0-DC7B85280935}">
      <dsp:nvSpPr>
        <dsp:cNvPr id="0" name=""/>
        <dsp:cNvSpPr/>
      </dsp:nvSpPr>
      <dsp:spPr>
        <a:xfrm>
          <a:off x="2160581" y="2388811"/>
          <a:ext cx="1811230" cy="308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Waterfall Dialog</a:t>
          </a:r>
        </a:p>
      </dsp:txBody>
      <dsp:txXfrm>
        <a:off x="2160581" y="2388811"/>
        <a:ext cx="1811230" cy="308293"/>
      </dsp:txXfrm>
    </dsp:sp>
    <dsp:sp modelId="{FFE2CEDA-B4FD-4B55-A0F4-BEA0CF7FD4FE}">
      <dsp:nvSpPr>
        <dsp:cNvPr id="0" name=""/>
        <dsp:cNvSpPr/>
      </dsp:nvSpPr>
      <dsp:spPr>
        <a:xfrm>
          <a:off x="3464012" y="3955963"/>
          <a:ext cx="1712917" cy="3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Prompt Validators</a:t>
          </a:r>
        </a:p>
      </dsp:txBody>
      <dsp:txXfrm>
        <a:off x="3464012" y="3955963"/>
        <a:ext cx="1712917" cy="380417"/>
      </dsp:txXfrm>
    </dsp:sp>
    <dsp:sp modelId="{F534528F-F4F4-4043-BB10-2573F3DF00CF}">
      <dsp:nvSpPr>
        <dsp:cNvPr id="0" name=""/>
        <dsp:cNvSpPr/>
      </dsp:nvSpPr>
      <dsp:spPr>
        <a:xfrm>
          <a:off x="1256484" y="3345624"/>
          <a:ext cx="1533074" cy="289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Number Prompt</a:t>
          </a:r>
        </a:p>
      </dsp:txBody>
      <dsp:txXfrm>
        <a:off x="1256484" y="3345624"/>
        <a:ext cx="1533074" cy="289890"/>
      </dsp:txXfrm>
    </dsp:sp>
    <dsp:sp modelId="{8E3B1643-737B-462C-8BAF-512FCBA33764}">
      <dsp:nvSpPr>
        <dsp:cNvPr id="0" name=""/>
        <dsp:cNvSpPr/>
      </dsp:nvSpPr>
      <dsp:spPr>
        <a:xfrm>
          <a:off x="3243710" y="3218804"/>
          <a:ext cx="1691601" cy="555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Date &amp; Time prompt</a:t>
          </a:r>
        </a:p>
      </dsp:txBody>
      <dsp:txXfrm>
        <a:off x="3243710" y="3218804"/>
        <a:ext cx="1691601" cy="555633"/>
      </dsp:txXfrm>
    </dsp:sp>
    <dsp:sp modelId="{0FDF9B99-0A20-47A1-9435-39676FF81D99}">
      <dsp:nvSpPr>
        <dsp:cNvPr id="0" name=""/>
        <dsp:cNvSpPr/>
      </dsp:nvSpPr>
      <dsp:spPr>
        <a:xfrm>
          <a:off x="1269460" y="4051757"/>
          <a:ext cx="1200285" cy="412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Confirm Prompt</a:t>
          </a:r>
        </a:p>
      </dsp:txBody>
      <dsp:txXfrm>
        <a:off x="1269460" y="4051757"/>
        <a:ext cx="1200285" cy="412729"/>
      </dsp:txXfrm>
    </dsp:sp>
    <dsp:sp modelId="{B67B353A-C5A9-4ED9-80E2-0B90EDA8F5BF}">
      <dsp:nvSpPr>
        <dsp:cNvPr id="0" name=""/>
        <dsp:cNvSpPr/>
      </dsp:nvSpPr>
      <dsp:spPr>
        <a:xfrm>
          <a:off x="5292679" y="974646"/>
          <a:ext cx="1121032" cy="3719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Recognizers</a:t>
          </a:r>
        </a:p>
      </dsp:txBody>
      <dsp:txXfrm>
        <a:off x="5292679" y="974646"/>
        <a:ext cx="1121032" cy="371943"/>
      </dsp:txXfrm>
    </dsp:sp>
    <dsp:sp modelId="{060ED5CB-4B0A-4855-A3FD-24CF8376913D}">
      <dsp:nvSpPr>
        <dsp:cNvPr id="0" name=""/>
        <dsp:cNvSpPr/>
      </dsp:nvSpPr>
      <dsp:spPr>
        <a:xfrm>
          <a:off x="4902086" y="1788555"/>
          <a:ext cx="499378" cy="323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LUIS</a:t>
          </a:r>
        </a:p>
      </dsp:txBody>
      <dsp:txXfrm>
        <a:off x="4902086" y="1788555"/>
        <a:ext cx="499378" cy="323115"/>
      </dsp:txXfrm>
    </dsp:sp>
    <dsp:sp modelId="{65A108EA-7ADB-4C32-8858-9D5662AF4639}">
      <dsp:nvSpPr>
        <dsp:cNvPr id="0" name=""/>
        <dsp:cNvSpPr/>
      </dsp:nvSpPr>
      <dsp:spPr>
        <a:xfrm>
          <a:off x="5932561" y="1785642"/>
          <a:ext cx="1202521" cy="3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QnA</a:t>
          </a:r>
          <a:r>
            <a:rPr lang="en-US" sz="1600" kern="1200" dirty="0"/>
            <a:t> Maker</a:t>
          </a:r>
        </a:p>
      </dsp:txBody>
      <dsp:txXfrm>
        <a:off x="5932561" y="1785642"/>
        <a:ext cx="1202521" cy="357890"/>
      </dsp:txXfrm>
    </dsp:sp>
    <dsp:sp modelId="{1E32189E-B2E5-4720-ABDB-61860F02C520}">
      <dsp:nvSpPr>
        <dsp:cNvPr id="0" name=""/>
        <dsp:cNvSpPr/>
      </dsp:nvSpPr>
      <dsp:spPr>
        <a:xfrm rot="10800000" flipV="1">
          <a:off x="7362857" y="974257"/>
          <a:ext cx="1278102" cy="529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State Management</a:t>
          </a:r>
        </a:p>
      </dsp:txBody>
      <dsp:txXfrm rot="10800000" flipV="1">
        <a:off x="7362857" y="974257"/>
        <a:ext cx="1278102" cy="529567"/>
      </dsp:txXfrm>
    </dsp:sp>
    <dsp:sp modelId="{9AC07F13-CC51-4CF2-92EA-26D9139647E9}">
      <dsp:nvSpPr>
        <dsp:cNvPr id="0" name=""/>
        <dsp:cNvSpPr/>
      </dsp:nvSpPr>
      <dsp:spPr>
        <a:xfrm>
          <a:off x="7465539" y="1886180"/>
          <a:ext cx="1175420" cy="27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User State</a:t>
          </a:r>
        </a:p>
      </dsp:txBody>
      <dsp:txXfrm>
        <a:off x="7465539" y="1886180"/>
        <a:ext cx="1175420" cy="270061"/>
      </dsp:txXfrm>
    </dsp:sp>
    <dsp:sp modelId="{01C582F2-134D-424D-8645-E3CD771240FF}">
      <dsp:nvSpPr>
        <dsp:cNvPr id="0" name=""/>
        <dsp:cNvSpPr/>
      </dsp:nvSpPr>
      <dsp:spPr>
        <a:xfrm>
          <a:off x="7170725" y="2438870"/>
          <a:ext cx="1470234" cy="5291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Conversation State</a:t>
          </a:r>
        </a:p>
      </dsp:txBody>
      <dsp:txXfrm>
        <a:off x="7170725" y="2438870"/>
        <a:ext cx="1470234" cy="529188"/>
      </dsp:txXfrm>
    </dsp:sp>
    <dsp:sp modelId="{08139908-F3E0-4DFE-89BB-B81A554E3730}">
      <dsp:nvSpPr>
        <dsp:cNvPr id="0" name=""/>
        <dsp:cNvSpPr/>
      </dsp:nvSpPr>
      <dsp:spPr>
        <a:xfrm>
          <a:off x="7546454" y="3190882"/>
          <a:ext cx="1094505" cy="336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Dialog State</a:t>
          </a:r>
        </a:p>
      </dsp:txBody>
      <dsp:txXfrm>
        <a:off x="7546454" y="3190882"/>
        <a:ext cx="1094505" cy="336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68C0-1A8D-43B4-A05C-C3FAEE07F35C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393D-65B8-41E6-8398-6760666D3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19872" y="2852936"/>
            <a:ext cx="2304256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BotBuilder</a:t>
            </a:r>
            <a:r>
              <a:rPr lang="en-US" sz="1400" dirty="0" smtClean="0">
                <a:solidFill>
                  <a:schemeClr val="tx1"/>
                </a:solidFill>
              </a:rPr>
              <a:t> ,Activity Handler Package(</a:t>
            </a:r>
            <a:r>
              <a:rPr lang="en-US" sz="1400" dirty="0" err="1" smtClean="0">
                <a:solidFill>
                  <a:schemeClr val="tx1"/>
                </a:solidFill>
              </a:rPr>
              <a:t>javascript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980728"/>
            <a:ext cx="1440160" cy="936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Luis – Intent and Entity Creation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(luis.ai)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0232" y="836712"/>
            <a:ext cx="1224136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QnAMaker</a:t>
            </a:r>
            <a:r>
              <a:rPr lang="en-US" sz="1200" dirty="0" smtClean="0">
                <a:solidFill>
                  <a:schemeClr val="tx1"/>
                </a:solidFill>
              </a:rPr>
              <a:t> – None Type Intent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(QnAMaker.ai)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1475656" y="2420888"/>
            <a:ext cx="1296144" cy="50405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Generate Key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6660232" y="2276872"/>
            <a:ext cx="1296144" cy="50405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Generate Key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91" y="3724098"/>
            <a:ext cx="3634309" cy="31339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827584" y="4797152"/>
            <a:ext cx="2088232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AZURE PORTAL – </a:t>
            </a:r>
            <a:r>
              <a:rPr lang="en-US" sz="1200" dirty="0" err="1" smtClean="0">
                <a:solidFill>
                  <a:schemeClr val="tx1"/>
                </a:solidFill>
              </a:rPr>
              <a:t>Bot</a:t>
            </a:r>
            <a:r>
              <a:rPr lang="en-US" sz="1200" dirty="0" smtClean="0">
                <a:solidFill>
                  <a:schemeClr val="tx1"/>
                </a:solidFill>
              </a:rPr>
              <a:t> Creation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2555776" y="4005064"/>
            <a:ext cx="1224136" cy="360040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23528" y="6165304"/>
            <a:ext cx="792088" cy="432048"/>
          </a:xfrm>
          <a:prstGeom prst="wedgeRoundRect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403648" y="6165304"/>
            <a:ext cx="792088" cy="432048"/>
          </a:xfrm>
          <a:prstGeom prst="wedgeRoundRect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webchat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Snip Diagonal Corner Rectangle 30"/>
          <p:cNvSpPr/>
          <p:nvPr/>
        </p:nvSpPr>
        <p:spPr>
          <a:xfrm>
            <a:off x="755576" y="5517232"/>
            <a:ext cx="1440160" cy="288032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5" idx="2"/>
            <a:endCxn id="7" idx="3"/>
          </p:cNvCxnSpPr>
          <p:nvPr/>
        </p:nvCxnSpPr>
        <p:spPr>
          <a:xfrm rot="16200000" flipH="1">
            <a:off x="1691680" y="1988840"/>
            <a:ext cx="504056" cy="3600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7" idx="1"/>
            <a:endCxn id="4" idx="2"/>
          </p:cNvCxnSpPr>
          <p:nvPr/>
        </p:nvCxnSpPr>
        <p:spPr>
          <a:xfrm rot="16200000" flipH="1">
            <a:off x="2627784" y="2420888"/>
            <a:ext cx="288032" cy="129614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2"/>
            <a:endCxn id="8" idx="3"/>
          </p:cNvCxnSpPr>
          <p:nvPr/>
        </p:nvCxnSpPr>
        <p:spPr>
          <a:xfrm rot="16200000" flipH="1">
            <a:off x="7110282" y="2078850"/>
            <a:ext cx="360040" cy="3600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8" idx="1"/>
            <a:endCxn id="4" idx="6"/>
          </p:cNvCxnSpPr>
          <p:nvPr/>
        </p:nvCxnSpPr>
        <p:spPr>
          <a:xfrm rot="5400000">
            <a:off x="6300192" y="2204864"/>
            <a:ext cx="432048" cy="15841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" idx="4"/>
            <a:endCxn id="17" idx="1"/>
          </p:cNvCxnSpPr>
          <p:nvPr/>
        </p:nvCxnSpPr>
        <p:spPr>
          <a:xfrm rot="16200000" flipH="1">
            <a:off x="4181829" y="3963186"/>
            <a:ext cx="1718033" cy="9376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" idx="3"/>
            <a:endCxn id="23" idx="3"/>
          </p:cNvCxnSpPr>
          <p:nvPr/>
        </p:nvCxnSpPr>
        <p:spPr>
          <a:xfrm rot="5400000">
            <a:off x="3193834" y="3441574"/>
            <a:ext cx="537501" cy="589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23" idx="2"/>
            <a:endCxn id="22" idx="0"/>
          </p:cNvCxnSpPr>
          <p:nvPr/>
        </p:nvCxnSpPr>
        <p:spPr>
          <a:xfrm rot="10800000" flipV="1">
            <a:off x="1871700" y="4185084"/>
            <a:ext cx="684076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2" idx="2"/>
            <a:endCxn id="31" idx="3"/>
          </p:cNvCxnSpPr>
          <p:nvPr/>
        </p:nvCxnSpPr>
        <p:spPr>
          <a:xfrm rot="5400000">
            <a:off x="1529662" y="5175194"/>
            <a:ext cx="288032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1" idx="1"/>
            <a:endCxn id="29" idx="0"/>
          </p:cNvCxnSpPr>
          <p:nvPr/>
        </p:nvCxnSpPr>
        <p:spPr>
          <a:xfrm rot="5400000">
            <a:off x="917594" y="5607242"/>
            <a:ext cx="360040" cy="756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30" idx="0"/>
          </p:cNvCxnSpPr>
          <p:nvPr/>
        </p:nvCxnSpPr>
        <p:spPr>
          <a:xfrm rot="16200000" flipH="1">
            <a:off x="1457654" y="5823266"/>
            <a:ext cx="360040" cy="3240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923928" y="908720"/>
            <a:ext cx="1152128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59" idx="2"/>
            <a:endCxn id="4" idx="0"/>
          </p:cNvCxnSpPr>
          <p:nvPr/>
        </p:nvCxnSpPr>
        <p:spPr>
          <a:xfrm rot="16200000" flipH="1">
            <a:off x="3887924" y="2168860"/>
            <a:ext cx="1296144" cy="7200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 noGrp="1"/>
          </p:cNvGraphicFramePr>
          <p:nvPr/>
        </p:nvGraphicFramePr>
        <p:xfrm>
          <a:off x="251520" y="466859"/>
          <a:ext cx="8640960" cy="605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70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</cp:revision>
  <dcterms:created xsi:type="dcterms:W3CDTF">2020-06-02T08:10:18Z</dcterms:created>
  <dcterms:modified xsi:type="dcterms:W3CDTF">2020-06-09T05:32:27Z</dcterms:modified>
</cp:coreProperties>
</file>