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88150" y="3059418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1" dirty="0"/>
              <a:t> Name: </a:t>
            </a:r>
            <a:r>
              <a:rPr lang="en-US" sz="2400" dirty="0"/>
              <a:t>Yuvaraj</a:t>
            </a:r>
            <a:r>
              <a:rPr lang="en-US" sz="2400" b="1" dirty="0"/>
              <a:t> </a:t>
            </a:r>
            <a:r>
              <a:rPr lang="en-US" sz="2400" dirty="0"/>
              <a:t>Kumaran</a:t>
            </a:r>
            <a:r>
              <a:rPr lang="en-US" sz="2400" b="1" dirty="0"/>
              <a:t> </a:t>
            </a:r>
            <a:r>
              <a:rPr lang="en-US" sz="2400" dirty="0"/>
              <a:t>K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2400" b="1" dirty="0"/>
              <a:t> No And NMID: </a:t>
            </a:r>
            <a:r>
              <a:rPr lang="en-US" sz="2400" dirty="0"/>
              <a:t>2428C0529, </a:t>
            </a:r>
          </a:p>
          <a:p>
            <a:r>
              <a:rPr lang="en-US" sz="2400" dirty="0">
                <a:cs typeface="Calibri"/>
              </a:rPr>
              <a:t>AC418A29D27A46BA9404DF4A9F7BD2B7</a:t>
            </a:r>
          </a:p>
          <a:p>
            <a:r>
              <a:rPr lang="en-US" sz="2400" b="1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 &amp; ML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KPR College of Arts Science and Research,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AA21-44BA-445D-90E1-398B0EB3B619}"/>
              </a:ext>
            </a:extLst>
          </p:cNvPr>
          <p:cNvSpPr txBox="1"/>
          <p:nvPr/>
        </p:nvSpPr>
        <p:spPr>
          <a:xfrm>
            <a:off x="838201" y="1447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Successfully created a </a:t>
            </a:r>
            <a:r>
              <a:rPr lang="en-US" altLang="en-US" sz="2000" b="1" dirty="0">
                <a:latin typeface="Arial" panose="020B0604020202020204" pitchFamily="34" charset="0"/>
              </a:rPr>
              <a:t>professional and visually rich portfolio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Improved </a:t>
            </a:r>
            <a:r>
              <a:rPr lang="en-US" altLang="en-US" sz="2000" b="1" dirty="0">
                <a:latin typeface="Arial" panose="020B0604020202020204" pitchFamily="34" charset="0"/>
              </a:rPr>
              <a:t>personal branding</a:t>
            </a:r>
            <a:r>
              <a:rPr lang="en-US" altLang="en-US" sz="2000" dirty="0">
                <a:latin typeface="Arial" panose="020B0604020202020204" pitchFamily="34" charset="0"/>
              </a:rPr>
              <a:t> and professional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outreach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Screenshots: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About Me Page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en-US" altLang="en-US" sz="2000" dirty="0">
                <a:latin typeface="Arial" panose="020B0604020202020204" pitchFamily="34" charset="0"/>
              </a:rPr>
              <a:t> Dishes Showcase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Portfolio Gallery Layout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FF7E5-3A41-D63F-44AA-71084208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66950"/>
            <a:ext cx="4724400" cy="2188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B164C9-2D37-FD9E-89BE-81066CDDD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733" y="4588177"/>
            <a:ext cx="3948494" cy="1885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C8693A-7FCC-F2D6-DEA3-FC427B50B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727" y="4607179"/>
            <a:ext cx="4078760" cy="1878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D5D4E2-593E-2DB4-1B93-42C7679161F9}"/>
              </a:ext>
            </a:extLst>
          </p:cNvPr>
          <p:cNvSpPr txBox="1"/>
          <p:nvPr/>
        </p:nvSpPr>
        <p:spPr>
          <a:xfrm>
            <a:off x="1143000" y="1690534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Culinary Chef Portfolio serves as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powerful branding tool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career growth, networking, and client engagement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and interactive representation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skills &amp;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step: Expand into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portfolio website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wider reach.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8CB-C4F5-15D7-50C6-82140E0A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681335" cy="6524863"/>
          </a:xfrm>
        </p:spPr>
        <p:txBody>
          <a:bodyPr/>
          <a:lstStyle/>
          <a:p>
            <a:pPr algn="l"/>
            <a:r>
              <a:rPr lang="en-US" dirty="0"/>
              <a:t>Git hub Link: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0" dirty="0"/>
              <a:t>Portfolio Repository: </a:t>
            </a:r>
            <a:r>
              <a:rPr lang="en-US" sz="2400" b="0" dirty="0">
                <a:hlinkClick r:id="rId2" action="ppaction://hlinksldjump"/>
              </a:rPr>
              <a:t>https://github.com/yuvarajk22/Portfolio.git</a:t>
            </a:r>
            <a:br>
              <a:rPr lang="en-US" sz="2400" b="0" dirty="0">
                <a:hlinkClick r:id="rId2" action="ppaction://hlinksldjump"/>
              </a:rPr>
            </a:br>
            <a:br>
              <a:rPr lang="en-US" sz="3200" b="0" dirty="0">
                <a:hlinkClick r:id="rId2" action="ppaction://hlinksldjump"/>
              </a:rPr>
            </a:br>
            <a:br>
              <a:rPr lang="en-US" sz="2400" b="0" dirty="0"/>
            </a:br>
            <a:br>
              <a:rPr lang="en-US" sz="2400" b="0" dirty="0"/>
            </a:br>
            <a:br>
              <a:rPr lang="en-US" sz="2400" b="0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D9FB3-11C5-371C-ABE3-FAC4F4BFD296}"/>
              </a:ext>
            </a:extLst>
          </p:cNvPr>
          <p:cNvSpPr txBox="1"/>
          <p:nvPr/>
        </p:nvSpPr>
        <p:spPr>
          <a:xfrm>
            <a:off x="2141660" y="2705716"/>
            <a:ext cx="789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ookman Old Style" panose="02050604050505020204" pitchFamily="18" charset="0"/>
              </a:rPr>
              <a:t> Culinary Chef </a:t>
            </a:r>
            <a:r>
              <a:rPr lang="en-US" sz="4800" b="1" dirty="0" err="1">
                <a:latin typeface="Bookman Old Style" panose="02050604050505020204" pitchFamily="18" charset="0"/>
              </a:rPr>
              <a:t>Portflio</a:t>
            </a:r>
            <a:endParaRPr lang="en-US" sz="4800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014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9FD8E-1DF9-9324-8456-D5F29D278B4D}"/>
              </a:ext>
            </a:extLst>
          </p:cNvPr>
          <p:cNvSpPr txBox="1"/>
          <p:nvPr/>
        </p:nvSpPr>
        <p:spPr>
          <a:xfrm>
            <a:off x="676276" y="13716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fail to capture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creativity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chef.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structured platform to highlight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dishes, philosophy, and achievements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clients struggle to see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chef’s talent beyond written 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3CD7E-7DE1-AF72-0401-69B698355CFA}"/>
              </a:ext>
            </a:extLst>
          </p:cNvPr>
          <p:cNvSpPr txBox="1"/>
          <p:nvPr/>
        </p:nvSpPr>
        <p:spPr>
          <a:xfrm>
            <a:off x="739775" y="2090172"/>
            <a:ext cx="8404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Culinary Chef Portfolio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showcase professional journey.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Me, Education, Experience, Specialties, Gallery, and Contact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as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visually appealing presentation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present culinary expertise in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and creative way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78879-C308-8744-FE16-DA19C9825F5F}"/>
              </a:ext>
            </a:extLst>
          </p:cNvPr>
          <p:cNvSpPr txBox="1"/>
          <p:nvPr/>
        </p:nvSpPr>
        <p:spPr>
          <a:xfrm>
            <a:off x="835111" y="1969116"/>
            <a:ext cx="6210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Owners &amp; Recruiters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hiring chefs.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&amp; Event Planners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private dining &amp; catering.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Enthusiasts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explore chef’s specialties.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Culinary Institutes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collaborations, workshops, and recognition.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B0642-B940-3E98-18E7-48553370D471}"/>
              </a:ext>
            </a:extLst>
          </p:cNvPr>
          <p:cNvSpPr txBox="1"/>
          <p:nvPr/>
        </p:nvSpPr>
        <p:spPr>
          <a:xfrm>
            <a:off x="3124200" y="2649583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2400" dirty="0"/>
              <a:t>- HTML5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en-IN" sz="2400" dirty="0"/>
              <a:t> (3D Effects, Gradients)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400" dirty="0"/>
              <a:t> (Interactivity)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GitHub Pages (Deployment)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VS Code (Development)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12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561A1-D3E0-53DA-9351-29B7673CE41A}"/>
              </a:ext>
            </a:extLst>
          </p:cNvPr>
          <p:cNvSpPr txBox="1"/>
          <p:nvPr/>
        </p:nvSpPr>
        <p:spPr>
          <a:xfrm>
            <a:off x="1143000" y="1100122"/>
            <a:ext cx="8480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minimal,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food-inspired design theme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🍴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flow: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→ Experience → Specialties → Gallery → Contact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photography integrated into layout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icons, infographics, and visuals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storytelling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154AD-B060-670A-5F72-A1E5F78DA7F2}"/>
              </a:ext>
            </a:extLst>
          </p:cNvPr>
          <p:cNvSpPr txBox="1"/>
          <p:nvPr/>
        </p:nvSpPr>
        <p:spPr>
          <a:xfrm>
            <a:off x="1219200" y="16002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📖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Quick professional summary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🎓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Training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Culinary background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Experience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 history &amp; key responsibilities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🍴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Specialties &amp; Signature Dishes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Unique creations with visuals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📸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Gallery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Food styling &amp; presentation images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📞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Easy reach-out details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449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 hub Link:    Portfolio Repository: https://github.com/yuvarajk22/Portfolio.git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Kiruthic P</cp:lastModifiedBy>
  <cp:revision>32</cp:revision>
  <dcterms:created xsi:type="dcterms:W3CDTF">2024-03-29T15:07:22Z</dcterms:created>
  <dcterms:modified xsi:type="dcterms:W3CDTF">2025-09-10T17:17:39Z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