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61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bu80@outlook.com" initials="v" lastIdx="1" clrIdx="0">
    <p:extLst>
      <p:ext uri="{19B8F6BF-5375-455C-9EA6-DF929625EA0E}">
        <p15:presenceInfo xmlns:p15="http://schemas.microsoft.com/office/powerpoint/2012/main" userId="a5d2424315cfed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B6C80-F867-453C-AA81-398049D4941C}" v="12" dt="2022-09-29T02:20:01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MARAI SELVAN" userId="07f185e9a9e7e326" providerId="LiveId" clId="{5A9B6C80-F867-453C-AA81-398049D4941C}"/>
    <pc:docChg chg="undo custSel addSld modSld sldOrd">
      <pc:chgData name="THAMARAI SELVAN" userId="07f185e9a9e7e326" providerId="LiveId" clId="{5A9B6C80-F867-453C-AA81-398049D4941C}" dt="2022-09-29T05:23:35.010" v="1453" actId="20577"/>
      <pc:docMkLst>
        <pc:docMk/>
      </pc:docMkLst>
      <pc:sldChg chg="modSp mod">
        <pc:chgData name="THAMARAI SELVAN" userId="07f185e9a9e7e326" providerId="LiveId" clId="{5A9B6C80-F867-453C-AA81-398049D4941C}" dt="2022-09-28T17:58:37.644" v="768" actId="20577"/>
        <pc:sldMkLst>
          <pc:docMk/>
          <pc:sldMk cId="1977388620" sldId="258"/>
        </pc:sldMkLst>
        <pc:spChg chg="mod">
          <ac:chgData name="THAMARAI SELVAN" userId="07f185e9a9e7e326" providerId="LiveId" clId="{5A9B6C80-F867-453C-AA81-398049D4941C}" dt="2022-09-28T17:58:37.644" v="768" actId="20577"/>
          <ac:spMkLst>
            <pc:docMk/>
            <pc:sldMk cId="1977388620" sldId="258"/>
            <ac:spMk id="5" creationId="{3208FAA4-B422-DC6A-7D9C-E4CE9B238C9F}"/>
          </ac:spMkLst>
        </pc:spChg>
      </pc:sldChg>
      <pc:sldChg chg="modSp mod">
        <pc:chgData name="THAMARAI SELVAN" userId="07f185e9a9e7e326" providerId="LiveId" clId="{5A9B6C80-F867-453C-AA81-398049D4941C}" dt="2022-09-29T05:23:35.010" v="1453" actId="20577"/>
        <pc:sldMkLst>
          <pc:docMk/>
          <pc:sldMk cId="1988774650" sldId="259"/>
        </pc:sldMkLst>
        <pc:spChg chg="mod">
          <ac:chgData name="THAMARAI SELVAN" userId="07f185e9a9e7e326" providerId="LiveId" clId="{5A9B6C80-F867-453C-AA81-398049D4941C}" dt="2022-09-29T05:23:35.010" v="1453" actId="20577"/>
          <ac:spMkLst>
            <pc:docMk/>
            <pc:sldMk cId="1988774650" sldId="259"/>
            <ac:spMk id="3" creationId="{2C8B6F23-9649-49E0-6549-90D5574C5145}"/>
          </ac:spMkLst>
        </pc:spChg>
      </pc:sldChg>
      <pc:sldChg chg="modSp mod">
        <pc:chgData name="THAMARAI SELVAN" userId="07f185e9a9e7e326" providerId="LiveId" clId="{5A9B6C80-F867-453C-AA81-398049D4941C}" dt="2022-09-28T17:57:41.286" v="755" actId="20577"/>
        <pc:sldMkLst>
          <pc:docMk/>
          <pc:sldMk cId="1323697728" sldId="260"/>
        </pc:sldMkLst>
        <pc:spChg chg="mod">
          <ac:chgData name="THAMARAI SELVAN" userId="07f185e9a9e7e326" providerId="LiveId" clId="{5A9B6C80-F867-453C-AA81-398049D4941C}" dt="2022-09-28T17:57:41.286" v="755" actId="20577"/>
          <ac:spMkLst>
            <pc:docMk/>
            <pc:sldMk cId="1323697728" sldId="260"/>
            <ac:spMk id="3" creationId="{19FA6261-4C08-65F3-BBDA-8EC5DA359A6D}"/>
          </ac:spMkLst>
        </pc:spChg>
      </pc:sldChg>
      <pc:sldChg chg="addSp delSp modSp mod ord">
        <pc:chgData name="THAMARAI SELVAN" userId="07f185e9a9e7e326" providerId="LiveId" clId="{5A9B6C80-F867-453C-AA81-398049D4941C}" dt="2022-09-29T02:21:48.320" v="1352"/>
        <pc:sldMkLst>
          <pc:docMk/>
          <pc:sldMk cId="3473658478" sldId="263"/>
        </pc:sldMkLst>
        <pc:spChg chg="mod ord">
          <ac:chgData name="THAMARAI SELVAN" userId="07f185e9a9e7e326" providerId="LiveId" clId="{5A9B6C80-F867-453C-AA81-398049D4941C}" dt="2022-09-26T18:27:56.559" v="55" actId="20577"/>
          <ac:spMkLst>
            <pc:docMk/>
            <pc:sldMk cId="3473658478" sldId="263"/>
            <ac:spMk id="2" creationId="{A5D3C2D9-73D3-0C8B-B452-D74979951D16}"/>
          </ac:spMkLst>
        </pc:spChg>
        <pc:spChg chg="mod ord">
          <ac:chgData name="THAMARAI SELVAN" userId="07f185e9a9e7e326" providerId="LiveId" clId="{5A9B6C80-F867-453C-AA81-398049D4941C}" dt="2022-09-28T18:01:23.075" v="803" actId="2711"/>
          <ac:spMkLst>
            <pc:docMk/>
            <pc:sldMk cId="3473658478" sldId="263"/>
            <ac:spMk id="3" creationId="{276F949C-096B-C55E-70E1-C446E4DB9922}"/>
          </ac:spMkLst>
        </pc:spChg>
        <pc:spChg chg="add mod">
          <ac:chgData name="THAMARAI SELVAN" userId="07f185e9a9e7e326" providerId="LiveId" clId="{5A9B6C80-F867-453C-AA81-398049D4941C}" dt="2022-09-26T18:29:34.016" v="85" actId="1076"/>
          <ac:spMkLst>
            <pc:docMk/>
            <pc:sldMk cId="3473658478" sldId="263"/>
            <ac:spMk id="4" creationId="{90FC1239-B3D4-3ECF-E6DA-0578558169CF}"/>
          </ac:spMkLst>
        </pc:spChg>
        <pc:spChg chg="del mod">
          <ac:chgData name="THAMARAI SELVAN" userId="07f185e9a9e7e326" providerId="LiveId" clId="{5A9B6C80-F867-453C-AA81-398049D4941C}" dt="2022-09-26T18:26:51.543" v="39" actId="21"/>
          <ac:spMkLst>
            <pc:docMk/>
            <pc:sldMk cId="3473658478" sldId="263"/>
            <ac:spMk id="5" creationId="{D6AAD903-23F7-475C-83C5-A9ADA9C15D98}"/>
          </ac:spMkLst>
        </pc:spChg>
        <pc:spChg chg="add del mod">
          <ac:chgData name="THAMARAI SELVAN" userId="07f185e9a9e7e326" providerId="LiveId" clId="{5A9B6C80-F867-453C-AA81-398049D4941C}" dt="2022-09-26T18:32:39.784" v="100" actId="21"/>
          <ac:spMkLst>
            <pc:docMk/>
            <pc:sldMk cId="3473658478" sldId="263"/>
            <ac:spMk id="6" creationId="{12513D27-70A8-010C-CD2D-520F38AB9398}"/>
          </ac:spMkLst>
        </pc:spChg>
        <pc:spChg chg="add del mod ord">
          <ac:chgData name="THAMARAI SELVAN" userId="07f185e9a9e7e326" providerId="LiveId" clId="{5A9B6C80-F867-453C-AA81-398049D4941C}" dt="2022-09-26T18:34:23.395" v="121" actId="21"/>
          <ac:spMkLst>
            <pc:docMk/>
            <pc:sldMk cId="3473658478" sldId="263"/>
            <ac:spMk id="7" creationId="{7C6CDB6E-46A6-0A5C-5EE3-23DCC9259B50}"/>
          </ac:spMkLst>
        </pc:spChg>
        <pc:spChg chg="add mod">
          <ac:chgData name="THAMARAI SELVAN" userId="07f185e9a9e7e326" providerId="LiveId" clId="{5A9B6C80-F867-453C-AA81-398049D4941C}" dt="2022-09-26T18:39:45.923" v="177" actId="1076"/>
          <ac:spMkLst>
            <pc:docMk/>
            <pc:sldMk cId="3473658478" sldId="263"/>
            <ac:spMk id="8" creationId="{56C6A797-D200-370A-9CC7-2355CCDE7DF5}"/>
          </ac:spMkLst>
        </pc:spChg>
        <pc:spChg chg="add mod">
          <ac:chgData name="THAMARAI SELVAN" userId="07f185e9a9e7e326" providerId="LiveId" clId="{5A9B6C80-F867-453C-AA81-398049D4941C}" dt="2022-09-26T18:39:52.026" v="178" actId="1076"/>
          <ac:spMkLst>
            <pc:docMk/>
            <pc:sldMk cId="3473658478" sldId="263"/>
            <ac:spMk id="9" creationId="{2CC329E0-E928-0516-5558-7B3FF6BBCAA3}"/>
          </ac:spMkLst>
        </pc:spChg>
        <pc:spChg chg="add mod">
          <ac:chgData name="THAMARAI SELVAN" userId="07f185e9a9e7e326" providerId="LiveId" clId="{5A9B6C80-F867-453C-AA81-398049D4941C}" dt="2022-09-26T18:38:15.893" v="167" actId="1076"/>
          <ac:spMkLst>
            <pc:docMk/>
            <pc:sldMk cId="3473658478" sldId="263"/>
            <ac:spMk id="10" creationId="{60715395-E9FA-EF28-C68F-7BE871FA3959}"/>
          </ac:spMkLst>
        </pc:spChg>
      </pc:sldChg>
      <pc:sldChg chg="addSp delSp modSp mod ord">
        <pc:chgData name="THAMARAI SELVAN" userId="07f185e9a9e7e326" providerId="LiveId" clId="{5A9B6C80-F867-453C-AA81-398049D4941C}" dt="2022-09-29T02:21:51.128" v="1354"/>
        <pc:sldMkLst>
          <pc:docMk/>
          <pc:sldMk cId="3522250545" sldId="264"/>
        </pc:sldMkLst>
        <pc:spChg chg="mod ord">
          <ac:chgData name="THAMARAI SELVAN" userId="07f185e9a9e7e326" providerId="LiveId" clId="{5A9B6C80-F867-453C-AA81-398049D4941C}" dt="2022-09-26T18:25:54.192" v="34" actId="1076"/>
          <ac:spMkLst>
            <pc:docMk/>
            <pc:sldMk cId="3522250545" sldId="264"/>
            <ac:spMk id="2" creationId="{91E80ECB-57D6-E8F9-1705-69573C196592}"/>
          </ac:spMkLst>
        </pc:spChg>
        <pc:spChg chg="add mod">
          <ac:chgData name="THAMARAI SELVAN" userId="07f185e9a9e7e326" providerId="LiveId" clId="{5A9B6C80-F867-453C-AA81-398049D4941C}" dt="2022-09-26T18:26:03.473" v="36" actId="14100"/>
          <ac:spMkLst>
            <pc:docMk/>
            <pc:sldMk cId="3522250545" sldId="264"/>
            <ac:spMk id="3" creationId="{5AAA4851-0DDE-AEB5-4DF3-8BCC4BFA7176}"/>
          </ac:spMkLst>
        </pc:spChg>
        <pc:spChg chg="del mod">
          <ac:chgData name="THAMARAI SELVAN" userId="07f185e9a9e7e326" providerId="LiveId" clId="{5A9B6C80-F867-453C-AA81-398049D4941C}" dt="2022-09-26T18:24:38.879" v="27" actId="21"/>
          <ac:spMkLst>
            <pc:docMk/>
            <pc:sldMk cId="3522250545" sldId="264"/>
            <ac:spMk id="4" creationId="{AB974423-4F00-4F8D-AA51-A9B98A32A5AA}"/>
          </ac:spMkLst>
        </pc:spChg>
      </pc:sldChg>
      <pc:sldChg chg="modSp mod">
        <pc:chgData name="THAMARAI SELVAN" userId="07f185e9a9e7e326" providerId="LiveId" clId="{5A9B6C80-F867-453C-AA81-398049D4941C}" dt="2022-09-28T18:08:16.302" v="990" actId="20577"/>
        <pc:sldMkLst>
          <pc:docMk/>
          <pc:sldMk cId="3110343228" sldId="265"/>
        </pc:sldMkLst>
        <pc:spChg chg="mod">
          <ac:chgData name="THAMARAI SELVAN" userId="07f185e9a9e7e326" providerId="LiveId" clId="{5A9B6C80-F867-453C-AA81-398049D4941C}" dt="2022-09-28T18:08:16.302" v="990" actId="20577"/>
          <ac:spMkLst>
            <pc:docMk/>
            <pc:sldMk cId="3110343228" sldId="265"/>
            <ac:spMk id="3" creationId="{2028E8DA-25F5-438F-A422-C6D7A6CF1E03}"/>
          </ac:spMkLst>
        </pc:spChg>
      </pc:sldChg>
      <pc:sldChg chg="modSp mod">
        <pc:chgData name="THAMARAI SELVAN" userId="07f185e9a9e7e326" providerId="LiveId" clId="{5A9B6C80-F867-453C-AA81-398049D4941C}" dt="2022-09-29T02:21:07.327" v="1350" actId="20577"/>
        <pc:sldMkLst>
          <pc:docMk/>
          <pc:sldMk cId="2219728583" sldId="266"/>
        </pc:sldMkLst>
        <pc:spChg chg="mod">
          <ac:chgData name="THAMARAI SELVAN" userId="07f185e9a9e7e326" providerId="LiveId" clId="{5A9B6C80-F867-453C-AA81-398049D4941C}" dt="2022-09-26T18:23:26.600" v="18" actId="20577"/>
          <ac:spMkLst>
            <pc:docMk/>
            <pc:sldMk cId="2219728583" sldId="266"/>
            <ac:spMk id="2" creationId="{F25D68DE-AE36-4C2B-87BC-CB0AB87F9C93}"/>
          </ac:spMkLst>
        </pc:spChg>
        <pc:spChg chg="mod">
          <ac:chgData name="THAMARAI SELVAN" userId="07f185e9a9e7e326" providerId="LiveId" clId="{5A9B6C80-F867-453C-AA81-398049D4941C}" dt="2022-09-29T02:21:07.327" v="1350" actId="20577"/>
          <ac:spMkLst>
            <pc:docMk/>
            <pc:sldMk cId="2219728583" sldId="266"/>
            <ac:spMk id="3" creationId="{3752C616-798D-465B-9CCF-9B35D5402626}"/>
          </ac:spMkLst>
        </pc:spChg>
        <pc:spChg chg="mod">
          <ac:chgData name="THAMARAI SELVAN" userId="07f185e9a9e7e326" providerId="LiveId" clId="{5A9B6C80-F867-453C-AA81-398049D4941C}" dt="2022-09-26T18:23:57.284" v="24" actId="1076"/>
          <ac:spMkLst>
            <pc:docMk/>
            <pc:sldMk cId="2219728583" sldId="266"/>
            <ac:spMk id="6" creationId="{3FE2227B-419E-4B6D-B4C7-36A7D11762F8}"/>
          </ac:spMkLst>
        </pc:spChg>
      </pc:sldChg>
      <pc:sldChg chg="modSp mod">
        <pc:chgData name="THAMARAI SELVAN" userId="07f185e9a9e7e326" providerId="LiveId" clId="{5A9B6C80-F867-453C-AA81-398049D4941C}" dt="2022-09-29T02:23:51.352" v="1408" actId="20577"/>
        <pc:sldMkLst>
          <pc:docMk/>
          <pc:sldMk cId="2220459262" sldId="267"/>
        </pc:sldMkLst>
        <pc:spChg chg="mod">
          <ac:chgData name="THAMARAI SELVAN" userId="07f185e9a9e7e326" providerId="LiveId" clId="{5A9B6C80-F867-453C-AA81-398049D4941C}" dt="2022-09-29T02:23:51.352" v="1408" actId="20577"/>
          <ac:spMkLst>
            <pc:docMk/>
            <pc:sldMk cId="2220459262" sldId="267"/>
            <ac:spMk id="2" creationId="{95D9A5ED-407F-4E08-8469-2254C7259D85}"/>
          </ac:spMkLst>
        </pc:spChg>
        <pc:spChg chg="mod">
          <ac:chgData name="THAMARAI SELVAN" userId="07f185e9a9e7e326" providerId="LiveId" clId="{5A9B6C80-F867-453C-AA81-398049D4941C}" dt="2022-09-29T02:16:00.479" v="1093" actId="20577"/>
          <ac:spMkLst>
            <pc:docMk/>
            <pc:sldMk cId="2220459262" sldId="267"/>
            <ac:spMk id="3" creationId="{0AE10428-68E5-4035-98A6-48D94C80F849}"/>
          </ac:spMkLst>
        </pc:spChg>
      </pc:sldChg>
      <pc:sldChg chg="modSp mod">
        <pc:chgData name="THAMARAI SELVAN" userId="07f185e9a9e7e326" providerId="LiveId" clId="{5A9B6C80-F867-453C-AA81-398049D4941C}" dt="2022-09-29T02:25:29.259" v="1438" actId="1076"/>
        <pc:sldMkLst>
          <pc:docMk/>
          <pc:sldMk cId="142720956" sldId="268"/>
        </pc:sldMkLst>
        <pc:spChg chg="mod">
          <ac:chgData name="THAMARAI SELVAN" userId="07f185e9a9e7e326" providerId="LiveId" clId="{5A9B6C80-F867-453C-AA81-398049D4941C}" dt="2022-09-29T02:24:10.913" v="1433" actId="20577"/>
          <ac:spMkLst>
            <pc:docMk/>
            <pc:sldMk cId="142720956" sldId="268"/>
            <ac:spMk id="2" creationId="{ADF67D14-7382-40D4-ADFD-4711B1A34529}"/>
          </ac:spMkLst>
        </pc:spChg>
        <pc:spChg chg="mod">
          <ac:chgData name="THAMARAI SELVAN" userId="07f185e9a9e7e326" providerId="LiveId" clId="{5A9B6C80-F867-453C-AA81-398049D4941C}" dt="2022-09-29T02:25:29.259" v="1438" actId="1076"/>
          <ac:spMkLst>
            <pc:docMk/>
            <pc:sldMk cId="142720956" sldId="268"/>
            <ac:spMk id="3" creationId="{220CAFE0-0E1F-41E9-AC5A-21F136CDA280}"/>
          </ac:spMkLst>
        </pc:spChg>
        <pc:spChg chg="mod">
          <ac:chgData name="THAMARAI SELVAN" userId="07f185e9a9e7e326" providerId="LiveId" clId="{5A9B6C80-F867-453C-AA81-398049D4941C}" dt="2022-09-29T02:25:27.729" v="1437" actId="14100"/>
          <ac:spMkLst>
            <pc:docMk/>
            <pc:sldMk cId="142720956" sldId="268"/>
            <ac:spMk id="4" creationId="{B7811B7C-C7EA-4C15-8CB4-8526BA431634}"/>
          </ac:spMkLst>
        </pc:spChg>
      </pc:sldChg>
      <pc:sldChg chg="modSp mod">
        <pc:chgData name="THAMARAI SELVAN" userId="07f185e9a9e7e326" providerId="LiveId" clId="{5A9B6C80-F867-453C-AA81-398049D4941C}" dt="2022-09-28T17:56:50.674" v="727" actId="27636"/>
        <pc:sldMkLst>
          <pc:docMk/>
          <pc:sldMk cId="3235117076" sldId="269"/>
        </pc:sldMkLst>
        <pc:spChg chg="mod">
          <ac:chgData name="THAMARAI SELVAN" userId="07f185e9a9e7e326" providerId="LiveId" clId="{5A9B6C80-F867-453C-AA81-398049D4941C}" dt="2022-09-26T18:22:28.236" v="12" actId="1076"/>
          <ac:spMkLst>
            <pc:docMk/>
            <pc:sldMk cId="3235117076" sldId="269"/>
            <ac:spMk id="2" creationId="{7B41672D-5C39-451E-92F6-149A7009F7C8}"/>
          </ac:spMkLst>
        </pc:spChg>
        <pc:spChg chg="mod">
          <ac:chgData name="THAMARAI SELVAN" userId="07f185e9a9e7e326" providerId="LiveId" clId="{5A9B6C80-F867-453C-AA81-398049D4941C}" dt="2022-09-28T17:56:50.674" v="727" actId="27636"/>
          <ac:spMkLst>
            <pc:docMk/>
            <pc:sldMk cId="3235117076" sldId="269"/>
            <ac:spMk id="3" creationId="{F772CB5E-FC2C-40EB-A0F9-581CCC4381A7}"/>
          </ac:spMkLst>
        </pc:spChg>
        <pc:spChg chg="mod">
          <ac:chgData name="THAMARAI SELVAN" userId="07f185e9a9e7e326" providerId="LiveId" clId="{5A9B6C80-F867-453C-AA81-398049D4941C}" dt="2022-09-26T18:21:49.698" v="7" actId="14100"/>
          <ac:spMkLst>
            <pc:docMk/>
            <pc:sldMk cId="3235117076" sldId="269"/>
            <ac:spMk id="6" creationId="{0C00458F-46BD-4F67-832F-589E7103AD6A}"/>
          </ac:spMkLst>
        </pc:spChg>
      </pc:sldChg>
      <pc:sldChg chg="modSp mod">
        <pc:chgData name="THAMARAI SELVAN" userId="07f185e9a9e7e326" providerId="LiveId" clId="{5A9B6C80-F867-453C-AA81-398049D4941C}" dt="2022-09-28T18:17:30.159" v="992" actId="20577"/>
        <pc:sldMkLst>
          <pc:docMk/>
          <pc:sldMk cId="2325751757" sldId="270"/>
        </pc:sldMkLst>
        <pc:spChg chg="mod">
          <ac:chgData name="THAMARAI SELVAN" userId="07f185e9a9e7e326" providerId="LiveId" clId="{5A9B6C80-F867-453C-AA81-398049D4941C}" dt="2022-09-28T18:17:30.159" v="992" actId="20577"/>
          <ac:spMkLst>
            <pc:docMk/>
            <pc:sldMk cId="2325751757" sldId="270"/>
            <ac:spMk id="3" creationId="{36F1919A-E31F-41BB-962A-525760AFF997}"/>
          </ac:spMkLst>
        </pc:spChg>
      </pc:sldChg>
      <pc:sldChg chg="modSp new mod">
        <pc:chgData name="THAMARAI SELVAN" userId="07f185e9a9e7e326" providerId="LiveId" clId="{5A9B6C80-F867-453C-AA81-398049D4941C}" dt="2022-09-28T18:00:08.604" v="784" actId="122"/>
        <pc:sldMkLst>
          <pc:docMk/>
          <pc:sldMk cId="648680689" sldId="272"/>
        </pc:sldMkLst>
        <pc:spChg chg="mod">
          <ac:chgData name="THAMARAI SELVAN" userId="07f185e9a9e7e326" providerId="LiveId" clId="{5A9B6C80-F867-453C-AA81-398049D4941C}" dt="2022-09-28T18:00:08.604" v="784" actId="122"/>
          <ac:spMkLst>
            <pc:docMk/>
            <pc:sldMk cId="648680689" sldId="272"/>
            <ac:spMk id="2" creationId="{76F2996E-B76E-6DDE-29B3-7B93259AE4BC}"/>
          </ac:spMkLst>
        </pc:spChg>
      </pc:sldChg>
    </pc:docChg>
  </pc:docChgLst>
  <pc:docChgLst>
    <pc:chgData name="Vittal Senthilkumar" userId="da4aa9a70eeff14c" providerId="LiveId" clId="{BFED73C0-C8DE-4E37-82DD-BA6623453BFF}"/>
    <pc:docChg chg="undo custSel addSld delSld modSld">
      <pc:chgData name="Vittal Senthilkumar" userId="da4aa9a70eeff14c" providerId="LiveId" clId="{BFED73C0-C8DE-4E37-82DD-BA6623453BFF}" dt="2022-09-23T21:14:09.293" v="2811" actId="13822"/>
      <pc:docMkLst>
        <pc:docMk/>
      </pc:docMkLst>
      <pc:sldChg chg="del">
        <pc:chgData name="Vittal Senthilkumar" userId="da4aa9a70eeff14c" providerId="LiveId" clId="{BFED73C0-C8DE-4E37-82DD-BA6623453BFF}" dt="2022-09-23T15:27:00.209" v="307" actId="2696"/>
        <pc:sldMkLst>
          <pc:docMk/>
          <pc:sldMk cId="399629282" sldId="256"/>
        </pc:sldMkLst>
      </pc:sldChg>
      <pc:sldChg chg="addSp delSp modSp mod">
        <pc:chgData name="Vittal Senthilkumar" userId="da4aa9a70eeff14c" providerId="LiveId" clId="{BFED73C0-C8DE-4E37-82DD-BA6623453BFF}" dt="2022-09-23T21:14:09.293" v="2811" actId="13822"/>
        <pc:sldMkLst>
          <pc:docMk/>
          <pc:sldMk cId="1988774650" sldId="259"/>
        </pc:sldMkLst>
        <pc:spChg chg="mod">
          <ac:chgData name="Vittal Senthilkumar" userId="da4aa9a70eeff14c" providerId="LiveId" clId="{BFED73C0-C8DE-4E37-82DD-BA6623453BFF}" dt="2022-09-23T21:13:03.888" v="2806" actId="1076"/>
          <ac:spMkLst>
            <pc:docMk/>
            <pc:sldMk cId="1988774650" sldId="259"/>
            <ac:spMk id="3" creationId="{2C8B6F23-9649-49E0-6549-90D5574C5145}"/>
          </ac:spMkLst>
        </pc:spChg>
        <pc:spChg chg="add del mod ord">
          <ac:chgData name="Vittal Senthilkumar" userId="da4aa9a70eeff14c" providerId="LiveId" clId="{BFED73C0-C8DE-4E37-82DD-BA6623453BFF}" dt="2022-09-23T21:13:12.052" v="2807" actId="21"/>
          <ac:spMkLst>
            <pc:docMk/>
            <pc:sldMk cId="1988774650" sldId="259"/>
            <ac:spMk id="5" creationId="{5C5E0D57-EEC7-4B23-9013-BCBB5F2AA63E}"/>
          </ac:spMkLst>
        </pc:spChg>
        <pc:spChg chg="add mod ord">
          <ac:chgData name="Vittal Senthilkumar" userId="da4aa9a70eeff14c" providerId="LiveId" clId="{BFED73C0-C8DE-4E37-82DD-BA6623453BFF}" dt="2022-09-23T21:14:09.293" v="2811" actId="13822"/>
          <ac:spMkLst>
            <pc:docMk/>
            <pc:sldMk cId="1988774650" sldId="259"/>
            <ac:spMk id="6" creationId="{3832A3E0-5DD4-4D90-9912-0213849FDF9B}"/>
          </ac:spMkLst>
        </pc:spChg>
        <pc:picChg chg="del mod">
          <ac:chgData name="Vittal Senthilkumar" userId="da4aa9a70eeff14c" providerId="LiveId" clId="{BFED73C0-C8DE-4E37-82DD-BA6623453BFF}" dt="2022-09-23T21:12:35.845" v="2802" actId="21"/>
          <ac:picMkLst>
            <pc:docMk/>
            <pc:sldMk cId="1988774650" sldId="259"/>
            <ac:picMk id="4" creationId="{42F2E524-5523-F6F5-B2B0-755D3F75CC89}"/>
          </ac:picMkLst>
        </pc:picChg>
      </pc:sldChg>
      <pc:sldChg chg="addSp delSp modSp mod">
        <pc:chgData name="Vittal Senthilkumar" userId="da4aa9a70eeff14c" providerId="LiveId" clId="{BFED73C0-C8DE-4E37-82DD-BA6623453BFF}" dt="2022-09-23T21:12:02.978" v="2800" actId="207"/>
        <pc:sldMkLst>
          <pc:docMk/>
          <pc:sldMk cId="1323697728" sldId="260"/>
        </pc:sldMkLst>
        <pc:spChg chg="mod">
          <ac:chgData name="Vittal Senthilkumar" userId="da4aa9a70eeff14c" providerId="LiveId" clId="{BFED73C0-C8DE-4E37-82DD-BA6623453BFF}" dt="2022-09-23T21:11:00.040" v="2796" actId="1076"/>
          <ac:spMkLst>
            <pc:docMk/>
            <pc:sldMk cId="1323697728" sldId="260"/>
            <ac:spMk id="2" creationId="{76F8BBC9-84DD-5211-F748-C7B7DD26175F}"/>
          </ac:spMkLst>
        </pc:spChg>
        <pc:spChg chg="add del mod ord">
          <ac:chgData name="Vittal Senthilkumar" userId="da4aa9a70eeff14c" providerId="LiveId" clId="{BFED73C0-C8DE-4E37-82DD-BA6623453BFF}" dt="2022-09-23T21:10:24.273" v="2792" actId="21"/>
          <ac:spMkLst>
            <pc:docMk/>
            <pc:sldMk cId="1323697728" sldId="260"/>
            <ac:spMk id="4" creationId="{11B9899E-966D-4AC8-8AD2-21FA89888D15}"/>
          </ac:spMkLst>
        </pc:spChg>
        <pc:spChg chg="add mod ord">
          <ac:chgData name="Vittal Senthilkumar" userId="da4aa9a70eeff14c" providerId="LiveId" clId="{BFED73C0-C8DE-4E37-82DD-BA6623453BFF}" dt="2022-09-23T21:12:02.978" v="2800" actId="207"/>
          <ac:spMkLst>
            <pc:docMk/>
            <pc:sldMk cId="1323697728" sldId="260"/>
            <ac:spMk id="5" creationId="{0CA180ED-5365-49C9-8D37-8BEDA821F96F}"/>
          </ac:spMkLst>
        </pc:spChg>
        <pc:picChg chg="del mod">
          <ac:chgData name="Vittal Senthilkumar" userId="da4aa9a70eeff14c" providerId="LiveId" clId="{BFED73C0-C8DE-4E37-82DD-BA6623453BFF}" dt="2022-09-23T21:09:37.980" v="2787" actId="21"/>
          <ac:picMkLst>
            <pc:docMk/>
            <pc:sldMk cId="1323697728" sldId="260"/>
            <ac:picMk id="6" creationId="{E7A94C87-CB32-D51C-2295-62A07F11E9B1}"/>
          </ac:picMkLst>
        </pc:picChg>
      </pc:sldChg>
      <pc:sldChg chg="addSp delSp modSp mod">
        <pc:chgData name="Vittal Senthilkumar" userId="da4aa9a70eeff14c" providerId="LiveId" clId="{BFED73C0-C8DE-4E37-82DD-BA6623453BFF}" dt="2022-09-23T21:09:17.801" v="2785" actId="13822"/>
        <pc:sldMkLst>
          <pc:docMk/>
          <pc:sldMk cId="2244416364" sldId="261"/>
        </pc:sldMkLst>
        <pc:spChg chg="mod">
          <ac:chgData name="Vittal Senthilkumar" userId="da4aa9a70eeff14c" providerId="LiveId" clId="{BFED73C0-C8DE-4E37-82DD-BA6623453BFF}" dt="2022-09-23T21:07:49.951" v="2776" actId="14100"/>
          <ac:spMkLst>
            <pc:docMk/>
            <pc:sldMk cId="2244416364" sldId="261"/>
            <ac:spMk id="2" creationId="{0D79CDAB-BBE8-5541-F3D1-D3BC2D9452B2}"/>
          </ac:spMkLst>
        </pc:spChg>
        <pc:spChg chg="add del">
          <ac:chgData name="Vittal Senthilkumar" userId="da4aa9a70eeff14c" providerId="LiveId" clId="{BFED73C0-C8DE-4E37-82DD-BA6623453BFF}" dt="2022-09-23T21:06:16.386" v="2760" actId="11529"/>
          <ac:spMkLst>
            <pc:docMk/>
            <pc:sldMk cId="2244416364" sldId="261"/>
            <ac:spMk id="5" creationId="{7C6C5298-1A49-4B75-8681-A22492A9344A}"/>
          </ac:spMkLst>
        </pc:spChg>
        <pc:spChg chg="add del mod">
          <ac:chgData name="Vittal Senthilkumar" userId="da4aa9a70eeff14c" providerId="LiveId" clId="{BFED73C0-C8DE-4E37-82DD-BA6623453BFF}" dt="2022-09-23T21:06:52.966" v="2764" actId="21"/>
          <ac:spMkLst>
            <pc:docMk/>
            <pc:sldMk cId="2244416364" sldId="261"/>
            <ac:spMk id="6" creationId="{A52B2975-C728-4F1F-8BC3-0307E1C829E7}"/>
          </ac:spMkLst>
        </pc:spChg>
        <pc:spChg chg="add del mod ord">
          <ac:chgData name="Vittal Senthilkumar" userId="da4aa9a70eeff14c" providerId="LiveId" clId="{BFED73C0-C8DE-4E37-82DD-BA6623453BFF}" dt="2022-09-23T21:08:01.998" v="2779" actId="21"/>
          <ac:spMkLst>
            <pc:docMk/>
            <pc:sldMk cId="2244416364" sldId="261"/>
            <ac:spMk id="7" creationId="{815F4657-0529-43D3-8DC1-E909FD6C49DE}"/>
          </ac:spMkLst>
        </pc:spChg>
        <pc:spChg chg="add mod ord">
          <ac:chgData name="Vittal Senthilkumar" userId="da4aa9a70eeff14c" providerId="LiveId" clId="{BFED73C0-C8DE-4E37-82DD-BA6623453BFF}" dt="2022-09-23T21:09:17.801" v="2785" actId="13822"/>
          <ac:spMkLst>
            <pc:docMk/>
            <pc:sldMk cId="2244416364" sldId="261"/>
            <ac:spMk id="8" creationId="{D74DD669-82D8-45FC-90D2-A277F8AE4DD0}"/>
          </ac:spMkLst>
        </pc:spChg>
        <pc:picChg chg="del mod">
          <ac:chgData name="Vittal Senthilkumar" userId="da4aa9a70eeff14c" providerId="LiveId" clId="{BFED73C0-C8DE-4E37-82DD-BA6623453BFF}" dt="2022-09-23T21:05:43.402" v="2758" actId="21"/>
          <ac:picMkLst>
            <pc:docMk/>
            <pc:sldMk cId="2244416364" sldId="261"/>
            <ac:picMk id="4" creationId="{4D8C1527-C513-F9A8-8D0E-0398BD8B7352}"/>
          </ac:picMkLst>
        </pc:picChg>
      </pc:sldChg>
      <pc:sldChg chg="addSp delSp modSp mod">
        <pc:chgData name="Vittal Senthilkumar" userId="da4aa9a70eeff14c" providerId="LiveId" clId="{BFED73C0-C8DE-4E37-82DD-BA6623453BFF}" dt="2022-09-23T21:05:17.028" v="2756" actId="207"/>
        <pc:sldMkLst>
          <pc:docMk/>
          <pc:sldMk cId="3473658478" sldId="263"/>
        </pc:sldMkLst>
        <pc:spChg chg="mod">
          <ac:chgData name="Vittal Senthilkumar" userId="da4aa9a70eeff14c" providerId="LiveId" clId="{BFED73C0-C8DE-4E37-82DD-BA6623453BFF}" dt="2022-09-23T21:04:31.766" v="2753" actId="14100"/>
          <ac:spMkLst>
            <pc:docMk/>
            <pc:sldMk cId="3473658478" sldId="263"/>
            <ac:spMk id="2" creationId="{A5D3C2D9-73D3-0C8B-B452-D74979951D16}"/>
          </ac:spMkLst>
        </pc:spChg>
        <pc:spChg chg="mod">
          <ac:chgData name="Vittal Senthilkumar" userId="da4aa9a70eeff14c" providerId="LiveId" clId="{BFED73C0-C8DE-4E37-82DD-BA6623453BFF}" dt="2022-09-23T15:45:06.740" v="328" actId="20577"/>
          <ac:spMkLst>
            <pc:docMk/>
            <pc:sldMk cId="3473658478" sldId="263"/>
            <ac:spMk id="3" creationId="{276F949C-096B-C55E-70E1-C446E4DB9922}"/>
          </ac:spMkLst>
        </pc:spChg>
        <pc:spChg chg="add del mod ord">
          <ac:chgData name="Vittal Senthilkumar" userId="da4aa9a70eeff14c" providerId="LiveId" clId="{BFED73C0-C8DE-4E37-82DD-BA6623453BFF}" dt="2022-09-23T21:03:23.204" v="2748" actId="21"/>
          <ac:spMkLst>
            <pc:docMk/>
            <pc:sldMk cId="3473658478" sldId="263"/>
            <ac:spMk id="4" creationId="{BBBA858B-D428-4628-B6D1-EBDB3C3C014B}"/>
          </ac:spMkLst>
        </pc:spChg>
        <pc:spChg chg="add mod ord">
          <ac:chgData name="Vittal Senthilkumar" userId="da4aa9a70eeff14c" providerId="LiveId" clId="{BFED73C0-C8DE-4E37-82DD-BA6623453BFF}" dt="2022-09-23T21:05:17.028" v="2756" actId="207"/>
          <ac:spMkLst>
            <pc:docMk/>
            <pc:sldMk cId="3473658478" sldId="263"/>
            <ac:spMk id="5" creationId="{D6AAD903-23F7-475C-83C5-A9ADA9C15D98}"/>
          </ac:spMkLst>
        </pc:spChg>
        <pc:spChg chg="add del mod">
          <ac:chgData name="Vittal Senthilkumar" userId="da4aa9a70eeff14c" providerId="LiveId" clId="{BFED73C0-C8DE-4E37-82DD-BA6623453BFF}" dt="2022-09-23T21:02:05.225" v="2744" actId="21"/>
          <ac:spMkLst>
            <pc:docMk/>
            <pc:sldMk cId="3473658478" sldId="263"/>
            <ac:spMk id="6" creationId="{945427C3-1DEA-316D-CED2-D93D9BCEC02E}"/>
          </ac:spMkLst>
        </pc:spChg>
      </pc:sldChg>
      <pc:sldChg chg="addSp delSp modSp mod">
        <pc:chgData name="Vittal Senthilkumar" userId="da4aa9a70eeff14c" providerId="LiveId" clId="{BFED73C0-C8DE-4E37-82DD-BA6623453BFF}" dt="2022-09-23T21:00:48.307" v="2736" actId="115"/>
        <pc:sldMkLst>
          <pc:docMk/>
          <pc:sldMk cId="3522250545" sldId="264"/>
        </pc:sldMkLst>
        <pc:spChg chg="mod">
          <ac:chgData name="Vittal Senthilkumar" userId="da4aa9a70eeff14c" providerId="LiveId" clId="{BFED73C0-C8DE-4E37-82DD-BA6623453BFF}" dt="2022-09-23T21:00:48.307" v="2736" actId="115"/>
          <ac:spMkLst>
            <pc:docMk/>
            <pc:sldMk cId="3522250545" sldId="264"/>
            <ac:spMk id="2" creationId="{91E80ECB-57D6-E8F9-1705-69573C196592}"/>
          </ac:spMkLst>
        </pc:spChg>
        <pc:spChg chg="add del ord">
          <ac:chgData name="Vittal Senthilkumar" userId="da4aa9a70eeff14c" providerId="LiveId" clId="{BFED73C0-C8DE-4E37-82DD-BA6623453BFF}" dt="2022-09-23T20:59:31.802" v="2728" actId="11529"/>
          <ac:spMkLst>
            <pc:docMk/>
            <pc:sldMk cId="3522250545" sldId="264"/>
            <ac:spMk id="3" creationId="{37C12B0B-99FE-4CA5-9800-3D758A922C6B}"/>
          </ac:spMkLst>
        </pc:spChg>
        <pc:spChg chg="add mod ord">
          <ac:chgData name="Vittal Senthilkumar" userId="da4aa9a70eeff14c" providerId="LiveId" clId="{BFED73C0-C8DE-4E37-82DD-BA6623453BFF}" dt="2022-09-23T21:00:30.891" v="2733" actId="13822"/>
          <ac:spMkLst>
            <pc:docMk/>
            <pc:sldMk cId="3522250545" sldId="264"/>
            <ac:spMk id="4" creationId="{AB974423-4F00-4F8D-AA51-A9B98A32A5AA}"/>
          </ac:spMkLst>
        </pc:spChg>
      </pc:sldChg>
      <pc:sldChg chg="addSp delSp modSp new mod">
        <pc:chgData name="Vittal Senthilkumar" userId="da4aa9a70eeff14c" providerId="LiveId" clId="{BFED73C0-C8DE-4E37-82DD-BA6623453BFF}" dt="2022-09-23T20:41:25.710" v="2553" actId="14100"/>
        <pc:sldMkLst>
          <pc:docMk/>
          <pc:sldMk cId="3110343228" sldId="265"/>
        </pc:sldMkLst>
        <pc:spChg chg="mod">
          <ac:chgData name="Vittal Senthilkumar" userId="da4aa9a70eeff14c" providerId="LiveId" clId="{BFED73C0-C8DE-4E37-82DD-BA6623453BFF}" dt="2022-09-23T20:41:16.005" v="2550" actId="207"/>
          <ac:spMkLst>
            <pc:docMk/>
            <pc:sldMk cId="3110343228" sldId="265"/>
            <ac:spMk id="2" creationId="{EBE9CF8A-3E87-4F91-A011-5DC4E089C7E8}"/>
          </ac:spMkLst>
        </pc:spChg>
        <pc:spChg chg="mod">
          <ac:chgData name="Vittal Senthilkumar" userId="da4aa9a70eeff14c" providerId="LiveId" clId="{BFED73C0-C8DE-4E37-82DD-BA6623453BFF}" dt="2022-09-23T20:41:25.710" v="2553" actId="14100"/>
          <ac:spMkLst>
            <pc:docMk/>
            <pc:sldMk cId="3110343228" sldId="265"/>
            <ac:spMk id="3" creationId="{2028E8DA-25F5-438F-A422-C6D7A6CF1E03}"/>
          </ac:spMkLst>
        </pc:spChg>
        <pc:spChg chg="add del mod">
          <ac:chgData name="Vittal Senthilkumar" userId="da4aa9a70eeff14c" providerId="LiveId" clId="{BFED73C0-C8DE-4E37-82DD-BA6623453BFF}" dt="2022-09-23T20:39:18.660" v="2539" actId="21"/>
          <ac:spMkLst>
            <pc:docMk/>
            <pc:sldMk cId="3110343228" sldId="265"/>
            <ac:spMk id="4" creationId="{DFB9E3FD-85B9-44DB-90D6-733557F9665F}"/>
          </ac:spMkLst>
        </pc:spChg>
        <pc:spChg chg="add del">
          <ac:chgData name="Vittal Senthilkumar" userId="da4aa9a70eeff14c" providerId="LiveId" clId="{BFED73C0-C8DE-4E37-82DD-BA6623453BFF}" dt="2022-09-23T20:39:44.880" v="2541" actId="21"/>
          <ac:spMkLst>
            <pc:docMk/>
            <pc:sldMk cId="3110343228" sldId="265"/>
            <ac:spMk id="5" creationId="{7D12939F-EADE-4FCE-80D1-391E6CF80F2F}"/>
          </ac:spMkLst>
        </pc:spChg>
        <pc:spChg chg="add mod ord">
          <ac:chgData name="Vittal Senthilkumar" userId="da4aa9a70eeff14c" providerId="LiveId" clId="{BFED73C0-C8DE-4E37-82DD-BA6623453BFF}" dt="2022-09-23T20:40:10.855" v="2545" actId="171"/>
          <ac:spMkLst>
            <pc:docMk/>
            <pc:sldMk cId="3110343228" sldId="265"/>
            <ac:spMk id="6" creationId="{1477ED15-C86F-4EDD-A118-967E0F1015FA}"/>
          </ac:spMkLst>
        </pc:spChg>
      </pc:sldChg>
      <pc:sldChg chg="addSp delSp modSp new mod">
        <pc:chgData name="Vittal Senthilkumar" userId="da4aa9a70eeff14c" providerId="LiveId" clId="{BFED73C0-C8DE-4E37-82DD-BA6623453BFF}" dt="2022-09-23T20:38:26.610" v="2535" actId="14100"/>
        <pc:sldMkLst>
          <pc:docMk/>
          <pc:sldMk cId="2219728583" sldId="266"/>
        </pc:sldMkLst>
        <pc:spChg chg="mod">
          <ac:chgData name="Vittal Senthilkumar" userId="da4aa9a70eeff14c" providerId="LiveId" clId="{BFED73C0-C8DE-4E37-82DD-BA6623453BFF}" dt="2022-09-23T15:21:44.269" v="306" actId="113"/>
          <ac:spMkLst>
            <pc:docMk/>
            <pc:sldMk cId="2219728583" sldId="266"/>
            <ac:spMk id="2" creationId="{F25D68DE-AE36-4C2B-87BC-CB0AB87F9C93}"/>
          </ac:spMkLst>
        </pc:spChg>
        <pc:spChg chg="mod">
          <ac:chgData name="Vittal Senthilkumar" userId="da4aa9a70eeff14c" providerId="LiveId" clId="{BFED73C0-C8DE-4E37-82DD-BA6623453BFF}" dt="2022-09-23T19:49:49.607" v="832" actId="20577"/>
          <ac:spMkLst>
            <pc:docMk/>
            <pc:sldMk cId="2219728583" sldId="266"/>
            <ac:spMk id="3" creationId="{3752C616-798D-465B-9CCF-9B35D5402626}"/>
          </ac:spMkLst>
        </pc:spChg>
        <pc:spChg chg="add del mod ord">
          <ac:chgData name="Vittal Senthilkumar" userId="da4aa9a70eeff14c" providerId="LiveId" clId="{BFED73C0-C8DE-4E37-82DD-BA6623453BFF}" dt="2022-09-23T20:37:23.284" v="2522" actId="21"/>
          <ac:spMkLst>
            <pc:docMk/>
            <pc:sldMk cId="2219728583" sldId="266"/>
            <ac:spMk id="4" creationId="{A7C936FF-1AEB-4BFF-930D-8330D276E83E}"/>
          </ac:spMkLst>
        </pc:spChg>
        <pc:spChg chg="add del mod">
          <ac:chgData name="Vittal Senthilkumar" userId="da4aa9a70eeff14c" providerId="LiveId" clId="{BFED73C0-C8DE-4E37-82DD-BA6623453BFF}" dt="2022-09-23T20:37:31.753" v="2524" actId="21"/>
          <ac:spMkLst>
            <pc:docMk/>
            <pc:sldMk cId="2219728583" sldId="266"/>
            <ac:spMk id="5" creationId="{4E941539-E7B2-41FF-9333-F700EBD63239}"/>
          </ac:spMkLst>
        </pc:spChg>
        <pc:spChg chg="add mod ord">
          <ac:chgData name="Vittal Senthilkumar" userId="da4aa9a70eeff14c" providerId="LiveId" clId="{BFED73C0-C8DE-4E37-82DD-BA6623453BFF}" dt="2022-09-23T20:38:26.610" v="2535" actId="14100"/>
          <ac:spMkLst>
            <pc:docMk/>
            <pc:sldMk cId="2219728583" sldId="266"/>
            <ac:spMk id="6" creationId="{3FE2227B-419E-4B6D-B4C7-36A7D11762F8}"/>
          </ac:spMkLst>
        </pc:spChg>
      </pc:sldChg>
      <pc:sldChg chg="addSp modSp new mod">
        <pc:chgData name="Vittal Senthilkumar" userId="da4aa9a70eeff14c" providerId="LiveId" clId="{BFED73C0-C8DE-4E37-82DD-BA6623453BFF}" dt="2022-09-23T20:44:36.081" v="2572" actId="208"/>
        <pc:sldMkLst>
          <pc:docMk/>
          <pc:sldMk cId="2220459262" sldId="267"/>
        </pc:sldMkLst>
        <pc:spChg chg="mod">
          <ac:chgData name="Vittal Senthilkumar" userId="da4aa9a70eeff14c" providerId="LiveId" clId="{BFED73C0-C8DE-4E37-82DD-BA6623453BFF}" dt="2022-09-23T20:42:15.416" v="2561" actId="207"/>
          <ac:spMkLst>
            <pc:docMk/>
            <pc:sldMk cId="2220459262" sldId="267"/>
            <ac:spMk id="2" creationId="{95D9A5ED-407F-4E08-8469-2254C7259D85}"/>
          </ac:spMkLst>
        </pc:spChg>
        <pc:spChg chg="mod">
          <ac:chgData name="Vittal Senthilkumar" userId="da4aa9a70eeff14c" providerId="LiveId" clId="{BFED73C0-C8DE-4E37-82DD-BA6623453BFF}" dt="2022-09-23T20:05:55.059" v="1473" actId="20577"/>
          <ac:spMkLst>
            <pc:docMk/>
            <pc:sldMk cId="2220459262" sldId="267"/>
            <ac:spMk id="3" creationId="{0AE10428-68E5-4035-98A6-48D94C80F849}"/>
          </ac:spMkLst>
        </pc:spChg>
        <pc:spChg chg="add mod ord">
          <ac:chgData name="Vittal Senthilkumar" userId="da4aa9a70eeff14c" providerId="LiveId" clId="{BFED73C0-C8DE-4E37-82DD-BA6623453BFF}" dt="2022-09-23T20:44:36.081" v="2572" actId="208"/>
          <ac:spMkLst>
            <pc:docMk/>
            <pc:sldMk cId="2220459262" sldId="267"/>
            <ac:spMk id="4" creationId="{EAFC3BCD-7885-4C2E-B71E-379D2563E4F5}"/>
          </ac:spMkLst>
        </pc:spChg>
      </pc:sldChg>
      <pc:sldChg chg="addSp modSp new mod">
        <pc:chgData name="Vittal Senthilkumar" userId="da4aa9a70eeff14c" providerId="LiveId" clId="{BFED73C0-C8DE-4E37-82DD-BA6623453BFF}" dt="2022-09-23T20:46:34.023" v="2581" actId="207"/>
        <pc:sldMkLst>
          <pc:docMk/>
          <pc:sldMk cId="142720956" sldId="268"/>
        </pc:sldMkLst>
        <pc:spChg chg="mod">
          <ac:chgData name="Vittal Senthilkumar" userId="da4aa9a70eeff14c" providerId="LiveId" clId="{BFED73C0-C8DE-4E37-82DD-BA6623453BFF}" dt="2022-09-23T20:46:34.023" v="2581" actId="207"/>
          <ac:spMkLst>
            <pc:docMk/>
            <pc:sldMk cId="142720956" sldId="268"/>
            <ac:spMk id="2" creationId="{ADF67D14-7382-40D4-ADFD-4711B1A34529}"/>
          </ac:spMkLst>
        </pc:spChg>
        <pc:spChg chg="mod">
          <ac:chgData name="Vittal Senthilkumar" userId="da4aa9a70eeff14c" providerId="LiveId" clId="{BFED73C0-C8DE-4E37-82DD-BA6623453BFF}" dt="2022-09-23T20:11:24.455" v="1689" actId="14100"/>
          <ac:spMkLst>
            <pc:docMk/>
            <pc:sldMk cId="142720956" sldId="268"/>
            <ac:spMk id="3" creationId="{220CAFE0-0E1F-41E9-AC5A-21F136CDA280}"/>
          </ac:spMkLst>
        </pc:spChg>
        <pc:spChg chg="add mod ord">
          <ac:chgData name="Vittal Senthilkumar" userId="da4aa9a70eeff14c" providerId="LiveId" clId="{BFED73C0-C8DE-4E37-82DD-BA6623453BFF}" dt="2022-09-23T20:45:14.286" v="2577" actId="14100"/>
          <ac:spMkLst>
            <pc:docMk/>
            <pc:sldMk cId="142720956" sldId="268"/>
            <ac:spMk id="4" creationId="{B7811B7C-C7EA-4C15-8CB4-8526BA431634}"/>
          </ac:spMkLst>
        </pc:spChg>
      </pc:sldChg>
      <pc:sldChg chg="addSp modSp new mod">
        <pc:chgData name="Vittal Senthilkumar" userId="da4aa9a70eeff14c" providerId="LiveId" clId="{BFED73C0-C8DE-4E37-82DD-BA6623453BFF}" dt="2022-09-23T20:56:59.975" v="2707" actId="20577"/>
        <pc:sldMkLst>
          <pc:docMk/>
          <pc:sldMk cId="3235117076" sldId="269"/>
        </pc:sldMkLst>
        <pc:spChg chg="mod">
          <ac:chgData name="Vittal Senthilkumar" userId="da4aa9a70eeff14c" providerId="LiveId" clId="{BFED73C0-C8DE-4E37-82DD-BA6623453BFF}" dt="2022-09-23T20:52:05.491" v="2619" actId="14100"/>
          <ac:spMkLst>
            <pc:docMk/>
            <pc:sldMk cId="3235117076" sldId="269"/>
            <ac:spMk id="2" creationId="{7B41672D-5C39-451E-92F6-149A7009F7C8}"/>
          </ac:spMkLst>
        </pc:spChg>
        <pc:spChg chg="mod">
          <ac:chgData name="Vittal Senthilkumar" userId="da4aa9a70eeff14c" providerId="LiveId" clId="{BFED73C0-C8DE-4E37-82DD-BA6623453BFF}" dt="2022-09-23T20:56:59.975" v="2707" actId="20577"/>
          <ac:spMkLst>
            <pc:docMk/>
            <pc:sldMk cId="3235117076" sldId="269"/>
            <ac:spMk id="3" creationId="{F772CB5E-FC2C-40EB-A0F9-581CCC4381A7}"/>
          </ac:spMkLst>
        </pc:spChg>
        <pc:spChg chg="add mod ord">
          <ac:chgData name="Vittal Senthilkumar" userId="da4aa9a70eeff14c" providerId="LiveId" clId="{BFED73C0-C8DE-4E37-82DD-BA6623453BFF}" dt="2022-09-23T20:54:03.219" v="2634" actId="207"/>
          <ac:spMkLst>
            <pc:docMk/>
            <pc:sldMk cId="3235117076" sldId="269"/>
            <ac:spMk id="4" creationId="{2797DB93-FAD4-46DF-959C-C1BD46A2E06A}"/>
          </ac:spMkLst>
        </pc:spChg>
        <pc:spChg chg="add mod ord">
          <ac:chgData name="Vittal Senthilkumar" userId="da4aa9a70eeff14c" providerId="LiveId" clId="{BFED73C0-C8DE-4E37-82DD-BA6623453BFF}" dt="2022-09-23T20:49:11.273" v="2603" actId="171"/>
          <ac:spMkLst>
            <pc:docMk/>
            <pc:sldMk cId="3235117076" sldId="269"/>
            <ac:spMk id="5" creationId="{FB5A98BE-D275-407D-83DE-1EF0088FED6B}"/>
          </ac:spMkLst>
        </pc:spChg>
        <pc:spChg chg="add mod ord">
          <ac:chgData name="Vittal Senthilkumar" userId="da4aa9a70eeff14c" providerId="LiveId" clId="{BFED73C0-C8DE-4E37-82DD-BA6623453BFF}" dt="2022-09-23T20:53:32.373" v="2631" actId="207"/>
          <ac:spMkLst>
            <pc:docMk/>
            <pc:sldMk cId="3235117076" sldId="269"/>
            <ac:spMk id="6" creationId="{0C00458F-46BD-4F67-832F-589E7103AD6A}"/>
          </ac:spMkLst>
        </pc:spChg>
      </pc:sldChg>
      <pc:sldChg chg="addSp modSp new mod">
        <pc:chgData name="Vittal Senthilkumar" userId="da4aa9a70eeff14c" providerId="LiveId" clId="{BFED73C0-C8DE-4E37-82DD-BA6623453BFF}" dt="2022-09-23T20:58:08.757" v="2716" actId="207"/>
        <pc:sldMkLst>
          <pc:docMk/>
          <pc:sldMk cId="2325751757" sldId="270"/>
        </pc:sldMkLst>
        <pc:spChg chg="mod">
          <ac:chgData name="Vittal Senthilkumar" userId="da4aa9a70eeff14c" providerId="LiveId" clId="{BFED73C0-C8DE-4E37-82DD-BA6623453BFF}" dt="2022-09-23T20:20:53.777" v="1985" actId="20577"/>
          <ac:spMkLst>
            <pc:docMk/>
            <pc:sldMk cId="2325751757" sldId="270"/>
            <ac:spMk id="2" creationId="{867530F1-A836-4D3E-9982-6866500D8137}"/>
          </ac:spMkLst>
        </pc:spChg>
        <pc:spChg chg="mod">
          <ac:chgData name="Vittal Senthilkumar" userId="da4aa9a70eeff14c" providerId="LiveId" clId="{BFED73C0-C8DE-4E37-82DD-BA6623453BFF}" dt="2022-09-23T20:29:20.223" v="2442" actId="20577"/>
          <ac:spMkLst>
            <pc:docMk/>
            <pc:sldMk cId="2325751757" sldId="270"/>
            <ac:spMk id="3" creationId="{36F1919A-E31F-41BB-962A-525760AFF997}"/>
          </ac:spMkLst>
        </pc:spChg>
        <pc:spChg chg="add mod ord">
          <ac:chgData name="Vittal Senthilkumar" userId="da4aa9a70eeff14c" providerId="LiveId" clId="{BFED73C0-C8DE-4E37-82DD-BA6623453BFF}" dt="2022-09-23T20:58:08.757" v="2716" actId="207"/>
          <ac:spMkLst>
            <pc:docMk/>
            <pc:sldMk cId="2325751757" sldId="270"/>
            <ac:spMk id="4" creationId="{CCECD311-0EE8-40D8-90F1-A44A6E06EA16}"/>
          </ac:spMkLst>
        </pc:spChg>
      </pc:sldChg>
      <pc:sldChg chg="addSp delSp modSp new del mod">
        <pc:chgData name="Vittal Senthilkumar" userId="da4aa9a70eeff14c" providerId="LiveId" clId="{BFED73C0-C8DE-4E37-82DD-BA6623453BFF}" dt="2022-09-23T20:31:34.957" v="2477" actId="680"/>
        <pc:sldMkLst>
          <pc:docMk/>
          <pc:sldMk cId="1400699423" sldId="271"/>
        </pc:sldMkLst>
        <pc:spChg chg="add del mod">
          <ac:chgData name="Vittal Senthilkumar" userId="da4aa9a70eeff14c" providerId="LiveId" clId="{BFED73C0-C8DE-4E37-82DD-BA6623453BFF}" dt="2022-09-23T20:31:34.707" v="2476" actId="767"/>
          <ac:spMkLst>
            <pc:docMk/>
            <pc:sldMk cId="1400699423" sldId="271"/>
            <ac:spMk id="2" creationId="{63BA5F4F-CAE2-4175-9166-B188A54668DB}"/>
          </ac:spMkLst>
        </pc:spChg>
      </pc:sldChg>
      <pc:sldChg chg="modSp new del mod">
        <pc:chgData name="Vittal Senthilkumar" userId="da4aa9a70eeff14c" providerId="LiveId" clId="{BFED73C0-C8DE-4E37-82DD-BA6623453BFF}" dt="2022-09-23T20:32:02.940" v="2481" actId="680"/>
        <pc:sldMkLst>
          <pc:docMk/>
          <pc:sldMk cId="1869020733" sldId="271"/>
        </pc:sldMkLst>
        <pc:spChg chg="mod">
          <ac:chgData name="Vittal Senthilkumar" userId="da4aa9a70eeff14c" providerId="LiveId" clId="{BFED73C0-C8DE-4E37-82DD-BA6623453BFF}" dt="2022-09-23T20:32:01.409" v="2480" actId="1076"/>
          <ac:spMkLst>
            <pc:docMk/>
            <pc:sldMk cId="1869020733" sldId="271"/>
            <ac:spMk id="2" creationId="{33A1F2F3-FBF8-4241-8393-6663467519BD}"/>
          </ac:spMkLst>
        </pc:spChg>
      </pc:sldChg>
      <pc:sldChg chg="new del">
        <pc:chgData name="Vittal Senthilkumar" userId="da4aa9a70eeff14c" providerId="LiveId" clId="{BFED73C0-C8DE-4E37-82DD-BA6623453BFF}" dt="2022-09-23T20:33:01.658" v="2485" actId="2696"/>
        <pc:sldMkLst>
          <pc:docMk/>
          <pc:sldMk cId="2479992843" sldId="271"/>
        </pc:sldMkLst>
      </pc:sldChg>
      <pc:sldChg chg="new del">
        <pc:chgData name="Vittal Senthilkumar" userId="da4aa9a70eeff14c" providerId="LiveId" clId="{BFED73C0-C8DE-4E37-82DD-BA6623453BFF}" dt="2022-09-23T20:32:48.287" v="2483" actId="2696"/>
        <pc:sldMkLst>
          <pc:docMk/>
          <pc:sldMk cId="2863509917" sldId="271"/>
        </pc:sldMkLst>
      </pc:sldChg>
      <pc:sldChg chg="modSp new mod">
        <pc:chgData name="Vittal Senthilkumar" userId="da4aa9a70eeff14c" providerId="LiveId" clId="{BFED73C0-C8DE-4E37-82DD-BA6623453BFF}" dt="2022-09-23T20:34:58.590" v="2513" actId="20577"/>
        <pc:sldMkLst>
          <pc:docMk/>
          <pc:sldMk cId="2882851094" sldId="271"/>
        </pc:sldMkLst>
        <pc:spChg chg="mod">
          <ac:chgData name="Vittal Senthilkumar" userId="da4aa9a70eeff14c" providerId="LiveId" clId="{BFED73C0-C8DE-4E37-82DD-BA6623453BFF}" dt="2022-09-23T20:34:58.590" v="2513" actId="20577"/>
          <ac:spMkLst>
            <pc:docMk/>
            <pc:sldMk cId="2882851094" sldId="271"/>
            <ac:spMk id="2" creationId="{12DB95C5-3E5E-402E-A85B-53D63253E6D2}"/>
          </ac:spMkLst>
        </pc:spChg>
      </pc:sldChg>
      <pc:sldChg chg="new del">
        <pc:chgData name="Vittal Senthilkumar" userId="da4aa9a70eeff14c" providerId="LiveId" clId="{BFED73C0-C8DE-4E37-82DD-BA6623453BFF}" dt="2022-09-23T20:29:52.083" v="2444" actId="2696"/>
        <pc:sldMkLst>
          <pc:docMk/>
          <pc:sldMk cId="299961691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7AC1-A0D5-F00E-4715-BBD099490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88182-ACB4-0183-88CE-748ADA12C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BE22C-EDC9-84E2-F643-67C764B9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1E7-D6BD-4CAB-8132-3BF27F2A444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83BC-8C3D-F295-9602-29808CB6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069EB-28E3-020E-237C-0F895623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E452-2EB0-4C50-A716-821F692A9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7B5F-D35F-8B29-6402-2ED0D478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CDC38-DB2D-BB05-3A5D-1DE8AA854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213B-91C3-D627-F3AD-16CBE48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1E7-D6BD-4CAB-8132-3BF27F2A444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63CD-4E16-41E3-1031-8F4311AD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C1F4-FDD8-5417-2388-E08C8A9B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E452-2EB0-4C50-A716-821F692A9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0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7B717-8AF1-AA97-6403-CFB4D0E9A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146B4-F455-9C22-1A7D-7EFB35B71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1768-DEE5-1510-8D47-988A16F0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1E7-D6BD-4CAB-8132-3BF27F2A444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4129-D636-286F-8E57-DA301A31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C70D-A321-CF29-3075-474AF845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E452-2EB0-4C50-A716-821F692A9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7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1640-1F17-65DC-4672-B26DDB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88996-C484-CF6E-D2E8-D4284CC3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998CA-B588-893E-5596-E456B95D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1E7-D6BD-4CAB-8132-3BF27F2A444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079D3-2FCB-8AAA-D47B-EDD2C923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6C2E-69A2-B3D5-52BD-517A0CAB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E452-2EB0-4C50-A716-821F692A9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19AD-86EE-AF06-59EF-61508EC9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FB0CD-622F-3180-18BA-239813DDA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D6EA-F2DC-2DFE-83DC-F25612BB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1E7-D6BD-4CAB-8132-3BF27F2A444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718D-ED2E-3C47-64A3-1DF6DE96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3016-BDD9-981D-07DA-CB5D8AF1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E452-2EB0-4C50-A716-821F692A9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57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7849-8474-5CE2-F91C-35BE363F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FA65-2179-AE24-E870-E119CDBC9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DF174-FDC1-BAB1-B4EF-DC69793C3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1B5F-3FAD-B683-0FE6-1F3696E7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1E7-D6BD-4CAB-8132-3BF27F2A444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3940E-E570-4073-6AF0-9CE30D9D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8EBD-82DF-390E-8762-241569DE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E452-2EB0-4C50-A716-821F692A9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63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EDF1-FB68-646E-79F0-13D4E3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A1379-230D-1F52-644E-CFC29E5FC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2C4E0-491F-12DE-DA7D-A4DC2BE28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419CF-0C8B-3FB1-7B02-E8F66FB23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3ECE3-EEDE-564F-060C-7407DE277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08A14-81F2-426D-521A-F93C86EA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1E7-D6BD-4CAB-8132-3BF27F2A444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8E6CE-F981-CBEB-660C-BCAB8AC2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F93B4-9E1B-0670-2AFB-951E3BA6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E452-2EB0-4C50-A716-821F692A9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A664-DC0C-D4DC-FE29-2A78D4DD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49E57-66A0-94E2-823E-5813D1BD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1E7-D6BD-4CAB-8132-3BF27F2A444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B1ADC-8CC0-D91B-4CF9-237874D8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DBC32-6C8E-B52B-21AA-C26FCD27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E452-2EB0-4C50-A716-821F692A9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97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7A18E-2A34-3D21-9CDE-6199B15C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1E7-D6BD-4CAB-8132-3BF27F2A444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A1E42-1E35-FC01-0760-43DAE86C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5B6F5-2239-A9F6-62A5-E79B8A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E452-2EB0-4C50-A716-821F692A9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2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F76E-D616-AF86-D113-5B7F8E6A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08C9-7AFE-242B-BE35-E59ED8B6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F4C31-45F7-B7EA-A9DD-EF86BFA6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74E81-8787-39A5-8597-67ECA0F1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1E7-D6BD-4CAB-8132-3BF27F2A444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2A5FF-7840-7975-85A2-7A16A08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78415-D062-A830-7CF6-9B2A27EF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E452-2EB0-4C50-A716-821F692A9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47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473E-13D7-29C1-031E-A765B940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EC746-67FF-7F4D-560D-56F730D75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022ED-B35A-8074-6AAE-E5581B9F1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64958-A410-19C8-28E0-9D8F4471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11E7-D6BD-4CAB-8132-3BF27F2A444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FCAF-F9D3-8DA2-2E17-3CAAF114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46BF8-A62F-4146-0CD8-B2820777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BE452-2EB0-4C50-A716-821F692A9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7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7451D-E561-991F-7F18-CF56A146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7521D-426D-FA4F-890F-74105E58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DA73-6603-DA8E-694C-1AD8F2AE5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11E7-D6BD-4CAB-8132-3BF27F2A4440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AA29-7F2E-110A-66A1-5C825FBE2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3338-8F7E-3DBB-9D7D-7BDE062E7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E452-2EB0-4C50-A716-821F692A9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67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C77E-6888-69F9-E65B-7D179EC8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4772026"/>
            <a:ext cx="11196484" cy="196214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Bahnschrift SemiBold" panose="020B0502040204020203" pitchFamily="34" charset="0"/>
              </a:rPr>
              <a:t>Presented by :                                                                          Guided by :</a:t>
            </a:r>
            <a:br>
              <a:rPr lang="en-IN" sz="2400" b="1" dirty="0">
                <a:latin typeface="Bahnschrift SemiBold" panose="020B0502040204020203" pitchFamily="34" charset="0"/>
              </a:rPr>
            </a:br>
            <a:br>
              <a:rPr lang="en-IN" sz="2400" dirty="0">
                <a:latin typeface="Bahnschrift SemiBold" panose="020B0502040204020203" pitchFamily="34" charset="0"/>
              </a:rPr>
            </a:br>
            <a:r>
              <a:rPr lang="en-IN" sz="2400" dirty="0"/>
              <a:t>A. Dinesh Vikash                                                                                         Mr. S. Shankar AP/CSE</a:t>
            </a:r>
            <a:br>
              <a:rPr lang="en-IN" sz="2400" dirty="0"/>
            </a:br>
            <a:r>
              <a:rPr lang="en-IN" sz="2400" dirty="0"/>
              <a:t>Rajnish Kumar</a:t>
            </a:r>
            <a:br>
              <a:rPr lang="en-IN" sz="2400" dirty="0"/>
            </a:br>
            <a:r>
              <a:rPr lang="en-IN" sz="2400" dirty="0"/>
              <a:t>M. Yuvaraj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26BF2-DF00-DEE1-4201-78E834DAB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1196484" cy="308241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08FAA4-B422-DC6A-7D9C-E4CE9B23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71867"/>
            <a:ext cx="11196484" cy="218091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sz="2400" dirty="0">
                <a:latin typeface="Arial Black" panose="020B0A04020102020204" pitchFamily="34" charset="0"/>
              </a:rPr>
              <a:t>Department of </a:t>
            </a:r>
          </a:p>
          <a:p>
            <a:pPr marL="0" indent="0" algn="ctr">
              <a:buNone/>
            </a:pPr>
            <a:r>
              <a:rPr lang="en-IN" sz="2400" dirty="0">
                <a:latin typeface="Arial Black" panose="020B0A04020102020204" pitchFamily="34" charset="0"/>
              </a:rPr>
              <a:t>Computer Science and Engineering</a:t>
            </a:r>
          </a:p>
          <a:p>
            <a:pPr marL="0" indent="0" algn="ctr">
              <a:buNone/>
            </a:pPr>
            <a:endParaRPr lang="en-IN" sz="36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N" sz="36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N" sz="4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DGCT-JARVIS  Voice Assistant </a:t>
            </a:r>
          </a:p>
        </p:txBody>
      </p:sp>
    </p:spTree>
    <p:extLst>
      <p:ext uri="{BB962C8B-B14F-4D97-AF65-F5344CB8AC3E}">
        <p14:creationId xmlns:p14="http://schemas.microsoft.com/office/powerpoint/2010/main" val="197738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B7811B7C-C7EA-4C15-8CB4-8526BA431634}"/>
              </a:ext>
            </a:extLst>
          </p:cNvPr>
          <p:cNvSpPr/>
          <p:nvPr/>
        </p:nvSpPr>
        <p:spPr>
          <a:xfrm>
            <a:off x="4043680" y="506896"/>
            <a:ext cx="4226560" cy="89452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67D14-7382-40D4-ADFD-4711B1A3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CAFE0-0E1F-41E9-AC5A-21F136CD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564"/>
            <a:ext cx="10515600" cy="33375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Not good in noisy 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user has to speak much louder and slower than their normal speed and volume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Low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Security is somewhere an issue,there is no voice command encryption in this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JARVIS cannot be called externally anytime like other voice assistant.</a:t>
            </a:r>
          </a:p>
        </p:txBody>
      </p:sp>
    </p:spTree>
    <p:extLst>
      <p:ext uri="{BB962C8B-B14F-4D97-AF65-F5344CB8AC3E}">
        <p14:creationId xmlns:p14="http://schemas.microsoft.com/office/powerpoint/2010/main" val="14272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bbon: Tilted Down 5">
            <a:extLst>
              <a:ext uri="{FF2B5EF4-FFF2-40B4-BE49-F238E27FC236}">
                <a16:creationId xmlns:a16="http://schemas.microsoft.com/office/drawing/2014/main" id="{0C00458F-46BD-4F67-832F-589E7103AD6A}"/>
              </a:ext>
            </a:extLst>
          </p:cNvPr>
          <p:cNvSpPr/>
          <p:nvPr/>
        </p:nvSpPr>
        <p:spPr>
          <a:xfrm>
            <a:off x="894522" y="394241"/>
            <a:ext cx="10078278" cy="1120040"/>
          </a:xfrm>
          <a:prstGeom prst="ribb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1672D-5C39-451E-92F6-149A7009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309" y="548023"/>
            <a:ext cx="7102764" cy="110345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+mn-lt"/>
              </a:rPr>
              <a:t>Future plans and scope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FB5A98BE-D275-407D-83DE-1EF0088FED6B}"/>
              </a:ext>
            </a:extLst>
          </p:cNvPr>
          <p:cNvSpPr/>
          <p:nvPr/>
        </p:nvSpPr>
        <p:spPr>
          <a:xfrm>
            <a:off x="812800" y="3678555"/>
            <a:ext cx="2590800" cy="97536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2797DB93-FAD4-46DF-959C-C1BD46A2E06A}"/>
              </a:ext>
            </a:extLst>
          </p:cNvPr>
          <p:cNvSpPr/>
          <p:nvPr/>
        </p:nvSpPr>
        <p:spPr>
          <a:xfrm>
            <a:off x="812800" y="1534160"/>
            <a:ext cx="2743200" cy="975360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CB5E-FC2C-40EB-A0F9-581CCC43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91" y="178868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Future plans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IN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IN" dirty="0"/>
              <a:t>Make JARVIS to learn more on its own and develop a new skill itself.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dirty="0"/>
              <a:t>JARVIS android app can also be developed.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dirty="0"/>
              <a:t>Voice commands can be encrypted to maintain security .</a:t>
            </a:r>
          </a:p>
          <a:p>
            <a:pPr marL="1371600" lvl="3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Scope                                                                  </a:t>
            </a:r>
          </a:p>
          <a:p>
            <a:pPr marL="1371600" lvl="3" indent="0">
              <a:buNone/>
            </a:pPr>
            <a:endParaRPr lang="en-IN" dirty="0"/>
          </a:p>
          <a:p>
            <a:pPr lvl="3">
              <a:buFont typeface="Wingdings" panose="05000000000000000000" pitchFamily="2" charset="2"/>
              <a:buChar char="Ø"/>
            </a:pPr>
            <a:endParaRPr lang="en-IN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IN" dirty="0"/>
              <a:t>Children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dirty="0"/>
              <a:t>Senior citizens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dirty="0"/>
              <a:t>Physically disable people</a:t>
            </a:r>
          </a:p>
        </p:txBody>
      </p:sp>
    </p:spTree>
    <p:extLst>
      <p:ext uri="{BB962C8B-B14F-4D97-AF65-F5344CB8AC3E}">
        <p14:creationId xmlns:p14="http://schemas.microsoft.com/office/powerpoint/2010/main" val="323511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CECD311-0EE8-40D8-90F1-A44A6E06EA16}"/>
              </a:ext>
            </a:extLst>
          </p:cNvPr>
          <p:cNvSpPr/>
          <p:nvPr/>
        </p:nvSpPr>
        <p:spPr>
          <a:xfrm>
            <a:off x="4008581" y="514927"/>
            <a:ext cx="4156363" cy="1025957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530F1-A836-4D3E-9982-6866500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1919A-E31F-41BB-962A-525760AF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This presentation is blue print of “</a:t>
            </a:r>
            <a:r>
              <a:rPr lang="en-IN" dirty="0">
                <a:solidFill>
                  <a:srgbClr val="FF0000"/>
                </a:solidFill>
              </a:rPr>
              <a:t>JARVIS</a:t>
            </a:r>
            <a:r>
              <a:rPr lang="en-IN" dirty="0"/>
              <a:t>” virtual assistant. In this         project we discussed about how what is this software and how it performed.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With respect to less cost  and less disadvantages we will say that, this system can be have good future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We also saw the  how artificial intelligence is the future of the upcoming modern world.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75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95C5-3E5E-402E-A85B-53D63253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926081"/>
            <a:ext cx="10515600" cy="140620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9600" dirty="0"/>
              <a:t>THANK</a:t>
            </a:r>
            <a:r>
              <a:rPr lang="en-IN" dirty="0"/>
              <a:t> </a:t>
            </a:r>
            <a:r>
              <a:rPr lang="en-IN" sz="10700" dirty="0"/>
              <a:t>YOU…!</a:t>
            </a:r>
          </a:p>
        </p:txBody>
      </p:sp>
    </p:spTree>
    <p:extLst>
      <p:ext uri="{BB962C8B-B14F-4D97-AF65-F5344CB8AC3E}">
        <p14:creationId xmlns:p14="http://schemas.microsoft.com/office/powerpoint/2010/main" val="288285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996E-B76E-6DDE-29B3-7B93259A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8597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Arial Rounded MT Bold" panose="020F0704030504030204" pitchFamily="34" charset="0"/>
              </a:rPr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64868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B6F23-9649-49E0-6549-90D5574C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098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>
                <a:latin typeface="Copperplate Gothic Bold" panose="020E0705020206020404" pitchFamily="34" charset="0"/>
              </a:rPr>
              <a:t>Introduction.</a:t>
            </a:r>
            <a:endParaRPr lang="en-IN" dirty="0">
              <a:latin typeface="Copperplate Gothic Bold" panose="020E07050202060204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opperplate Gothic Bold" panose="020E0705020206020404" pitchFamily="34" charset="0"/>
              </a:rPr>
              <a:t>Problem/Solution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opperplate Gothic Bold" panose="020E0705020206020404" pitchFamily="34" charset="0"/>
              </a:rPr>
              <a:t> flow chart.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opperplate Gothic Bold" panose="020E0705020206020404" pitchFamily="34" charset="0"/>
              </a:rPr>
              <a:t>Working methodology.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opperplate Gothic Bold" panose="020E0705020206020404" pitchFamily="34" charset="0"/>
              </a:rPr>
              <a:t>Virtual library requirements.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opperplate Gothic Bold" panose="020E0705020206020404" pitchFamily="34" charset="0"/>
              </a:rPr>
              <a:t>Features and limitations.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opperplate Gothic Bold" panose="020E0705020206020404" pitchFamily="34" charset="0"/>
              </a:rPr>
              <a:t>Scope of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Copperplate Gothic Bold" panose="020E0705020206020404" pitchFamily="34" charset="0"/>
              </a:rPr>
              <a:t>Conclusion.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3832A3E0-5DD4-4D90-9912-0213849FDF9B}"/>
              </a:ext>
            </a:extLst>
          </p:cNvPr>
          <p:cNvSpPr/>
          <p:nvPr/>
        </p:nvSpPr>
        <p:spPr>
          <a:xfrm>
            <a:off x="4632036" y="442442"/>
            <a:ext cx="2927928" cy="880413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D0D81-F3BF-8387-D9DB-CA4CEBA1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68"/>
            <a:ext cx="10515600" cy="1325563"/>
          </a:xfrm>
          <a:noFill/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98877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6261-4C08-65F3-BBDA-8EC5DA35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77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“JARVIS” </a:t>
            </a:r>
            <a:r>
              <a:rPr lang="en-IN" dirty="0"/>
              <a:t>is a Virtual Assistant technology based on Artificial Intelligence.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This software program use device’s microphone to receive voice requests and processing on it, and send response via speaker.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It is a combination of different technologies like voice recognition, language processing, voice analysis.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This software program is developed using python language and its modules.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CA180ED-5365-49C9-8D37-8BEDA821F96F}"/>
              </a:ext>
            </a:extLst>
          </p:cNvPr>
          <p:cNvSpPr/>
          <p:nvPr/>
        </p:nvSpPr>
        <p:spPr>
          <a:xfrm>
            <a:off x="3874654" y="562805"/>
            <a:ext cx="4257964" cy="1004094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BBC9-84DD-5211-F748-C7B7DD26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8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69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>
            <a:extLst>
              <a:ext uri="{FF2B5EF4-FFF2-40B4-BE49-F238E27FC236}">
                <a16:creationId xmlns:a16="http://schemas.microsoft.com/office/drawing/2014/main" id="{90FC1239-B3D4-3ECF-E6DA-0578558169CF}"/>
              </a:ext>
            </a:extLst>
          </p:cNvPr>
          <p:cNvSpPr/>
          <p:nvPr/>
        </p:nvSpPr>
        <p:spPr>
          <a:xfrm>
            <a:off x="3457161" y="365125"/>
            <a:ext cx="5277678" cy="1302761"/>
          </a:xfrm>
          <a:prstGeom prst="wav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3C2D9-73D3-0C8B-B452-D7497995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2761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Problem/Solution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C6A797-D200-370A-9CC7-2355CCDE7DF5}"/>
              </a:ext>
            </a:extLst>
          </p:cNvPr>
          <p:cNvSpPr/>
          <p:nvPr/>
        </p:nvSpPr>
        <p:spPr>
          <a:xfrm>
            <a:off x="1167640" y="1896476"/>
            <a:ext cx="1447799" cy="5894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329E0-E928-0516-5558-7B3FF6BBCAA3}"/>
              </a:ext>
            </a:extLst>
          </p:cNvPr>
          <p:cNvSpPr txBox="1"/>
          <p:nvPr/>
        </p:nvSpPr>
        <p:spPr>
          <a:xfrm>
            <a:off x="1239698" y="1896476"/>
            <a:ext cx="130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Problem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715395-E9FA-EF28-C68F-7BE871FA3959}"/>
              </a:ext>
            </a:extLst>
          </p:cNvPr>
          <p:cNvSpPr/>
          <p:nvPr/>
        </p:nvSpPr>
        <p:spPr>
          <a:xfrm>
            <a:off x="739224" y="3750657"/>
            <a:ext cx="1656935" cy="5012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949C-096B-C55E-70E1-C446E4DB9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176" y="18964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Forte" panose="03060902040502070203" pitchFamily="66" charset="0"/>
              </a:rPr>
              <a:t>                 </a:t>
            </a:r>
            <a:r>
              <a:rPr lang="en-IN" dirty="0">
                <a:latin typeface="Forte" panose="03060902040502070203" pitchFamily="66" charset="0"/>
              </a:rPr>
              <a:t>:</a:t>
            </a:r>
            <a:r>
              <a:rPr lang="en-IN" dirty="0">
                <a:solidFill>
                  <a:srgbClr val="FF0000"/>
                </a:solidFill>
                <a:latin typeface="Forte" panose="03060902040502070203" pitchFamily="66" charset="0"/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TYPING</a:t>
            </a:r>
          </a:p>
          <a:p>
            <a:pPr marL="0" indent="0">
              <a:buNone/>
            </a:pPr>
            <a:r>
              <a:rPr lang="en-IN" dirty="0"/>
              <a:t>	This project is implemented by keeping those people in mind who face problem with typing or who are not able to type. </a:t>
            </a:r>
            <a:r>
              <a:rPr lang="en-IN" dirty="0">
                <a:solidFill>
                  <a:srgbClr val="FF0000"/>
                </a:solidFill>
                <a:latin typeface="Forte" panose="03060902040502070203" pitchFamily="66" charset="0"/>
              </a:rPr>
              <a:t>	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Solution:  This project will help above discussed people by just taking the command in voice format and letting them to perform hands-free operations on a smart device i.e. speaker.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65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DF0F4E7-0786-0D02-7556-8F62F748AD02}"/>
              </a:ext>
            </a:extLst>
          </p:cNvPr>
          <p:cNvSpPr/>
          <p:nvPr/>
        </p:nvSpPr>
        <p:spPr>
          <a:xfrm>
            <a:off x="5298446" y="121043"/>
            <a:ext cx="1574796" cy="7924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827DF-A7C2-F519-861C-069F85D709E1}"/>
              </a:ext>
            </a:extLst>
          </p:cNvPr>
          <p:cNvSpPr txBox="1"/>
          <p:nvPr/>
        </p:nvSpPr>
        <p:spPr>
          <a:xfrm>
            <a:off x="5405120" y="32299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522C91-274E-D355-EF31-7D86846FAAAE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 flipH="1">
            <a:off x="6075679" y="913525"/>
            <a:ext cx="10165" cy="48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93471-0A5B-5082-CA13-3341B867B7C4}"/>
              </a:ext>
            </a:extLst>
          </p:cNvPr>
          <p:cNvSpPr/>
          <p:nvPr/>
        </p:nvSpPr>
        <p:spPr>
          <a:xfrm>
            <a:off x="5140959" y="1398610"/>
            <a:ext cx="1869440" cy="792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7B351-AB94-F1CF-7867-6B09BD12F9A5}"/>
              </a:ext>
            </a:extLst>
          </p:cNvPr>
          <p:cNvSpPr txBox="1"/>
          <p:nvPr/>
        </p:nvSpPr>
        <p:spPr>
          <a:xfrm>
            <a:off x="5151124" y="1469766"/>
            <a:ext cx="186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Receive sample from microphone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B41944C9-DE47-79E0-5C25-8D56229090C1}"/>
              </a:ext>
            </a:extLst>
          </p:cNvPr>
          <p:cNvSpPr/>
          <p:nvPr/>
        </p:nvSpPr>
        <p:spPr>
          <a:xfrm>
            <a:off x="4145283" y="2667486"/>
            <a:ext cx="3830313" cy="13633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3B8613-60DE-8885-03A9-77A8412CC2CD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057899" y="2203888"/>
            <a:ext cx="2541" cy="46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A20997-8A96-C835-5398-21D06CBA7B6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975596" y="3349169"/>
            <a:ext cx="1303019" cy="1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E278C3-33B2-3A9F-9285-E442FD999CE0}"/>
              </a:ext>
            </a:extLst>
          </p:cNvPr>
          <p:cNvCxnSpPr>
            <a:cxnSpLocks/>
          </p:cNvCxnSpPr>
          <p:nvPr/>
        </p:nvCxnSpPr>
        <p:spPr>
          <a:xfrm flipV="1">
            <a:off x="9278615" y="1093082"/>
            <a:ext cx="0" cy="226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805508-CEB4-85A7-4D1C-F962A6EEA6A0}"/>
              </a:ext>
            </a:extLst>
          </p:cNvPr>
          <p:cNvCxnSpPr>
            <a:cxnSpLocks/>
          </p:cNvCxnSpPr>
          <p:nvPr/>
        </p:nvCxnSpPr>
        <p:spPr>
          <a:xfrm flipH="1">
            <a:off x="6075679" y="1093082"/>
            <a:ext cx="320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E923608-90BC-8E32-C26F-9683C278B2DE}"/>
              </a:ext>
            </a:extLst>
          </p:cNvPr>
          <p:cNvSpPr txBox="1"/>
          <p:nvPr/>
        </p:nvSpPr>
        <p:spPr>
          <a:xfrm>
            <a:off x="7985738" y="2968585"/>
            <a:ext cx="90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3B3686-E8DC-3262-9E31-712E4DB2C043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057899" y="4030852"/>
            <a:ext cx="2541" cy="64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F3816B5-ECA5-92ED-7A80-00C65E71EF5C}"/>
              </a:ext>
            </a:extLst>
          </p:cNvPr>
          <p:cNvSpPr/>
          <p:nvPr/>
        </p:nvSpPr>
        <p:spPr>
          <a:xfrm>
            <a:off x="4902198" y="4672731"/>
            <a:ext cx="2311401" cy="68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378E97-082E-A407-2CF7-EFD79FB60A12}"/>
              </a:ext>
            </a:extLst>
          </p:cNvPr>
          <p:cNvSpPr txBox="1"/>
          <p:nvPr/>
        </p:nvSpPr>
        <p:spPr>
          <a:xfrm>
            <a:off x="4986018" y="4833625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Run the program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D7D8B0-BEB4-91D1-4D02-DE939627F18B}"/>
              </a:ext>
            </a:extLst>
          </p:cNvPr>
          <p:cNvCxnSpPr>
            <a:cxnSpLocks/>
          </p:cNvCxnSpPr>
          <p:nvPr/>
        </p:nvCxnSpPr>
        <p:spPr>
          <a:xfrm>
            <a:off x="6057898" y="5362681"/>
            <a:ext cx="0" cy="43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DC90A3F-2292-C3AE-CD48-5447AEE8905E}"/>
              </a:ext>
            </a:extLst>
          </p:cNvPr>
          <p:cNvSpPr/>
          <p:nvPr/>
        </p:nvSpPr>
        <p:spPr>
          <a:xfrm>
            <a:off x="5227324" y="5803772"/>
            <a:ext cx="1574796" cy="792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6B87D9-F7EF-4DB6-7659-114B7A412A8D}"/>
              </a:ext>
            </a:extLst>
          </p:cNvPr>
          <p:cNvSpPr txBox="1"/>
          <p:nvPr/>
        </p:nvSpPr>
        <p:spPr>
          <a:xfrm>
            <a:off x="5565138" y="5928120"/>
            <a:ext cx="9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BF9108-A982-37DF-75DC-64CA98B20CBF}"/>
              </a:ext>
            </a:extLst>
          </p:cNvPr>
          <p:cNvSpPr txBox="1"/>
          <p:nvPr/>
        </p:nvSpPr>
        <p:spPr>
          <a:xfrm>
            <a:off x="5918202" y="4153641"/>
            <a:ext cx="88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F1D702-9340-CA1A-E12C-1C9A49D5ECBC}"/>
              </a:ext>
            </a:extLst>
          </p:cNvPr>
          <p:cNvSpPr txBox="1"/>
          <p:nvPr/>
        </p:nvSpPr>
        <p:spPr>
          <a:xfrm>
            <a:off x="4815840" y="2990736"/>
            <a:ext cx="249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</a:t>
            </a:r>
            <a:r>
              <a:rPr lang="en-IN" b="1" dirty="0"/>
              <a:t>Does the</a:t>
            </a:r>
          </a:p>
          <a:p>
            <a:r>
              <a:rPr lang="en-IN" b="1" dirty="0"/>
              <a:t>       command matches?</a:t>
            </a:r>
            <a:r>
              <a:rPr lang="en-IN" dirty="0"/>
              <a:t>   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5AAA4851-0DDE-AEB5-4DF3-8BCC4BFA7176}"/>
              </a:ext>
            </a:extLst>
          </p:cNvPr>
          <p:cNvSpPr/>
          <p:nvPr/>
        </p:nvSpPr>
        <p:spPr>
          <a:xfrm>
            <a:off x="626619" y="342646"/>
            <a:ext cx="2424694" cy="893709"/>
          </a:xfrm>
          <a:prstGeom prst="teardro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80ECB-57D6-E8F9-1705-69573C19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114" y="322990"/>
            <a:ext cx="3967480" cy="89370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+mn-lt"/>
              </a:rPr>
              <a:t> Flow chart :</a:t>
            </a:r>
          </a:p>
        </p:txBody>
      </p:sp>
    </p:spTree>
    <p:extLst>
      <p:ext uri="{BB962C8B-B14F-4D97-AF65-F5344CB8AC3E}">
        <p14:creationId xmlns:p14="http://schemas.microsoft.com/office/powerpoint/2010/main" val="352225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B7E7-A9F3-A32B-7E83-A1076397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990725"/>
            <a:ext cx="10877550" cy="486727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User ask Assistance to perform the task.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The natural language audio single is converted into digital data</a:t>
            </a:r>
          </a:p>
          <a:p>
            <a:pPr marL="0" indent="0">
              <a:buNone/>
            </a:pPr>
            <a:r>
              <a:rPr lang="en-IN" b="1" dirty="0"/>
              <a:t>    that can be analyzed by the software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Compared with a database of software using an innovative algorithm </a:t>
            </a:r>
          </a:p>
          <a:p>
            <a:pPr marL="0" indent="0">
              <a:buNone/>
            </a:pPr>
            <a:r>
              <a:rPr lang="en-IN" b="1" dirty="0"/>
              <a:t>     to find a suitable answer.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This database located on distributed servers cloud networks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For this reason , it must have a  reliable internet connection.</a:t>
            </a:r>
          </a:p>
        </p:txBody>
      </p:sp>
      <p:sp>
        <p:nvSpPr>
          <p:cNvPr id="8" name="Double Wave 7">
            <a:extLst>
              <a:ext uri="{FF2B5EF4-FFF2-40B4-BE49-F238E27FC236}">
                <a16:creationId xmlns:a16="http://schemas.microsoft.com/office/drawing/2014/main" id="{D74DD669-82D8-45FC-90D2-A277F8AE4DD0}"/>
              </a:ext>
            </a:extLst>
          </p:cNvPr>
          <p:cNvSpPr/>
          <p:nvPr/>
        </p:nvSpPr>
        <p:spPr>
          <a:xfrm>
            <a:off x="4110181" y="784189"/>
            <a:ext cx="4110183" cy="665018"/>
          </a:xfrm>
          <a:prstGeom prst="doubleWav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9CDAB-BBE8-5541-F3D1-D3BC2D94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242670"/>
            <a:ext cx="10515600" cy="174805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+mn-lt"/>
              </a:rPr>
              <a:t>How It Works? </a:t>
            </a:r>
          </a:p>
        </p:txBody>
      </p:sp>
    </p:spTree>
    <p:extLst>
      <p:ext uri="{BB962C8B-B14F-4D97-AF65-F5344CB8AC3E}">
        <p14:creationId xmlns:p14="http://schemas.microsoft.com/office/powerpoint/2010/main" val="224441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3FE2227B-419E-4B6D-B4C7-36A7D11762F8}"/>
              </a:ext>
            </a:extLst>
          </p:cNvPr>
          <p:cNvSpPr/>
          <p:nvPr/>
        </p:nvSpPr>
        <p:spPr>
          <a:xfrm>
            <a:off x="2136913" y="267883"/>
            <a:ext cx="6957391" cy="117594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D68DE-AE36-4C2B-87BC-CB0AB87F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7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Working    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C616-798D-465B-9CCF-9B35D540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384"/>
            <a:ext cx="10515600" cy="4486275"/>
          </a:xfrm>
        </p:spPr>
        <p:txBody>
          <a:bodyPr/>
          <a:lstStyle/>
          <a:p>
            <a:r>
              <a:rPr lang="en-IN" dirty="0"/>
              <a:t>Already developed code.</a:t>
            </a:r>
          </a:p>
          <a:p>
            <a:r>
              <a:rPr lang="en-IN" dirty="0"/>
              <a:t>Match the input command with code command.</a:t>
            </a:r>
          </a:p>
          <a:p>
            <a:r>
              <a:rPr lang="en-IN" dirty="0"/>
              <a:t>Follow the instruction according to code.</a:t>
            </a:r>
          </a:p>
          <a:p>
            <a:r>
              <a:rPr lang="en-IN" dirty="0"/>
              <a:t>Gives output.</a:t>
            </a:r>
          </a:p>
          <a:p>
            <a:r>
              <a:rPr lang="en-IN" dirty="0"/>
              <a:t>             </a:t>
            </a:r>
            <a:r>
              <a:rPr lang="en-US" dirty="0"/>
              <a:t>if 'play' in command:</a:t>
            </a:r>
          </a:p>
          <a:p>
            <a:r>
              <a:rPr lang="en-US" dirty="0"/>
              <a:t>                 	 song = command.replace('play', ‘ ')</a:t>
            </a:r>
          </a:p>
          <a:p>
            <a:r>
              <a:rPr lang="en-US" dirty="0"/>
              <a:t>       		 talk('playing ' + song)</a:t>
            </a:r>
          </a:p>
          <a:p>
            <a:r>
              <a:rPr lang="en-US" dirty="0"/>
              <a:t>       		 pywhatkit.playonyt(song)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72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1477ED15-C86F-4EDD-A118-967E0F1015FA}"/>
              </a:ext>
            </a:extLst>
          </p:cNvPr>
          <p:cNvSpPr/>
          <p:nvPr/>
        </p:nvSpPr>
        <p:spPr>
          <a:xfrm>
            <a:off x="2133600" y="451168"/>
            <a:ext cx="7650480" cy="123952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9CF8A-3E87-4F91-A011-5DC4E089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4"/>
                </a:solidFill>
                <a:latin typeface="+mn-lt"/>
              </a:rPr>
              <a:t>Virtual library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E8DA-25F5-438F-A422-C6D7A6CF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919"/>
            <a:ext cx="10515600" cy="495808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SpeechRecognition</a:t>
            </a:r>
            <a:r>
              <a:rPr lang="en-IN" dirty="0"/>
              <a:t>: pip install SpeechRecognition.</a:t>
            </a:r>
          </a:p>
          <a:p>
            <a:r>
              <a:rPr lang="en-IN" dirty="0">
                <a:solidFill>
                  <a:srgbClr val="FF0000"/>
                </a:solidFill>
              </a:rPr>
              <a:t>pyttsx3</a:t>
            </a:r>
            <a:r>
              <a:rPr lang="en-IN" dirty="0"/>
              <a:t>: pip install pyttsx3.</a:t>
            </a:r>
          </a:p>
          <a:p>
            <a:r>
              <a:rPr lang="en-IN" dirty="0">
                <a:solidFill>
                  <a:srgbClr val="FF0000"/>
                </a:solidFill>
              </a:rPr>
              <a:t>Pywhatkit</a:t>
            </a:r>
            <a:r>
              <a:rPr lang="en-IN" dirty="0"/>
              <a:t>: pip install pywhatkit</a:t>
            </a:r>
          </a:p>
          <a:p>
            <a:r>
              <a:rPr lang="en-IN" dirty="0">
                <a:solidFill>
                  <a:srgbClr val="FF0000"/>
                </a:solidFill>
              </a:rPr>
              <a:t>Wikipedia</a:t>
            </a:r>
            <a:r>
              <a:rPr lang="en-IN" dirty="0"/>
              <a:t>: pip install Wikipedia.</a:t>
            </a:r>
          </a:p>
          <a:p>
            <a:r>
              <a:rPr lang="en-IN" dirty="0">
                <a:solidFill>
                  <a:srgbClr val="FF0000"/>
                </a:solidFill>
              </a:rPr>
              <a:t>Pyaudio</a:t>
            </a:r>
            <a:r>
              <a:rPr lang="en-IN" dirty="0"/>
              <a:t>: pip install PyAudio.</a:t>
            </a:r>
          </a:p>
          <a:p>
            <a:r>
              <a:rPr lang="en-IN" dirty="0">
                <a:solidFill>
                  <a:srgbClr val="FF0000"/>
                </a:solidFill>
              </a:rPr>
              <a:t>Datetime</a:t>
            </a:r>
            <a:r>
              <a:rPr lang="en-IN" dirty="0"/>
              <a:t>: pip install DateTime.</a:t>
            </a:r>
          </a:p>
          <a:p>
            <a:r>
              <a:rPr lang="en-IN" dirty="0">
                <a:solidFill>
                  <a:srgbClr val="FF0000"/>
                </a:solidFill>
              </a:rPr>
              <a:t>Pyjokes</a:t>
            </a:r>
            <a:r>
              <a:rPr lang="en-IN" dirty="0"/>
              <a:t>: pip install pyjokes.</a:t>
            </a:r>
          </a:p>
          <a:p>
            <a:r>
              <a:rPr lang="en-IN" dirty="0">
                <a:solidFill>
                  <a:srgbClr val="FF0000"/>
                </a:solidFill>
              </a:rPr>
              <a:t>Calendar</a:t>
            </a:r>
            <a:r>
              <a:rPr lang="en-IN" dirty="0"/>
              <a:t>: pip install calendar.</a:t>
            </a:r>
          </a:p>
          <a:p>
            <a:r>
              <a:rPr lang="en-IN" dirty="0">
                <a:solidFill>
                  <a:srgbClr val="FF0000"/>
                </a:solidFill>
              </a:rPr>
              <a:t>Webbrowser</a:t>
            </a:r>
            <a:r>
              <a:rPr lang="en-IN" dirty="0"/>
              <a:t>: default etc.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34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Wave 3">
            <a:extLst>
              <a:ext uri="{FF2B5EF4-FFF2-40B4-BE49-F238E27FC236}">
                <a16:creationId xmlns:a16="http://schemas.microsoft.com/office/drawing/2014/main" id="{EAFC3BCD-7885-4C2E-B71E-379D2563E4F5}"/>
              </a:ext>
            </a:extLst>
          </p:cNvPr>
          <p:cNvSpPr/>
          <p:nvPr/>
        </p:nvSpPr>
        <p:spPr>
          <a:xfrm>
            <a:off x="4439920" y="604202"/>
            <a:ext cx="3423920" cy="982345"/>
          </a:xfrm>
          <a:prstGeom prst="doubleWave">
            <a:avLst/>
          </a:prstGeom>
          <a:solidFill>
            <a:schemeClr val="accent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9A5ED-407F-4E08-8469-2254C725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0428-68E5-4035-98A6-48D94C80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Easily configured to perform many of regular tasks by simple giving voice commands.</a:t>
            </a:r>
          </a:p>
          <a:p>
            <a:r>
              <a:rPr lang="en-IN" dirty="0"/>
              <a:t>Voice based search that is a boon for many like senior citizens who are not comfortable with keypad/keyboard.</a:t>
            </a:r>
          </a:p>
          <a:p>
            <a:r>
              <a:rPr lang="en-IN" dirty="0"/>
              <a:t>Able to take input in voice.</a:t>
            </a:r>
          </a:p>
          <a:p>
            <a:r>
              <a:rPr lang="en-IN" dirty="0"/>
              <a:t>Requires less consumption of time.</a:t>
            </a:r>
          </a:p>
          <a:p>
            <a:r>
              <a:rPr lang="en-IN" dirty="0"/>
              <a:t>Lower operational costs.</a:t>
            </a:r>
          </a:p>
          <a:p>
            <a:r>
              <a:rPr lang="en-IN" dirty="0"/>
              <a:t>Open different windows softwares ,based on voice input  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45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644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Arial Rounded MT Bold</vt:lpstr>
      <vt:lpstr>Bahnschrift SemiBold</vt:lpstr>
      <vt:lpstr>Calibri</vt:lpstr>
      <vt:lpstr>Calibri Light</vt:lpstr>
      <vt:lpstr>Copperplate Gothic Bold</vt:lpstr>
      <vt:lpstr>Forte</vt:lpstr>
      <vt:lpstr>Wingdings</vt:lpstr>
      <vt:lpstr>Office Theme</vt:lpstr>
      <vt:lpstr>Presented by :                                                                          Guided by :  A. Dinesh Vikash                                                                                         Mr. S. Shankar AP/CSE Rajnish Kumar M. Yuvaraj</vt:lpstr>
      <vt:lpstr>Index</vt:lpstr>
      <vt:lpstr>Introduction</vt:lpstr>
      <vt:lpstr>Problem/Solution</vt:lpstr>
      <vt:lpstr> Flow chart :</vt:lpstr>
      <vt:lpstr>How It Works? </vt:lpstr>
      <vt:lpstr>Working     Methodology</vt:lpstr>
      <vt:lpstr>Virtual library requirements </vt:lpstr>
      <vt:lpstr>Features</vt:lpstr>
      <vt:lpstr>Limitations</vt:lpstr>
      <vt:lpstr>Future plans and scope</vt:lpstr>
      <vt:lpstr>Conclusion</vt:lpstr>
      <vt:lpstr>THANK YOU…!</vt:lpstr>
      <vt:lpstr>ANY QUERY?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Dinesh Vikash Rajnish Kumar M. Yuvaraj</dc:title>
  <dc:creator>vanbu80@outlook.com</dc:creator>
  <cp:lastModifiedBy>THAMARAI SELVAN</cp:lastModifiedBy>
  <cp:revision>15</cp:revision>
  <dcterms:created xsi:type="dcterms:W3CDTF">2022-09-22T15:38:33Z</dcterms:created>
  <dcterms:modified xsi:type="dcterms:W3CDTF">2022-09-29T05:23:43Z</dcterms:modified>
</cp:coreProperties>
</file>