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5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1C79-8CC2-4FF6-8470-6C098C31C97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8084-D773-434C-A95F-610B002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3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49683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BaseApp</a:t>
            </a: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Verification RCA </a:t>
            </a:r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697"/>
            <a:ext cx="10515600" cy="506226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600" dirty="0" smtClean="0"/>
              <a:t>Issue 1: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Some items in Action menu is not displayed while launching &lt;</a:t>
            </a:r>
            <a:r>
              <a:rPr lang="en-US" sz="4000" dirty="0" err="1" smtClean="0"/>
              <a:t>Actionmenu</a:t>
            </a:r>
            <a:r>
              <a:rPr lang="en-US" sz="4000" dirty="0" smtClean="0"/>
              <a:t>&gt; key in HDMI (BD Recorder)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Reproducing steps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[Procedure]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1.  </a:t>
            </a:r>
            <a:r>
              <a:rPr lang="en-IN" dirty="0" smtClean="0"/>
              <a:t>Connect </a:t>
            </a:r>
            <a:r>
              <a:rPr lang="en-IN" dirty="0"/>
              <a:t>HDMI with BD Recorder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2.  press &lt;Input&gt; key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3.   choose HDMI2(connect with BD Recorder, playing Animation genre)from Input self.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4:   HDMI2 launch, playing Animation content in background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5:   press &lt;Option&gt; key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6:   Action menu will launch (OK)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7:   Change input [InputselfàHDMI1(Connected with ITC signal)àHDMI2(BD Recorder)]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8:   Wait for 2-3 mints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9:   launch &lt;Option key&gt;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10:  Action menu will launch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11:  Step 7 and step 10 do rapidly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[Defective Situation]:-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Items[Display, Picture-in-Picture, Live FOOTBALL MODE, Wide mode] are not coming into action menu. [NG]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Issue 2: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[UC]HDR mode (Video options) is displayed in Digital input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60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[Procedure]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Go to Digital input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Launch Picture Settings from &lt;Action menu&gt;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Go to Advanced Settings -&gt; Video options</a:t>
            </a:r>
          </a:p>
          <a:p>
            <a:pPr marL="0" indent="0">
              <a:buNone/>
            </a:pPr>
            <a:r>
              <a:rPr lang="en-US" sz="1800" dirty="0" smtClean="0"/>
              <a:t>[Defective Situation]</a:t>
            </a:r>
          </a:p>
          <a:p>
            <a:pPr marL="0" indent="0">
              <a:buNone/>
            </a:pPr>
            <a:r>
              <a:rPr lang="en-US" sz="1800" dirty="0" smtClean="0"/>
              <a:t>HDR mode is displayed </a:t>
            </a:r>
          </a:p>
        </p:txBody>
      </p:sp>
    </p:spTree>
    <p:extLst>
      <p:ext uri="{BB962C8B-B14F-4D97-AF65-F5344CB8AC3E}">
        <p14:creationId xmlns:p14="http://schemas.microsoft.com/office/powerpoint/2010/main" val="4650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can’t find the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Basic testing what we </a:t>
            </a:r>
            <a:r>
              <a:rPr lang="en-US" sz="2000" dirty="0" smtClean="0"/>
              <a:t>cover </a:t>
            </a:r>
            <a:r>
              <a:rPr lang="en-US" sz="2000" dirty="0"/>
              <a:t>during APK testing doesn’t include those test cases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Since </a:t>
            </a:r>
            <a:r>
              <a:rPr lang="en-US" sz="2000" dirty="0"/>
              <a:t>a comfortable amount of time was given during the last APK release, w</a:t>
            </a:r>
            <a:r>
              <a:rPr lang="en-US" sz="2000" dirty="0" smtClean="0"/>
              <a:t>e </a:t>
            </a:r>
            <a:r>
              <a:rPr lang="en-US" sz="2000" dirty="0"/>
              <a:t>were able to cover various feature in random testing  and that is where the two issues were found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Automation team covers those test cases but we reckon that they failed to find those issues, we believe that they missed the test cases coverage in all inputs.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BaseApp Verification RCA </vt:lpstr>
      <vt:lpstr>Issues </vt:lpstr>
      <vt:lpstr>Reproducing steps </vt:lpstr>
      <vt:lpstr>PowerPoint Presentation</vt:lpstr>
      <vt:lpstr>Reproducing steps</vt:lpstr>
      <vt:lpstr>Why we can’t find the issues</vt:lpstr>
    </vt:vector>
  </TitlesOfParts>
  <Company>HCL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BaseApp Verification RCA </dc:title>
  <dc:creator>Surendar B</dc:creator>
  <cp:lastModifiedBy>Surendar B</cp:lastModifiedBy>
  <cp:revision>2</cp:revision>
  <dcterms:created xsi:type="dcterms:W3CDTF">2016-12-23T07:02:08Z</dcterms:created>
  <dcterms:modified xsi:type="dcterms:W3CDTF">2016-12-23T07:17:11Z</dcterms:modified>
</cp:coreProperties>
</file>