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7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EB Garamond Medium"/>
      <p:regular r:id="rId14"/>
      <p:bold r:id="rId15"/>
      <p:italic r:id="rId16"/>
      <p:boldItalic r:id="rId17"/>
    </p:embeddedFont>
    <p:embeddedFont>
      <p:font typeface="EB Garamond SemiBold"/>
      <p:regular r:id="rId18"/>
      <p:bold r:id="rId19"/>
      <p:italic r:id="rId20"/>
      <p:boldItalic r:id="rId21"/>
    </p:embeddedFont>
    <p:embeddedFont>
      <p:font typeface="EB Garamond"/>
      <p:regular r:id="rId22"/>
      <p:bold r:id="rId23"/>
      <p:italic r:id="rId24"/>
      <p:boldItalic r:id="rId25"/>
    </p:embeddedFont>
    <p:embeddedFont>
      <p:font typeface="Public Sans"/>
      <p:regular r:id="rId26"/>
      <p:bold r:id="rId27"/>
      <p:italic r:id="rId28"/>
      <p:boldItalic r:id="rId29"/>
    </p:embeddedFont>
    <p:embeddedFont>
      <p:font typeface="EB Garamond ExtraBold"/>
      <p:bold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5" orient="horz"/>
        <p:guide pos="2880"/>
        <p:guide pos="1429" orient="horz"/>
        <p:guide pos="423"/>
        <p:guide pos="158" orient="horz"/>
        <p:guide pos="2787" orient="horz"/>
        <p:guide pos="2001"/>
        <p:guide pos="33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font" Target="fonts/EBGaramondExtraBold-boldItalic.fntdata"/><Relationship Id="rId30" Type="http://schemas.openxmlformats.org/officeDocument/2006/relationships/font" Target="fonts/EBGaramondExtraBold-bold.fntdata"/><Relationship Id="rId33" Type="http://schemas.openxmlformats.org/officeDocument/2006/relationships/font" Target="fonts/MontserratExtraBold-boldItalic.fntdata"/><Relationship Id="rId32" Type="http://schemas.openxmlformats.org/officeDocument/2006/relationships/font" Target="fonts/MontserratExtraBold-bold.fntdata"/><Relationship Id="rId34" Type="http://customschemas.google.com/relationships/presentationmetadata" Target="metadata"/><Relationship Id="rId20" Type="http://schemas.openxmlformats.org/officeDocument/2006/relationships/font" Target="fonts/EBGaramondSemiBold-italic.fntdata"/><Relationship Id="rId22" Type="http://schemas.openxmlformats.org/officeDocument/2006/relationships/font" Target="fonts/EBGaramond-regular.fntdata"/><Relationship Id="rId21" Type="http://schemas.openxmlformats.org/officeDocument/2006/relationships/font" Target="fonts/EBGaramondSemiBold-boldItalic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26" Type="http://schemas.openxmlformats.org/officeDocument/2006/relationships/font" Target="fonts/PublicSans-regular.fntdata"/><Relationship Id="rId25" Type="http://schemas.openxmlformats.org/officeDocument/2006/relationships/font" Target="fonts/EBGaramond-boldItalic.fntdata"/><Relationship Id="rId28" Type="http://schemas.openxmlformats.org/officeDocument/2006/relationships/font" Target="fonts/PublicSans-italic.fntdata"/><Relationship Id="rId27" Type="http://schemas.openxmlformats.org/officeDocument/2006/relationships/font" Target="fonts/PublicSans-bold.fntdata"/><Relationship Id="rId29" Type="http://schemas.openxmlformats.org/officeDocument/2006/relationships/font" Target="fonts/Public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EBGaramondMedium-bold.fntdata"/><Relationship Id="rId14" Type="http://schemas.openxmlformats.org/officeDocument/2006/relationships/font" Target="fonts/EBGaramondMedium-regular.fntdata"/><Relationship Id="rId17" Type="http://schemas.openxmlformats.org/officeDocument/2006/relationships/font" Target="fonts/EBGaramondMedium-boldItalic.fntdata"/><Relationship Id="rId16" Type="http://schemas.openxmlformats.org/officeDocument/2006/relationships/font" Target="fonts/EBGaramondMedium-italic.fntdata"/><Relationship Id="rId19" Type="http://schemas.openxmlformats.org/officeDocument/2006/relationships/font" Target="fonts/EBGaramondSemiBold-bold.fntdata"/><Relationship Id="rId18" Type="http://schemas.openxmlformats.org/officeDocument/2006/relationships/font" Target="fonts/EBGaramond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3" name="Google Shape;3653;p20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0" name="Google Shape;3660;p2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g1f5d965ad35_0_1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7" name="Google Shape;3677;g2139e008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8" name="Google Shape;3698;p2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4" name="Google Shape;3704;p2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jp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Relationship Id="rId3" Type="http://schemas.openxmlformats.org/officeDocument/2006/relationships/image" Target="../media/image8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Relationship Id="rId3" Type="http://schemas.openxmlformats.org/officeDocument/2006/relationships/image" Target="../media/image8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31.jp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8.pn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8.pn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8.png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1.png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1.pn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3.png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9.png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jpg"/><Relationship Id="rId3" Type="http://schemas.openxmlformats.org/officeDocument/2006/relationships/image" Target="../media/image8.png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jpg"/><Relationship Id="rId3" Type="http://schemas.openxmlformats.org/officeDocument/2006/relationships/image" Target="../media/image8.png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jpg"/><Relationship Id="rId3" Type="http://schemas.openxmlformats.org/officeDocument/2006/relationships/image" Target="../media/image8.png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31.jpg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jpg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8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1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1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3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7" name="Google Shape;7;p2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cap="flat" cmpd="sng" w="28575">
            <a:solidFill>
              <a:srgbClr val="2236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214"/>
          <p:cNvSpPr txBox="1"/>
          <p:nvPr>
            <p:ph idx="1" type="body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0" name="Google Shape;70;p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idx="2" type="pic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689" name="Google Shape;1689;p3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/>
          <p:nvPr>
            <p:ph idx="1" type="body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704" name="Google Shape;1704;p3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/>
          <p:nvPr>
            <p:ph idx="1" type="body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 with medium confidence" id="1718" name="Google Shape;1718;p3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 with low confidence" id="1719" name="Google Shape;1719;p315"/>
          <p:cNvPicPr preferRelativeResize="0"/>
          <p:nvPr/>
        </p:nvPicPr>
        <p:blipFill rotWithShape="1">
          <a:blip r:embed="rId3">
            <a:alphaModFix/>
          </a:blip>
          <a:srcRect b="0" l="11613" r="0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20" name="Google Shape;1720;p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1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idx="1" type="body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26" name="Google Shape;1726;p31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27" name="Google Shape;1727;p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idx="1" type="body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34" name="Google Shape;1734;p317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35" name="Google Shape;1735;p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b="47599" l="0" r="0" t="-453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idx="1" type="body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41" name="Google Shape;1741;p318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42" name="Google Shape;1742;p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idx="1" type="body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49" name="Google Shape;1749;p319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50" name="Google Shape;1750;p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b="47599" l="0" r="0" t="-453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idx="1" type="body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57" name="Google Shape;1757;p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ark, night sky&#10;&#10;Description automatically generated" id="1758" name="Google Shape;1758;p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759" name="Google Shape;1759;p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idx="1" type="body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i="1" sz="2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763" name="Google Shape;1763;p32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764" name="Google Shape;1764;p32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765" name="Google Shape;1765;p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766" name="Google Shape;1766;p321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idx="1" type="body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idx="2" type="body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b="12611" l="0" r="0" t="1816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71" name="Google Shape;1771;p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fmla="val 12859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idx="1" type="body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idx="2" type="body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descr="A group of people in clothing&#10;&#10;Description automatically generated with medium confidence" id="78" name="Google Shape;78;p2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79" name="Google Shape;79;p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b="12936" l="0" r="0" t="2687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1779" name="Google Shape;1779;p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idx="1" type="body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idx="2" type="body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b="12936" l="0" r="0" t="2687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1789" name="Google Shape;1789;p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idx="1" type="body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idx="2" type="body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797" name="Google Shape;1797;p3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/>
          <p:nvPr>
            <p:ph idx="2" type="pic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idx="1" type="body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804" name="Google Shape;1804;p3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/>
          <p:nvPr>
            <p:ph idx="2" type="pic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idx="1" type="body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811" name="Google Shape;1811;p3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/>
          <p:nvPr>
            <p:ph idx="2" type="pic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idx="1" type="body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Background pattern&#10;&#10;Description automatically generated" id="1818" name="Google Shape;1818;p328"/>
          <p:cNvPicPr preferRelativeResize="0"/>
          <p:nvPr/>
        </p:nvPicPr>
        <p:blipFill rotWithShape="1">
          <a:blip r:embed="rId2">
            <a:alphaModFix/>
          </a:blip>
          <a:srcRect b="45930" l="20567" r="20566" t="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descr="Shape&#10;&#10;Description automatically generated with low confidence" id="1819" name="Google Shape;1819;p3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cap="flat" cmpd="sng" w="38100">
            <a:solidFill>
              <a:srgbClr val="22366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indoor&#10;&#10;Description automatically generated" id="1821" name="Google Shape;1821;p328"/>
          <p:cNvPicPr preferRelativeResize="0"/>
          <p:nvPr/>
        </p:nvPicPr>
        <p:blipFill rotWithShape="1">
          <a:blip r:embed="rId3">
            <a:alphaModFix/>
          </a:blip>
          <a:srcRect b="0" l="20443" r="22451" t="0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2" name="Google Shape;1822;p328"/>
          <p:cNvSpPr txBox="1"/>
          <p:nvPr>
            <p:ph idx="1" type="body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1825" name="Google Shape;1825;p3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Shape&#10;&#10;Description automatically generated with low confidence" id="1826" name="Google Shape;1826;p3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bg>
      <p:bgPr>
        <a:solidFill>
          <a:srgbClr val="FD892C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rst page 2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830" name="Google Shape;1830;g1f5d965ad35_0_18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cap="flat" cmpd="sng" w="28575">
            <a:solidFill>
              <a:srgbClr val="2236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2" name="Google Shape;1832;g1f5d965ad35_0_1844"/>
          <p:cNvSpPr txBox="1"/>
          <p:nvPr>
            <p:ph idx="1" type="body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1834" name="Google Shape;1834;g1f5d965ad35_0_1848"/>
          <p:cNvPicPr preferRelativeResize="0"/>
          <p:nvPr/>
        </p:nvPicPr>
        <p:blipFill rotWithShape="1">
          <a:blip r:embed="rId2">
            <a:alphaModFix/>
          </a:blip>
          <a:srcRect b="0" l="0" r="11111" t="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35" name="Google Shape;1835;g1f5d965ad35_0_18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9" name="Google Shape;1839;g1f5d965ad35_0_1848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85" name="Google Shape;85;p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idx="2" type="pic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41" name="Google Shape;1841;g1f5d965ad35_0_18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1850" name="Google Shape;1850;g1f5d965ad35_0_1864"/>
          <p:cNvPicPr preferRelativeResize="0"/>
          <p:nvPr/>
        </p:nvPicPr>
        <p:blipFill rotWithShape="1">
          <a:blip r:embed="rId2">
            <a:alphaModFix/>
          </a:blip>
          <a:srcRect b="8546" l="0" r="1748" t="8555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51" name="Google Shape;1851;g1f5d965ad35_0_18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853" name="Google Shape;1853;g1f5d965ad35_0_18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/>
          <p:nvPr>
            <p:ph idx="1" type="body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1" sz="1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idx="2" type="body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1858" name="Google Shape;1858;g1f5d965ad35_0_18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59" name="Google Shape;1859;g1f5d965ad35_0_1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b="0" l="39364" r="3593" t="0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62" name="Google Shape;1862;g1f5d965ad35_0_18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idx="1" type="body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idx="2" type="body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b="5408" l="16977" r="19505" t="14935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69" name="Google Shape;1869;g1f5d965ad35_0_18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idx="1" type="body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idx="2" type="body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876" name="Google Shape;1876;g1f5d965ad35_0_18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idx="2" type="pic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82" name="Google Shape;1882;g1f5d965ad35_0_18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idx="2" type="pic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descr="A group of people in clothing&#10;&#10;Description automatically generated with medium confidence" id="1890" name="Google Shape;1890;g1f5d965ad35_0_190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891" name="Google Shape;1891;g1f5d965ad35_0_19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897" name="Google Shape;1897;g1f5d965ad35_0_19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idx="2" type="pic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905" name="Google Shape;1905;g1f5d965ad35_0_19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idx="2" type="pic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93" name="Google Shape;93;p2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idx="2" type="pic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913" name="Google Shape;1913;g1f5d965ad35_0_19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idx="2" type="pic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20" name="Google Shape;1920;g1f5d965ad35_0_19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25" name="Google Shape;1925;g1f5d965ad35_0_19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930" name="Google Shape;1930;g1f5d965ad35_0_19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idx="2" type="body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33" name="Google Shape;1933;g1f5d965ad35_0_19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938" name="Google Shape;1938;g1f5d965ad35_0_19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idx="2" type="body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41" name="Google Shape;1941;g1f5d965ad35_0_19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idx="2" type="body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49" name="Google Shape;1949;g1f5d965ad35_0_19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idx="2" type="body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57" name="Google Shape;1957;g1f5d965ad35_0_19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/>
          <p:nvPr>
            <p:ph idx="2" type="pic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/>
          <p:nvPr>
            <p:ph idx="1" type="body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64" name="Google Shape;1964;g1f5d965ad35_0_19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/>
          <p:nvPr>
            <p:ph idx="2" type="pic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/>
          <p:nvPr>
            <p:ph idx="1" type="body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972" name="Google Shape;1972;g1f5d965ad35_0_19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/>
          <p:nvPr>
            <p:ph idx="2" type="pic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/>
          <p:nvPr>
            <p:ph idx="3" type="pic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idx="1" type="body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/>
          <p:nvPr>
            <p:ph idx="4" type="pic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idx="5" type="body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984" name="Google Shape;1984;g1f5d965ad35_0_19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/>
          <p:nvPr>
            <p:ph idx="2" type="pic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/>
          <p:nvPr>
            <p:ph idx="3" type="pic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idx="1" type="body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/>
          <p:nvPr>
            <p:ph idx="4" type="pic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idx="5" type="body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01" name="Google Shape;101;p2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idx="2" type="pic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95" name="Google Shape;1995;g1f5d965ad35_0_20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/>
          <p:nvPr>
            <p:ph idx="2" type="pic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idx="1" type="body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05" name="Google Shape;2005;g1f5d965ad35_0_20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/>
          <p:nvPr>
            <p:ph idx="1" type="body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12" name="Google Shape;2012;g1f5d965ad35_0_20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/>
          <p:nvPr>
            <p:ph idx="2" type="pic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idx="1" type="body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19" name="Google Shape;2019;g1f5d965ad35_0_20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/>
          <p:nvPr>
            <p:ph idx="2" type="pic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idx="1" type="body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2026" name="Google Shape;2026;g1f5d965ad35_0_20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/>
          <p:nvPr>
            <p:ph idx="2" type="pic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idx="1" type="body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b="0" l="20636" r="24169" t="0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34" name="Google Shape;2034;g1f5d965ad35_0_20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idx="1" type="body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idx="2" type="body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i="0" sz="15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idx="1" type="body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idx="1" type="body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idx="1" type="body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idx="1" type="body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8" name="Google Shape;108;p2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070" name="Google Shape;2070;g1f5d965ad35_0_20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idx="1" type="body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idx="2" type="body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74" name="Google Shape;2074;g1f5d965ad35_0_20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idx="1" type="body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idx="2" type="body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86" name="Google Shape;2086;g1f5d965ad35_0_2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idx="1" type="body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idx="2" type="body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98" name="Google Shape;2098;g1f5d965ad35_0_2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idx="1" type="body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idx="2" type="body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idx="3" type="body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idx="4" type="body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17" name="Google Shape;2117;g1f5d965ad35_0_2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idx="1" type="body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rgbClr val="D060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idx="2" type="body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rgbClr val="E094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idx="3" type="body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33" name="Google Shape;2133;g1f5d965ad35_0_2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50" name="Google Shape;2150;g1f5d965ad35_0_2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67" name="Google Shape;2167;g1f5d965ad35_0_2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84" name="Google Shape;2184;g1f5d965ad35_0_21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01" name="Google Shape;2201;g1f5d965ad35_0_2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/>
          <p:nvPr>
            <p:ph idx="1" type="body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/>
          <p:nvPr>
            <p:ph idx="2" type="body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/>
          <p:nvPr>
            <p:ph idx="3" type="body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idx="4" type="pic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idx="5" type="pic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idx="6" type="pic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idx="7" type="body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idx="8" type="body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idx="9" type="body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3" name="Google Shape;113;p2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18" name="Google Shape;118;p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idx="2" type="body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19" name="Google Shape;2219;g1f5d965ad35_0_2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/>
          <p:nvPr>
            <p:ph idx="1" type="body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/>
          <p:nvPr>
            <p:ph idx="2" type="body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/>
          <p:nvPr>
            <p:ph idx="3" type="body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idx="4" type="pic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idx="5" type="pic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idx="6" type="pic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idx="7" type="body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idx="8" type="body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idx="9" type="body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37" name="Google Shape;2237;g1f5d965ad35_0_22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/>
          <p:nvPr>
            <p:ph idx="1" type="body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idx="2" type="body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idx="3" type="body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idx="4" type="body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idx="5" type="body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idx="6" type="body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idx="7" type="body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idx="8" type="body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67" name="Google Shape;2267;g1f5d965ad35_0_22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idx="1" type="body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idx="2" type="body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idx="3" type="body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idx="4" type="body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idx="5" type="body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idx="6" type="body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idx="7" type="body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idx="8" type="body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91" name="Google Shape;2291;g1f5d965ad35_0_23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04" name="Google Shape;2304;g1f5d965ad35_0_23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idx="1" type="body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idx="2" type="body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idx="3" type="body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idx="4" type="body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17" name="Google Shape;2317;g1f5d965ad35_0_23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idx="1" type="body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idx="2" type="body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idx="3" type="body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idx="4" type="body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31" name="Google Shape;2331;g1f5d965ad35_0_23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/>
          <p:nvPr>
            <p:ph idx="1" type="body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idx="2" type="body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idx="3" type="body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idx="4" type="body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idx="5" type="pic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idx="6" type="pic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idx="7" type="pic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idx="8" type="pic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47" name="Google Shape;2347;g1f5d965ad35_0_23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idx="1" type="body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idx="2" type="body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idx="3" type="body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idx="4" type="body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idx="5" type="body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idx="6" type="body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idx="7" type="body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idx="8" type="body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idx="9" type="body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idx="13" type="body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idx="14" type="body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idx="15" type="body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idx="16" type="body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idx="1" type="body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idx="2" type="body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idx="3" type="body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idx="4" type="body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idx="5" type="body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idx="6" type="body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idx="7" type="body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idx="8" type="body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idx="9" type="body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idx="13" type="body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idx="14" type="body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idx="15" type="body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idx="16" type="body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1" name="Google Shape;121;p2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26" name="Google Shape;126;p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idx="2" type="body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04" name="Google Shape;2404;g1f5d965ad35_0_24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idx="1" type="body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idx="2" type="body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idx="3" type="body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idx="4" type="body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19" name="Google Shape;2419;g1f5d965ad35_0_24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idx="1" type="body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idx="2" type="body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idx="3" type="body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idx="4" type="body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34" name="Google Shape;2434;g1f5d965ad35_0_24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idx="1" type="body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idx="2" type="body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idx="3" type="body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idx="4" type="body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idx="5" type="body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73" name="Google Shape;2473;g1f5d965ad35_0_24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idx="1" type="body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idx="2" type="body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idx="3" type="body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idx="4" type="body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idx="5" type="body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13" name="Google Shape;2513;g1f5d965ad35_0_25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/>
          <p:nvPr>
            <p:ph idx="1" type="body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idx="2" type="body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idx="3" type="body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idx="4" type="body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idx="5" type="body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idx="6" type="body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idx="7" type="body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idx="8" type="body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34" name="Google Shape;2534;g1f5d965ad35_0_25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/>
          <p:nvPr>
            <p:ph idx="1" type="body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idx="2" type="body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idx="3" type="body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idx="4" type="body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idx="5" type="body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idx="6" type="body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idx="7" type="body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idx="8" type="body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55" name="Google Shape;2555;g1f5d965ad35_0_25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idx="1" type="body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idx="2" type="body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idx="3" type="body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idx="4" type="body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idx="5" type="body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idx="6" type="body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idx="7" type="body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74" name="Google Shape;2574;g1f5d965ad35_0_25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idx="1" type="body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idx="2" type="body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idx="3" type="body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idx="4" type="body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idx="5" type="body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idx="6" type="body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idx="7" type="body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93" name="Google Shape;2593;g1f5d965ad35_0_26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flipH="1" rot="10800000">
              <a:off x="3133419" y="990104"/>
              <a:ext cx="818400" cy="1825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flipH="1" rot="10800000">
              <a:off x="3133419" y="2206304"/>
              <a:ext cx="818400" cy="6090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flipH="1" rot="10800000">
              <a:off x="3133419" y="2814404"/>
              <a:ext cx="818400" cy="9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flipH="1" rot="10800000">
              <a:off x="3133419" y="1597904"/>
              <a:ext cx="818400" cy="12174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idx="1" type="body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idx="2" type="body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idx="3" type="body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idx="4" type="body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idx="5" type="body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idx="6" type="body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idx="7" type="body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idx="8" type="body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637" name="Google Shape;2637;g1f5d965ad35_0_26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flipH="1" rot="10800000">
              <a:off x="3133419" y="990104"/>
              <a:ext cx="818400" cy="1825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flipH="1" rot="10800000">
              <a:off x="3133419" y="2206304"/>
              <a:ext cx="818400" cy="6090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flipH="1" rot="10800000">
              <a:off x="3133419" y="2814404"/>
              <a:ext cx="818400" cy="9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flipH="1" rot="10800000">
              <a:off x="3133419" y="1597904"/>
              <a:ext cx="818400" cy="12174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idx="1" type="body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idx="2" type="body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idx="3" type="body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idx="4" type="body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idx="5" type="body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idx="6" type="body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idx="7" type="body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idx="8" type="body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9" name="Google Shape;129;p2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idx="2" type="body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2682" name="Google Shape;2682;g1f5d965ad35_0_26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flipH="1" rot="10800000">
              <a:off x="2484500" y="969338"/>
              <a:ext cx="935700" cy="18564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flipH="1" rot="10800000">
              <a:off x="2484500" y="1588238"/>
              <a:ext cx="9357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flipH="1" rot="10800000">
              <a:off x="2484500" y="2206838"/>
              <a:ext cx="935700" cy="6189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idx="1" type="body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idx="2" type="body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idx="3" type="body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idx="4" type="body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idx="5" type="body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idx="6" type="body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idx="7" type="body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idx="8" type="body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2726" name="Google Shape;2726;g1f5d965ad35_0_27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flipH="1" rot="10800000">
              <a:off x="2484500" y="969338"/>
              <a:ext cx="935700" cy="18564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flipH="1" rot="10800000">
              <a:off x="2484500" y="1588238"/>
              <a:ext cx="9357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flipH="1" rot="10800000">
              <a:off x="2484500" y="2206838"/>
              <a:ext cx="935700" cy="6189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idx="1" type="body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idx="2" type="body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idx="3" type="body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idx="4" type="body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idx="5" type="body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idx="6" type="body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idx="7" type="body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idx="8" type="body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2770" name="Google Shape;2770;g1f5d965ad35_0_27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flipH="1" rot="10800000">
              <a:off x="2484500" y="969338"/>
              <a:ext cx="935700" cy="18564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flipH="1" rot="10800000">
              <a:off x="2484500" y="1588238"/>
              <a:ext cx="9357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flipH="1" rot="10800000">
              <a:off x="2484500" y="2206838"/>
              <a:ext cx="935700" cy="6189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idx="1" type="body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idx="2" type="body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idx="3" type="body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idx="4" type="body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idx="5" type="body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idx="6" type="body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idx="7" type="body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idx="8" type="body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13" name="Google Shape;2813;g1f5d965ad35_0_28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flipH="1" rot="10800000">
              <a:off x="2484500" y="969038"/>
              <a:ext cx="890400" cy="1856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flipH="1" rot="10800000">
              <a:off x="2484500" y="1588238"/>
              <a:ext cx="8904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flipH="1" rot="10800000">
              <a:off x="2484500" y="2206538"/>
              <a:ext cx="890400" cy="619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idx="1" type="body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idx="2" type="body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idx="3" type="body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idx="4" type="body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idx="5" type="body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idx="6" type="body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idx="7" type="body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idx="8" type="body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41" name="Google Shape;2841;g1f5d965ad35_0_28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flipH="1" rot="10800000">
              <a:off x="2484500" y="969038"/>
              <a:ext cx="890400" cy="1856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flipH="1" rot="10800000">
              <a:off x="2484500" y="1588238"/>
              <a:ext cx="8904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flipH="1" rot="10800000">
              <a:off x="2484500" y="2206538"/>
              <a:ext cx="890400" cy="619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idx="1" type="body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idx="2" type="body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idx="3" type="body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idx="4" type="body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idx="5" type="body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idx="6" type="body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idx="7" type="body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idx="8" type="body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69" name="Google Shape;2869;g1f5d965ad35_0_28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flipH="1" rot="10800000">
              <a:off x="2484500" y="969038"/>
              <a:ext cx="890400" cy="1856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flipH="1" rot="10800000">
              <a:off x="2484500" y="1588238"/>
              <a:ext cx="8904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flipH="1" rot="10800000">
              <a:off x="2484500" y="2206538"/>
              <a:ext cx="890400" cy="619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idx="1" type="body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idx="2" type="body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idx="3" type="body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idx="4" type="body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idx="5" type="body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idx="6" type="body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idx="7" type="body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idx="8" type="body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97" name="Google Shape;2897;g1f5d965ad35_0_29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descr="Icon&#10;&#10;Description automatically generated" id="2901" name="Google Shape;2901;g1f5d965ad35_0_29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idx="1" type="body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idx="2" type="body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idx="3" type="body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idx="4" type="body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idx="5" type="body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idx="6" type="body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idx="7" type="body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idx="8" type="body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idx="9" type="body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924" name="Google Shape;2924;g1f5d965ad35_0_29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descr="A picture containing icon&#10;&#10;Description automatically generated" id="2928" name="Google Shape;2928;g1f5d965ad35_0_2938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/>
          <p:nvPr>
            <p:ph idx="1" type="body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idx="2" type="body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idx="3" type="body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idx="4" type="body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idx="5" type="body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idx="6" type="body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idx="7" type="body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idx="8" type="body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idx="9" type="body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947" name="Google Shape;2947;g1f5d965ad35_0_29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idx="1" type="body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idx="2" type="body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idx="3" type="body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idx="4" type="body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idx="5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idx="6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idx="7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idx="8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idx="9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016" name="Google Shape;3016;g1f5d965ad35_0_30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idx="1" type="body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idx="2" type="body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idx="3" type="body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idx="4" type="body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idx="5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idx="6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idx="7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idx="8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idx="9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37" name="Google Shape;137;p2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idx="2" type="body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085" name="Google Shape;3085;g1f5d965ad35_0_30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idx="1" type="body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idx="2" type="body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idx="3" type="body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idx="4" type="body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idx="5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idx="6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idx="7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idx="8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idx="9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154" name="Google Shape;3154;g1f5d965ad35_0_31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idx="1" type="body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idx="2" type="body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idx="3" type="body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idx="4" type="body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idx="5" type="body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idx="6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idx="7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idx="8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idx="9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idx="13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230" name="Google Shape;3230;g1f5d965ad35_0_3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rect b="b" l="l" r="r" t="t"/>
                <a:pathLst>
                  <a:path extrusionOk="0" h="3708" w="3708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rect b="b" l="l" r="r" t="t"/>
                <a:pathLst>
                  <a:path extrusionOk="0" h="1458" w="1247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rect b="b" l="l" r="r" t="t"/>
                <a:pathLst>
                  <a:path extrusionOk="0" h="904" w="1536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rect b="b" l="l" r="r" t="t"/>
                <a:pathLst>
                  <a:path extrusionOk="0" h="1463" w="1237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rect b="b" l="l" r="r" t="t"/>
                <a:pathLst>
                  <a:path extrusionOk="0" h="1566" w="949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rect b="b" l="l" r="r" t="t"/>
                <a:pathLst>
                  <a:path extrusionOk="0" h="909" w="1536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rect b="b" l="l" r="r" t="t"/>
                <a:pathLst>
                  <a:path extrusionOk="0" h="908" w="1536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rect b="b" l="l" r="r" t="t"/>
                <a:pathLst>
                  <a:path extrusionOk="0" h="904" w="1537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rect b="b" l="l" r="r" t="t"/>
                <a:pathLst>
                  <a:path extrusionOk="0" h="1463" w="1238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rect b="b" l="l" r="r" t="t"/>
                <a:pathLst>
                  <a:path extrusionOk="0" h="1459" w="1246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rect b="b" l="l" r="r" t="t"/>
                <a:pathLst>
                  <a:path extrusionOk="0" h="1567" w="95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rect b="b" l="l" r="r" t="t"/>
                <a:pathLst>
                  <a:path extrusionOk="0" h="540" w="541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rect b="b" l="l" r="r" t="t"/>
                <a:pathLst>
                  <a:path extrusionOk="0" h="535" w="535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rect b="b" l="l" r="r" t="t"/>
                <a:pathLst>
                  <a:path extrusionOk="0" h="541" w="541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rect b="b" l="l" r="r" t="t"/>
                <a:pathLst>
                  <a:path extrusionOk="0" h="541" w="541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rect b="b" l="l" r="r" t="t"/>
                <a:pathLst>
                  <a:path extrusionOk="0" h="534" w="535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rect b="b" l="l" r="r" t="t"/>
                <a:pathLst>
                  <a:path extrusionOk="0" h="540" w="541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rect b="b" l="l" r="r" t="t"/>
                <a:pathLst>
                  <a:path extrusionOk="0" h="1889" w="179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rotWithShape="0" algn="ctr" sy="116000">
                  <a:srgbClr val="000000">
                    <a:alpha val="1569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rect b="b" l="l" r="r" t="t"/>
                <a:pathLst>
                  <a:path extrusionOk="0" h="188" w="947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rect b="b" l="l" r="r" t="t"/>
                <a:pathLst>
                  <a:path extrusionOk="0" h="626" w="802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rect b="b" l="l" r="r" t="t"/>
                <a:pathLst>
                  <a:path extrusionOk="0" h="635" w="801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rect b="b" l="l" r="r" t="t"/>
                <a:pathLst>
                  <a:path extrusionOk="0" h="899" w="398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rect b="b" l="l" r="r" t="t"/>
                <a:pathLst>
                  <a:path extrusionOk="0" h="917" w="385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rect b="b" l="l" r="r" t="t"/>
                <a:pathLst>
                  <a:path extrusionOk="0" h="905" w="388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rect b="b" l="l" r="r" t="t"/>
                <a:pathLst>
                  <a:path extrusionOk="0" h="908" w="396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rect b="b" l="l" r="r" t="t"/>
                <a:pathLst>
                  <a:path extrusionOk="0" h="628" w="798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rect b="b" l="l" r="r" t="t"/>
                <a:pathLst>
                  <a:path extrusionOk="0" h="628" w="81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rect b="b" l="l" r="r" t="t"/>
                <a:pathLst>
                  <a:path extrusionOk="0" h="183" w="945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idx="1" type="body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idx="2" type="body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idx="3" type="body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idx="4" type="body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idx="5" type="body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idx="6" type="body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idx="7" type="body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idx="8" type="body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idx="9" type="body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idx="13" type="body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291" name="Google Shape;3291;g1f5d965ad35_0_33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295" name="Google Shape;3295;g1f5d965ad35_0_33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descr="Shape&#10;&#10;Description automatically generated with low confidence" id="3296" name="Google Shape;3296;g1f5d965ad35_0_33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4800" u="none" cap="none" strike="noStrik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idx="1" type="body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02" name="Google Shape;3302;g1f5d965ad35_0_33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descr="Shape&#10;&#10;Description automatically generated with low confidence" id="3303" name="Google Shape;3303;g1f5d965ad35_0_33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cap="flat" cmpd="sng" w="19050">
              <a:solidFill>
                <a:srgbClr val="50AF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4800" u="none" cap="none" strike="noStrik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idx="1" type="body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09" name="Google Shape;3309;g1f5d965ad35_0_33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descr="Shape&#10;&#10;Description automatically generated with low confidence" id="3310" name="Google Shape;3310;g1f5d965ad35_0_33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4800" u="none" cap="none" strike="noStrik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idx="1" type="body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 u="none" cap="none" strike="noStrik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16" name="Google Shape;3316;g1f5d965ad35_0_33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descr="Shape&#10;&#10;Description automatically generated with low confidence" id="3317" name="Google Shape;3317;g1f5d965ad35_0_33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9600" u="none" cap="none" strike="noStrik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9600" u="none" cap="none" strike="noStrik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fmla="val 50000" name="adj"/>
              </a:avLst>
            </a:prstGeom>
            <a:solidFill>
              <a:srgbClr val="50AFE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idx="1" type="body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27" name="Google Shape;3327;g1f5d965ad35_0_3340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28" name="Google Shape;3328;g1f5d965ad35_0_3340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29" name="Google Shape;3329;g1f5d965ad35_0_3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idx="1" type="body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38" name="Google Shape;3338;g1f5d965ad35_0_335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39" name="Google Shape;3339;g1f5d965ad35_0_335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40" name="Google Shape;3340;g1f5d965ad35_0_3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idx="1" type="body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11" name="Google Shape;11;p215"/>
          <p:cNvPicPr preferRelativeResize="0"/>
          <p:nvPr/>
        </p:nvPicPr>
        <p:blipFill rotWithShape="1">
          <a:blip r:embed="rId2">
            <a:alphaModFix/>
          </a:blip>
          <a:srcRect b="0" l="0" r="11110" t="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2" name="Google Shape;12;p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5" name="Google Shape;145;p2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/>
          <p:nvPr>
            <p:ph idx="2" type="pic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/>
          <p:nvPr>
            <p:ph idx="1" type="body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49" name="Google Shape;3349;g1f5d965ad35_0_336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50" name="Google Shape;3350;g1f5d965ad35_0_336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51" name="Google Shape;3351;g1f5d965ad35_0_3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idx="1" type="body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60" name="Google Shape;3360;g1f5d965ad35_0_3373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61" name="Google Shape;3361;g1f5d965ad35_0_3373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62" name="Google Shape;3362;g1f5d965ad35_0_3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idx="1" type="body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79" name="Google Shape;3379;g1f5d965ad35_0_339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80" name="Google Shape;3380;g1f5d965ad35_0_339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81" name="Google Shape;3381;g1f5d965ad35_0_3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6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50AF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idx="1" type="body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98" name="Google Shape;3398;g1f5d965ad35_0_341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99" name="Google Shape;3399;g1f5d965ad35_0_341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400" name="Google Shape;3400;g1f5d965ad35_0_3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060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idx="1" type="body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416" name="Google Shape;3416;g1f5d965ad35_0_34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descr="Shape&#10;&#10;Description automatically generated with low confidence" id="3417" name="Google Shape;3417;g1f5d965ad35_0_34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/>
          <p:nvPr>
            <p:ph idx="1" type="body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idx="2" type="body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b="0" l="6268" r="24765" t="0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425" name="Google Shape;3425;g1f5d965ad35_0_3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29" name="Google Shape;3429;g1f5d965ad35_0_3436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b="0" l="6268" r="24765" t="0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35" name="Google Shape;3435;g1f5d965ad35_0_34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39" name="Google Shape;3439;g1f5d965ad35_0_3445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443" name="Google Shape;3443;g1f5d965ad35_0_34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5" name="Google Shape;3445;g1f5d965ad35_0_3455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idx="3" type="body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52" name="Google Shape;3452;g1f5d965ad35_0_34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6" name="Google Shape;3456;g1f5d965ad35_0_3463"/>
          <p:cNvSpPr txBox="1"/>
          <p:nvPr>
            <p:ph idx="3" type="body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59" name="Google Shape;3459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/>
          <p:nvPr>
            <p:ph idx="1" type="body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3" name="Google Shape;3463;g1f5d965ad35_0_3472"/>
          <p:cNvSpPr txBox="1"/>
          <p:nvPr>
            <p:ph idx="3" type="body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52" name="Google Shape;152;p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/>
          <p:nvPr>
            <p:ph idx="2" type="pic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/>
          <p:nvPr>
            <p:ph idx="1" type="body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66" name="Google Shape;3466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/>
          <p:nvPr>
            <p:ph idx="1" type="body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0" name="Google Shape;3470;g1f5d965ad35_0_3479"/>
          <p:cNvSpPr txBox="1"/>
          <p:nvPr>
            <p:ph idx="3" type="body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72" name="Google Shape;3472;g1f5d965ad35_0_34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idx="1" type="body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idx="2" type="body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b="2258" l="11597" r="7410" t="10542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78" name="Google Shape;3478;g1f5d965ad35_0_34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idx="1" type="body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idx="2" type="body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b="2258" l="11597" r="7410" t="10542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485" name="Google Shape;3485;g1f5d965ad35_0_34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fmla="val 10916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idx="2" type="pic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91" name="Google Shape;3491;g1f5d965ad35_0_35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b="52399" l="16484" r="16531" t="87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idx="1" type="body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496" name="Google Shape;3496;g1f5d965ad35_0_35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3497" name="Google Shape;3497;g1f5d965ad35_0_3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idx="1" type="body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i="1" sz="16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4" name="Google Shape;3504;g1f5d965ad35_0_3509"/>
          <p:cNvSpPr txBox="1"/>
          <p:nvPr>
            <p:ph idx="2" type="body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07" name="Google Shape;3507;g1f5d965ad35_0_35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vector graphics, toy, doll&#10;&#10;Description automatically generated" id="3508" name="Google Shape;3508;g1f5d965ad35_0_3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idx="1" type="body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12" name="Google Shape;3512;g1f5d965ad35_0_35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idx="1" type="body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27" name="Google Shape;3527;g1f5d965ad35_0_35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idx="1" type="body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 with medium confidence" id="3541" name="Google Shape;3541;g1f5d965ad35_0_35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 with low confidence" id="3542" name="Google Shape;3542;g1f5d965ad35_0_3555"/>
          <p:cNvPicPr preferRelativeResize="0"/>
          <p:nvPr/>
        </p:nvPicPr>
        <p:blipFill rotWithShape="1">
          <a:blip r:embed="rId3">
            <a:alphaModFix/>
          </a:blip>
          <a:srcRect b="0" l="11613" r="0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43" name="Google Shape;3543;g1f5d965ad35_0_35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1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idx="1" type="body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0" name="Google Shape;160;p2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/>
          <p:nvPr>
            <p:ph idx="2" type="pic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/>
          <p:nvPr>
            <p:ph idx="3" type="pic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idx="1" type="body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/>
          <p:nvPr>
            <p:ph idx="4" type="pic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idx="5" type="body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49" name="Google Shape;3549;g1f5d965ad35_0_3563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50" name="Google Shape;3550;g1f5d965ad35_0_35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idx="1" type="body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57" name="Google Shape;3557;g1f5d965ad35_0_3571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58" name="Google Shape;3558;g1f5d965ad35_0_3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b="47600" l="0" r="0" t="-454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idx="1" type="body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64" name="Google Shape;3564;g1f5d965ad35_0_3578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65" name="Google Shape;3565;g1f5d965ad35_0_35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idx="1" type="body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72" name="Google Shape;3572;g1f5d965ad35_0_358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73" name="Google Shape;3573;g1f5d965ad35_0_35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b="47600" l="0" r="0" t="-454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idx="1" type="body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80" name="Google Shape;3580;g1f5d965ad35_0_3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ark, night sky&#10;&#10;Description automatically generated" id="3581" name="Google Shape;3581;g1f5d965ad35_0_35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3582" name="Google Shape;3582;g1f5d965ad35_0_35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idx="1" type="body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i="1" sz="2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586" name="Google Shape;3586;g1f5d965ad35_0_359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587" name="Google Shape;3587;g1f5d965ad35_0_359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588" name="Google Shape;3588;g1f5d965ad35_0_35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3589" name="Google Shape;3589;g1f5d965ad35_0_3599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idx="1" type="body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idx="2" type="body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b="12613" l="0" r="0" t="1814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94" name="Google Shape;3594;g1f5d965ad35_0_3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fmla="val 12859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idx="1" type="body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idx="2" type="body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b="12942" l="0" r="0" t="2683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3602" name="Google Shape;3602;g1f5d965ad35_0_36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idx="1" type="body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idx="2" type="body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b="12942" l="0" r="0" t="2683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3612" name="Google Shape;3612;g1f5d965ad35_0_36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idx="1" type="body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idx="2" type="body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620" name="Google Shape;3620;g1f5d965ad35_0_36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/>
          <p:nvPr>
            <p:ph idx="2" type="pic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idx="1" type="body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72" name="Google Shape;172;p2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/>
          <p:nvPr>
            <p:ph idx="2" type="pic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/>
          <p:nvPr>
            <p:ph idx="3" type="pic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idx="1" type="body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/>
          <p:nvPr>
            <p:ph idx="4" type="pic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idx="5" type="body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627" name="Google Shape;3627;g1f5d965ad35_0_36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/>
          <p:nvPr>
            <p:ph idx="2" type="pic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idx="1" type="body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634" name="Google Shape;3634;g1f5d965ad35_0_36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/>
          <p:nvPr>
            <p:ph idx="2" type="pic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idx="1" type="body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Background pattern&#10;&#10;Description automatically generated" id="3641" name="Google Shape;3641;g1f5d965ad35_0_3654"/>
          <p:cNvPicPr preferRelativeResize="0"/>
          <p:nvPr/>
        </p:nvPicPr>
        <p:blipFill rotWithShape="1">
          <a:blip r:embed="rId2">
            <a:alphaModFix/>
          </a:blip>
          <a:srcRect b="45931" l="20568" r="20562" t="0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descr="Shape&#10;&#10;Description automatically generated with low confidence" id="3642" name="Google Shape;3642;g1f5d965ad35_0_36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cap="flat" cmpd="sng" w="38100">
            <a:solidFill>
              <a:srgbClr val="22366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indoor&#10;&#10;Description automatically generated" id="3644" name="Google Shape;3644;g1f5d965ad35_0_3654"/>
          <p:cNvPicPr preferRelativeResize="0"/>
          <p:nvPr/>
        </p:nvPicPr>
        <p:blipFill rotWithShape="1">
          <a:blip r:embed="rId3">
            <a:alphaModFix/>
          </a:blip>
          <a:srcRect b="0" l="20443" r="22453" t="0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45" name="Google Shape;3645;g1f5d965ad35_0_3654"/>
          <p:cNvSpPr txBox="1"/>
          <p:nvPr>
            <p:ph idx="1" type="body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3648" name="Google Shape;3648;g1f5d965ad35_0_36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Shape&#10;&#10;Description automatically generated with low confidence" id="3649" name="Google Shape;3649;g1f5d965ad35_0_36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bg>
      <p:bgPr>
        <a:solidFill>
          <a:srgbClr val="FD892C"/>
        </a:solidFill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3" name="Google Shape;183;p2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/>
          <p:nvPr>
            <p:ph idx="2" type="pic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idx="1" type="body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3" name="Google Shape;193;p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idx="2" type="pic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/>
          <p:nvPr>
            <p:ph idx="1" type="body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0" name="Google Shape;200;p2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/>
          <p:nvPr>
            <p:ph idx="2" type="pic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idx="1" type="body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7" name="Google Shape;207;p2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/>
          <p:nvPr>
            <p:ph idx="2" type="pic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idx="1" type="body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214" name="Google Shape;214;p2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/>
          <p:nvPr>
            <p:ph idx="2" type="pic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idx="1" type="body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b="0" l="20639" r="24166" t="0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22" name="Google Shape;222;p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idx="1" type="body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idx="2" type="body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i="0" sz="15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" name="Google Shape;18;p2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/>
          <p:nvPr>
            <p:ph idx="1" type="body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idx="1" type="body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idx="1" type="body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idx="1" type="body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58" name="Google Shape;258;p2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idx="1" type="body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idx="2" type="body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62" name="Google Shape;262;p2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idx="1" type="body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idx="2" type="body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74" name="Google Shape;274;p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idx="1" type="body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idx="2" type="body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6" name="Google Shape;286;p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flipH="1" rot="10800000">
            <a:off x="0" y="2140588"/>
            <a:ext cx="9143999" cy="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idx="1" type="body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idx="2" type="body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idx="3" type="body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idx="4" type="body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05" name="Google Shape;305;p2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idx="1" type="body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rgbClr val="D060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idx="2" type="body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rgbClr val="E094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idx="3" type="body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21" name="Google Shape;321;p2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28" name="Google Shape;28;p3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29" name="Google Shape;29;p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idx="1" type="body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i="1" sz="16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11"/>
          <p:cNvSpPr txBox="1"/>
          <p:nvPr>
            <p:ph idx="2" type="body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38" name="Google Shape;338;p2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55" name="Google Shape;355;p2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72" name="Google Shape;372;p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89" name="Google Shape;389;p2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/>
          <p:nvPr>
            <p:ph idx="1" type="body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/>
          <p:nvPr>
            <p:ph idx="2" type="body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/>
          <p:nvPr>
            <p:ph idx="3" type="body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idx="4" type="pic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idx="5" type="pic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idx="6" type="pic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idx="7" type="body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idx="8" type="body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idx="9" type="body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07" name="Google Shape;407;p2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/>
          <p:nvPr>
            <p:ph idx="1" type="body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/>
          <p:nvPr>
            <p:ph idx="2" type="body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/>
          <p:nvPr>
            <p:ph idx="3" type="body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idx="4" type="pic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idx="5" type="pic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idx="6" type="pic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idx="7" type="body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idx="8" type="body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idx="9" type="body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25" name="Google Shape;425;p2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idx="1" type="body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idx="2" type="body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idx="3" type="body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idx="4" type="body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idx="5" type="body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idx="6" type="body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idx="7" type="body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idx="8" type="body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55" name="Google Shape;455;p2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/>
          <p:nvPr>
            <p:ph idx="1" type="body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idx="2" type="body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idx="3" type="body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idx="4" type="body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idx="5" type="body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idx="6" type="body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idx="7" type="body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idx="8" type="body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79" name="Google Shape;479;p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92" name="Google Shape;492;p2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idx="1" type="body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idx="2" type="body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idx="3" type="body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idx="4" type="body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05" name="Google Shape;505;p2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/>
          <p:nvPr>
            <p:ph idx="1" type="body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idx="2" type="body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idx="3" type="body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idx="4" type="body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38" name="Google Shape;38;p217"/>
          <p:cNvPicPr preferRelativeResize="0"/>
          <p:nvPr/>
        </p:nvPicPr>
        <p:blipFill rotWithShape="1">
          <a:blip r:embed="rId2">
            <a:alphaModFix/>
          </a:blip>
          <a:srcRect b="8552" l="0" r="1749" t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9" name="Google Shape;39;p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41" name="Google Shape;41;p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/>
          <p:nvPr>
            <p:ph idx="1" type="body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1" sz="1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idx="2" type="body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19" name="Google Shape;519;p2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/>
          <p:nvPr>
            <p:ph idx="1" type="body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idx="2" type="body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idx="3" type="body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idx="4" type="body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idx="5" type="pic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idx="6" type="pic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idx="7" type="pic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idx="8" type="pic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35" name="Google Shape;535;p2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idx="1" type="body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idx="2" type="body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idx="3" type="body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idx="4" type="body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idx="5" type="body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idx="6" type="body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idx="7" type="body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idx="8" type="body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idx="9" type="body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idx="13" type="body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idx="14" type="body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idx="15" type="body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idx="16" type="body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idx="1" type="body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idx="2" type="body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idx="3" type="body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idx="4" type="body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idx="5" type="body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idx="6" type="body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idx="7" type="body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idx="8" type="body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idx="9" type="body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idx="13" type="body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idx="14" type="body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idx="15" type="body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idx="16" type="body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92" name="Google Shape;592;p2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idx="1" type="body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idx="2" type="body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idx="3" type="body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idx="4" type="body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07" name="Google Shape;607;p2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idx="1" type="body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idx="2" type="body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idx="3" type="body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idx="4" type="body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22" name="Google Shape;622;p2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idx="1" type="body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idx="2" type="body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idx="3" type="body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idx="4" type="body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idx="5" type="body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61" name="Google Shape;661;p2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idx="1" type="body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idx="2" type="body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idx="3" type="body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idx="4" type="body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idx="5" type="body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01" name="Google Shape;701;p2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/>
          <p:nvPr>
            <p:ph idx="1" type="body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idx="2" type="body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idx="3" type="body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idx="4" type="body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idx="5" type="body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idx="6" type="body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idx="7" type="body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idx="8" type="body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22" name="Google Shape;722;p2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/>
          <p:nvPr>
            <p:ph idx="1" type="body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idx="2" type="body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idx="3" type="body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idx="4" type="body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idx="5" type="body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idx="6" type="body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idx="7" type="body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idx="8" type="body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46" name="Google Shape;46;p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47" name="Google Shape;47;p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43" name="Google Shape;743;p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idx="1" type="body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idx="2" type="body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idx="3" type="body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idx="4" type="body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idx="5" type="body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idx="6" type="body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idx="7" type="body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62" name="Google Shape;762;p2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idx="1" type="body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idx="2" type="body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idx="3" type="body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idx="4" type="body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idx="5" type="body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idx="6" type="body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idx="7" type="body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81" name="Google Shape;781;p2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flipH="1" rot="10800000">
              <a:off x="3133388" y="990067"/>
              <a:ext cx="818400" cy="18252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flipH="1" rot="10800000">
              <a:off x="3133388" y="2206267"/>
              <a:ext cx="818400" cy="6090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flipH="1" rot="10800000">
              <a:off x="3133388" y="2814667"/>
              <a:ext cx="818400" cy="6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flipH="1" rot="10800000">
              <a:off x="3133388" y="1598167"/>
              <a:ext cx="818400" cy="12171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idx="1" type="body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idx="2" type="body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idx="3" type="body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idx="4" type="body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idx="5" type="body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idx="6" type="body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idx="7" type="body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idx="8" type="body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825" name="Google Shape;825;p2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flipH="1" rot="10800000">
              <a:off x="3133388" y="990067"/>
              <a:ext cx="818400" cy="18252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flipH="1" rot="10800000">
              <a:off x="3133388" y="2206267"/>
              <a:ext cx="818400" cy="6090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flipH="1" rot="10800000">
              <a:off x="3133388" y="2814667"/>
              <a:ext cx="818400" cy="6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flipH="1" rot="10800000">
              <a:off x="3133388" y="1598167"/>
              <a:ext cx="818400" cy="1217100"/>
            </a:xfrm>
            <a:prstGeom prst="bentConnector3">
              <a:avLst>
                <a:gd fmla="val -81103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idx="1" type="body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idx="2" type="body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idx="3" type="body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idx="4" type="body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idx="5" type="body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idx="6" type="body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idx="7" type="body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idx="8" type="body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870" name="Google Shape;870;p2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flipH="1" rot="10800000">
              <a:off x="2484438" y="969051"/>
              <a:ext cx="936000" cy="18567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flipH="1" rot="10800000">
              <a:off x="2484438" y="1588251"/>
              <a:ext cx="936000" cy="12375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flipH="1" rot="10800000">
              <a:off x="2484438" y="2206551"/>
              <a:ext cx="936000" cy="6192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idx="1" type="body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idx="2" type="body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idx="3" type="body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idx="4" type="body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idx="5" type="body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idx="6" type="body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idx="7" type="body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idx="8" type="body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914" name="Google Shape;914;p2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flipH="1" rot="10800000">
              <a:off x="2484438" y="969051"/>
              <a:ext cx="936000" cy="18567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flipH="1" rot="10800000">
              <a:off x="2484438" y="1588251"/>
              <a:ext cx="936000" cy="12375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flipH="1" rot="10800000">
              <a:off x="2484438" y="2206551"/>
              <a:ext cx="936000" cy="6192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idx="1" type="body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idx="2" type="body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idx="3" type="body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idx="4" type="body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idx="5" type="body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idx="6" type="body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idx="7" type="body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idx="8" type="body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958" name="Google Shape;958;p2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flipH="1" rot="10800000">
              <a:off x="2484438" y="969051"/>
              <a:ext cx="936000" cy="18567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flipH="1" rot="10800000">
              <a:off x="2484438" y="1588251"/>
              <a:ext cx="936000" cy="12375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flipH="1" rot="10800000">
              <a:off x="2484438" y="2206551"/>
              <a:ext cx="936000" cy="6192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fmla="val -1260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idx="1" type="body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idx="2" type="body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idx="3" type="body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idx="4" type="body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idx="5" type="body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idx="6" type="body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idx="7" type="body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idx="8" type="body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01" name="Google Shape;1001;p2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flipH="1" rot="10800000">
              <a:off x="2484438" y="969051"/>
              <a:ext cx="890700" cy="18567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flipH="1" rot="10800000">
              <a:off x="2484438" y="1588251"/>
              <a:ext cx="890700" cy="12375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flipH="1" rot="10800000">
              <a:off x="2484438" y="2206551"/>
              <a:ext cx="890700" cy="6192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idx="1" type="body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idx="2" type="body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idx="3" type="body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idx="4" type="body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idx="5" type="body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idx="6" type="body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idx="7" type="body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idx="8" type="body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29" name="Google Shape;1029;p2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flipH="1" rot="10800000">
              <a:off x="2484438" y="969051"/>
              <a:ext cx="890700" cy="18567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flipH="1" rot="10800000">
              <a:off x="2484438" y="1588251"/>
              <a:ext cx="890700" cy="12375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flipH="1" rot="10800000">
              <a:off x="2484438" y="2206551"/>
              <a:ext cx="890700" cy="6192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idx="1" type="body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idx="2" type="body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idx="3" type="body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idx="4" type="body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idx="5" type="body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idx="6" type="body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idx="7" type="body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idx="8" type="body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57" name="Google Shape;1057;p2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flipH="1" rot="10800000">
              <a:off x="2484438" y="969051"/>
              <a:ext cx="890700" cy="18567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flipH="1" rot="10800000">
              <a:off x="2484438" y="1588251"/>
              <a:ext cx="890700" cy="12375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flipH="1" rot="10800000">
              <a:off x="2484438" y="2206551"/>
              <a:ext cx="890700" cy="6192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fmla="val -131881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idx="1" type="body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idx="2" type="body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idx="3" type="body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idx="4" type="body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idx="5" type="body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idx="6" type="body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idx="7" type="body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idx="8" type="body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b="0" l="39364" r="3593" t="0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50" name="Google Shape;50;p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idx="1" type="body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idx="2" type="body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85" name="Google Shape;1085;p2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descr="Icon&#10;&#10;Description automatically generated" id="1089" name="Google Shape;1089;p2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idx="1" type="body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idx="2" type="body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idx="3" type="body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idx="4" type="body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idx="5" type="body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idx="6" type="body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idx="7" type="body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idx="8" type="body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idx="9" type="body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12" name="Google Shape;1112;p2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descr="A picture containing icon&#10;&#10;Description automatically generated" id="1116" name="Google Shape;1116;p283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/>
          <p:nvPr>
            <p:ph idx="1" type="body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idx="2" type="body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idx="3" type="body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idx="4" type="body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idx="5" type="body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idx="6" type="body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idx="7" type="body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idx="8" type="body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idx="9" type="body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35" name="Google Shape;1135;p2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idx="1" type="body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idx="2" type="body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idx="3" type="body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idx="4" type="body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idx="5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idx="6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idx="7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idx="8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idx="9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04" name="Google Shape;1204;p2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idx="1" type="body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idx="2" type="body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idx="3" type="body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idx="4" type="body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idx="5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idx="6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idx="7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idx="8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idx="9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73" name="Google Shape;1273;p2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idx="1" type="body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idx="2" type="body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idx="3" type="body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idx="4" type="body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idx="5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idx="6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idx="7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idx="8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idx="9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342" name="Google Shape;1342;p2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idx="1" type="body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idx="2" type="body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idx="3" type="body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idx="4" type="body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idx="5" type="body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idx="6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idx="7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idx="8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idx="9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idx="13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18" name="Google Shape;1418;p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rect b="b" l="l" r="r" t="t"/>
                <a:pathLst>
                  <a:path extrusionOk="0" h="3708" w="3708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rect b="b" l="l" r="r" t="t"/>
                <a:pathLst>
                  <a:path extrusionOk="0" h="1458" w="1247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rect b="b" l="l" r="r" t="t"/>
                <a:pathLst>
                  <a:path extrusionOk="0" h="904" w="1536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rect b="b" l="l" r="r" t="t"/>
                <a:pathLst>
                  <a:path extrusionOk="0" h="1463" w="1237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rect b="b" l="l" r="r" t="t"/>
                <a:pathLst>
                  <a:path extrusionOk="0" h="1566" w="949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rect b="b" l="l" r="r" t="t"/>
                <a:pathLst>
                  <a:path extrusionOk="0" h="909" w="1536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rect b="b" l="l" r="r" t="t"/>
                <a:pathLst>
                  <a:path extrusionOk="0" h="908" w="1536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rect b="b" l="l" r="r" t="t"/>
                <a:pathLst>
                  <a:path extrusionOk="0" h="904" w="1537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rect b="b" l="l" r="r" t="t"/>
                <a:pathLst>
                  <a:path extrusionOk="0" h="1463" w="1238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rect b="b" l="l" r="r" t="t"/>
                <a:pathLst>
                  <a:path extrusionOk="0" h="1459" w="1246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rect b="b" l="l" r="r" t="t"/>
                <a:pathLst>
                  <a:path extrusionOk="0" h="1567" w="95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rect b="b" l="l" r="r" t="t"/>
                <a:pathLst>
                  <a:path extrusionOk="0" h="540" w="541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rect b="b" l="l" r="r" t="t"/>
                <a:pathLst>
                  <a:path extrusionOk="0" h="535" w="535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rect b="b" l="l" r="r" t="t"/>
                <a:pathLst>
                  <a:path extrusionOk="0" h="541" w="541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rect b="b" l="l" r="r" t="t"/>
                <a:pathLst>
                  <a:path extrusionOk="0" h="541" w="541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rect b="b" l="l" r="r" t="t"/>
                <a:pathLst>
                  <a:path extrusionOk="0" h="534" w="535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rect b="b" l="l" r="r" t="t"/>
                <a:pathLst>
                  <a:path extrusionOk="0" h="540" w="541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rect b="b" l="l" r="r" t="t"/>
                <a:pathLst>
                  <a:path extrusionOk="0" h="1889" w="179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rotWithShape="0" algn="ctr" sy="116000">
                  <a:srgbClr val="000000">
                    <a:alpha val="14509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rect b="b" l="l" r="r" t="t"/>
                <a:pathLst>
                  <a:path extrusionOk="0" h="188" w="947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rect b="b" l="l" r="r" t="t"/>
                <a:pathLst>
                  <a:path extrusionOk="0" h="626" w="802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rect b="b" l="l" r="r" t="t"/>
                <a:pathLst>
                  <a:path extrusionOk="0" h="635" w="801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rect b="b" l="l" r="r" t="t"/>
                <a:pathLst>
                  <a:path extrusionOk="0" h="899" w="398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rect b="b" l="l" r="r" t="t"/>
                <a:pathLst>
                  <a:path extrusionOk="0" h="917" w="385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rect b="b" l="l" r="r" t="t"/>
                <a:pathLst>
                  <a:path extrusionOk="0" h="905" w="388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rect b="b" l="l" r="r" t="t"/>
                <a:pathLst>
                  <a:path extrusionOk="0" h="908" w="396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rect b="b" l="l" r="r" t="t"/>
                <a:pathLst>
                  <a:path extrusionOk="0" h="628" w="798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rect b="b" l="l" r="r" t="t"/>
                <a:pathLst>
                  <a:path extrusionOk="0" h="628" w="81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rect b="b" l="l" r="r" t="t"/>
                <a:pathLst>
                  <a:path extrusionOk="0" h="183" w="945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idx="1" type="body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idx="2" type="body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idx="3" type="body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idx="4" type="body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idx="5" type="body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idx="6" type="body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idx="7" type="body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idx="8" type="body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idx="9" type="body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idx="13" type="body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79" name="Google Shape;1479;p2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483" name="Google Shape;1483;p290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484" name="Google Shape;1484;p2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idx="1" type="body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490" name="Google Shape;1490;p291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491" name="Google Shape;1491;p2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cap="flat" cmpd="sng" w="19050">
              <a:solidFill>
                <a:srgbClr val="50AF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idx="1" type="body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b="5408" l="16974" r="19507" t="1493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57" name="Google Shape;57;p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idx="1" type="body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idx="2" type="body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497" name="Google Shape;1497;p29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498" name="Google Shape;1498;p2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idx="1" type="body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504" name="Google Shape;1504;p293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505" name="Google Shape;1505;p2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9600" u="none" cap="none" strike="noStrik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9600" u="none" cap="none" strike="noStrik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fmla="val 50000" name="adj"/>
              </a:avLst>
            </a:prstGeom>
            <a:solidFill>
              <a:srgbClr val="50AFE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idx="1" type="body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15" name="Google Shape;1515;p294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16" name="Google Shape;1516;p294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17" name="Google Shape;1517;p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idx="1" type="body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26" name="Google Shape;1526;p295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27" name="Google Shape;1527;p295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28" name="Google Shape;1528;p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idx="1" type="body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37" name="Google Shape;1537;p296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38" name="Google Shape;1538;p296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39" name="Google Shape;1539;p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idx="1" type="body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48" name="Google Shape;1548;p297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49" name="Google Shape;1549;p297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50" name="Google Shape;1550;p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idx="1" type="body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67" name="Google Shape;1567;p298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68" name="Google Shape;1568;p298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69" name="Google Shape;1569;p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6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50AF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idx="1" type="body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86" name="Google Shape;1586;p29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87" name="Google Shape;1587;p29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88" name="Google Shape;1588;p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060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idx="1" type="body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604" name="Google Shape;1604;p300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05" name="Google Shape;1605;p3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/>
          <p:nvPr>
            <p:ph idx="1" type="body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idx="2" type="body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b="0" l="6267" r="24761" t="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13" name="Google Shape;1613;p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7" name="Google Shape;1617;p301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64" name="Google Shape;64;p2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idx="2" type="pic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b="0" l="6267" r="24761" t="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23" name="Google Shape;1623;p3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27" name="Google Shape;1627;p302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31" name="Google Shape;1631;p3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3" name="Google Shape;1633;p303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idx="3" type="body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40" name="Google Shape;1640;p3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4" name="Google Shape;1644;p304"/>
          <p:cNvSpPr txBox="1"/>
          <p:nvPr>
            <p:ph idx="3" type="body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47" name="Google Shape;1647;p3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/>
          <p:nvPr>
            <p:ph idx="1" type="body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1" name="Google Shape;1651;p305"/>
          <p:cNvSpPr txBox="1"/>
          <p:nvPr>
            <p:ph idx="3" type="body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54" name="Google Shape;1654;p3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/>
          <p:nvPr>
            <p:ph idx="1" type="body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8" name="Google Shape;1658;p306"/>
          <p:cNvSpPr txBox="1"/>
          <p:nvPr>
            <p:ph idx="3" type="body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60" name="Google Shape;1660;p3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idx="1" type="body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idx="2" type="body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b="2261" l="11600" r="7406" t="10538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66" name="Google Shape;1666;p3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idx="1" type="body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idx="2" type="body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b="2261" l="11600" r="7406" t="10538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73" name="Google Shape;1673;p3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fmla="val 10916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idx="2" type="pic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79" name="Google Shape;1679;p3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b="52399" l="16487" r="16531" t="8800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idx="1" type="body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684" name="Google Shape;1684;p3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vector graphics, toy, doll&#10;&#10;Description automatically generated" id="1685" name="Google Shape;1685;p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idx="1" type="body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5.xml"/><Relationship Id="rId110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14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8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57.xml"/><Relationship Id="rId42" Type="http://schemas.openxmlformats.org/officeDocument/2006/relationships/slideLayout" Target="../slideLayouts/slideLayout159.xml"/><Relationship Id="rId41" Type="http://schemas.openxmlformats.org/officeDocument/2006/relationships/slideLayout" Target="../slideLayouts/slideLayout158.xml"/><Relationship Id="rId44" Type="http://schemas.openxmlformats.org/officeDocument/2006/relationships/slideLayout" Target="../slideLayouts/slideLayout161.xml"/><Relationship Id="rId43" Type="http://schemas.openxmlformats.org/officeDocument/2006/relationships/slideLayout" Target="../slideLayouts/slideLayout160.xml"/><Relationship Id="rId46" Type="http://schemas.openxmlformats.org/officeDocument/2006/relationships/slideLayout" Target="../slideLayouts/slideLayout163.xml"/><Relationship Id="rId45" Type="http://schemas.openxmlformats.org/officeDocument/2006/relationships/slideLayout" Target="../slideLayouts/slideLayout162.xml"/><Relationship Id="rId107" Type="http://schemas.openxmlformats.org/officeDocument/2006/relationships/slideLayout" Target="../slideLayouts/slideLayout224.xml"/><Relationship Id="rId106" Type="http://schemas.openxmlformats.org/officeDocument/2006/relationships/slideLayout" Target="../slideLayouts/slideLayout223.xml"/><Relationship Id="rId105" Type="http://schemas.openxmlformats.org/officeDocument/2006/relationships/slideLayout" Target="../slideLayouts/slideLayout222.xml"/><Relationship Id="rId104" Type="http://schemas.openxmlformats.org/officeDocument/2006/relationships/slideLayout" Target="../slideLayouts/slideLayout221.xml"/><Relationship Id="rId109" Type="http://schemas.openxmlformats.org/officeDocument/2006/relationships/slideLayout" Target="../slideLayouts/slideLayout226.xml"/><Relationship Id="rId108" Type="http://schemas.openxmlformats.org/officeDocument/2006/relationships/slideLayout" Target="../slideLayouts/slideLayout225.xml"/><Relationship Id="rId48" Type="http://schemas.openxmlformats.org/officeDocument/2006/relationships/slideLayout" Target="../slideLayouts/slideLayout165.xml"/><Relationship Id="rId47" Type="http://schemas.openxmlformats.org/officeDocument/2006/relationships/slideLayout" Target="../slideLayouts/slideLayout164.xml"/><Relationship Id="rId49" Type="http://schemas.openxmlformats.org/officeDocument/2006/relationships/slideLayout" Target="../slideLayouts/slideLayout166.xml"/><Relationship Id="rId103" Type="http://schemas.openxmlformats.org/officeDocument/2006/relationships/slideLayout" Target="../slideLayouts/slideLayout220.xml"/><Relationship Id="rId102" Type="http://schemas.openxmlformats.org/officeDocument/2006/relationships/slideLayout" Target="../slideLayouts/slideLayout219.xml"/><Relationship Id="rId101" Type="http://schemas.openxmlformats.org/officeDocument/2006/relationships/slideLayout" Target="../slideLayouts/slideLayout218.xml"/><Relationship Id="rId100" Type="http://schemas.openxmlformats.org/officeDocument/2006/relationships/slideLayout" Target="../slideLayouts/slideLayout217.xml"/><Relationship Id="rId31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47.xml"/><Relationship Id="rId33" Type="http://schemas.openxmlformats.org/officeDocument/2006/relationships/slideLayout" Target="../slideLayouts/slideLayout150.xml"/><Relationship Id="rId32" Type="http://schemas.openxmlformats.org/officeDocument/2006/relationships/slideLayout" Target="../slideLayouts/slideLayout149.xml"/><Relationship Id="rId35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51.xml"/><Relationship Id="rId37" Type="http://schemas.openxmlformats.org/officeDocument/2006/relationships/slideLayout" Target="../slideLayouts/slideLayout154.xml"/><Relationship Id="rId36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55.xml"/><Relationship Id="rId20" Type="http://schemas.openxmlformats.org/officeDocument/2006/relationships/slideLayout" Target="../slideLayouts/slideLayout137.xml"/><Relationship Id="rId22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41.xml"/><Relationship Id="rId23" Type="http://schemas.openxmlformats.org/officeDocument/2006/relationships/slideLayout" Target="../slideLayouts/slideLayout140.xml"/><Relationship Id="rId26" Type="http://schemas.openxmlformats.org/officeDocument/2006/relationships/slideLayout" Target="../slideLayouts/slideLayout143.xml"/><Relationship Id="rId25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46.xml"/><Relationship Id="rId95" Type="http://schemas.openxmlformats.org/officeDocument/2006/relationships/slideLayout" Target="../slideLayouts/slideLayout212.xml"/><Relationship Id="rId94" Type="http://schemas.openxmlformats.org/officeDocument/2006/relationships/slideLayout" Target="../slideLayouts/slideLayout211.xml"/><Relationship Id="rId97" Type="http://schemas.openxmlformats.org/officeDocument/2006/relationships/slideLayout" Target="../slideLayouts/slideLayout214.xml"/><Relationship Id="rId9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128.xml"/><Relationship Id="rId99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127.xml"/><Relationship Id="rId98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91" Type="http://schemas.openxmlformats.org/officeDocument/2006/relationships/slideLayout" Target="../slideLayouts/slideLayout208.xml"/><Relationship Id="rId90" Type="http://schemas.openxmlformats.org/officeDocument/2006/relationships/slideLayout" Target="../slideLayouts/slideLayout207.xml"/><Relationship Id="rId93" Type="http://schemas.openxmlformats.org/officeDocument/2006/relationships/slideLayout" Target="../slideLayouts/slideLayout210.xml"/><Relationship Id="rId92" Type="http://schemas.openxmlformats.org/officeDocument/2006/relationships/slideLayout" Target="../slideLayouts/slideLayout209.xml"/><Relationship Id="rId118" Type="http://schemas.openxmlformats.org/officeDocument/2006/relationships/theme" Target="../theme/theme1.xml"/><Relationship Id="rId117" Type="http://schemas.openxmlformats.org/officeDocument/2006/relationships/slideLayout" Target="../slideLayouts/slideLayout234.xml"/><Relationship Id="rId116" Type="http://schemas.openxmlformats.org/officeDocument/2006/relationships/slideLayout" Target="../slideLayouts/slideLayout233.xml"/><Relationship Id="rId115" Type="http://schemas.openxmlformats.org/officeDocument/2006/relationships/slideLayout" Target="../slideLayouts/slideLayout232.xml"/><Relationship Id="rId15" Type="http://schemas.openxmlformats.org/officeDocument/2006/relationships/slideLayout" Target="../slideLayouts/slideLayout132.xml"/><Relationship Id="rId110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36.xml"/><Relationship Id="rId114" Type="http://schemas.openxmlformats.org/officeDocument/2006/relationships/slideLayout" Target="../slideLayouts/slideLayout231.xml"/><Relationship Id="rId18" Type="http://schemas.openxmlformats.org/officeDocument/2006/relationships/slideLayout" Target="../slideLayouts/slideLayout135.xml"/><Relationship Id="rId113" Type="http://schemas.openxmlformats.org/officeDocument/2006/relationships/slideLayout" Target="../slideLayouts/slideLayout230.xml"/><Relationship Id="rId112" Type="http://schemas.openxmlformats.org/officeDocument/2006/relationships/slideLayout" Target="../slideLayouts/slideLayout229.xml"/><Relationship Id="rId111" Type="http://schemas.openxmlformats.org/officeDocument/2006/relationships/slideLayout" Target="../slideLayouts/slideLayout228.xml"/><Relationship Id="rId84" Type="http://schemas.openxmlformats.org/officeDocument/2006/relationships/slideLayout" Target="../slideLayouts/slideLayout201.xml"/><Relationship Id="rId83" Type="http://schemas.openxmlformats.org/officeDocument/2006/relationships/slideLayout" Target="../slideLayouts/slideLayout200.xml"/><Relationship Id="rId86" Type="http://schemas.openxmlformats.org/officeDocument/2006/relationships/slideLayout" Target="../slideLayouts/slideLayout203.xml"/><Relationship Id="rId85" Type="http://schemas.openxmlformats.org/officeDocument/2006/relationships/slideLayout" Target="../slideLayouts/slideLayout202.xml"/><Relationship Id="rId88" Type="http://schemas.openxmlformats.org/officeDocument/2006/relationships/slideLayout" Target="../slideLayouts/slideLayout205.xml"/><Relationship Id="rId87" Type="http://schemas.openxmlformats.org/officeDocument/2006/relationships/slideLayout" Target="../slideLayouts/slideLayout204.xml"/><Relationship Id="rId89" Type="http://schemas.openxmlformats.org/officeDocument/2006/relationships/slideLayout" Target="../slideLayouts/slideLayout206.xml"/><Relationship Id="rId80" Type="http://schemas.openxmlformats.org/officeDocument/2006/relationships/slideLayout" Target="../slideLayouts/slideLayout197.xml"/><Relationship Id="rId82" Type="http://schemas.openxmlformats.org/officeDocument/2006/relationships/slideLayout" Target="../slideLayouts/slideLayout199.xml"/><Relationship Id="rId81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73" Type="http://schemas.openxmlformats.org/officeDocument/2006/relationships/slideLayout" Target="../slideLayouts/slideLayout190.xml"/><Relationship Id="rId72" Type="http://schemas.openxmlformats.org/officeDocument/2006/relationships/slideLayout" Target="../slideLayouts/slideLayout189.xml"/><Relationship Id="rId75" Type="http://schemas.openxmlformats.org/officeDocument/2006/relationships/slideLayout" Target="../slideLayouts/slideLayout192.xml"/><Relationship Id="rId74" Type="http://schemas.openxmlformats.org/officeDocument/2006/relationships/slideLayout" Target="../slideLayouts/slideLayout191.xml"/><Relationship Id="rId77" Type="http://schemas.openxmlformats.org/officeDocument/2006/relationships/slideLayout" Target="../slideLayouts/slideLayout194.xml"/><Relationship Id="rId76" Type="http://schemas.openxmlformats.org/officeDocument/2006/relationships/slideLayout" Target="../slideLayouts/slideLayout193.xml"/><Relationship Id="rId79" Type="http://schemas.openxmlformats.org/officeDocument/2006/relationships/slideLayout" Target="../slideLayouts/slideLayout196.xml"/><Relationship Id="rId78" Type="http://schemas.openxmlformats.org/officeDocument/2006/relationships/slideLayout" Target="../slideLayouts/slideLayout195.xml"/><Relationship Id="rId71" Type="http://schemas.openxmlformats.org/officeDocument/2006/relationships/slideLayout" Target="../slideLayouts/slideLayout188.xml"/><Relationship Id="rId70" Type="http://schemas.openxmlformats.org/officeDocument/2006/relationships/slideLayout" Target="../slideLayouts/slideLayout187.xml"/><Relationship Id="rId62" Type="http://schemas.openxmlformats.org/officeDocument/2006/relationships/slideLayout" Target="../slideLayouts/slideLayout179.xml"/><Relationship Id="rId61" Type="http://schemas.openxmlformats.org/officeDocument/2006/relationships/slideLayout" Target="../slideLayouts/slideLayout178.xml"/><Relationship Id="rId64" Type="http://schemas.openxmlformats.org/officeDocument/2006/relationships/slideLayout" Target="../slideLayouts/slideLayout181.xml"/><Relationship Id="rId63" Type="http://schemas.openxmlformats.org/officeDocument/2006/relationships/slideLayout" Target="../slideLayouts/slideLayout180.xml"/><Relationship Id="rId66" Type="http://schemas.openxmlformats.org/officeDocument/2006/relationships/slideLayout" Target="../slideLayouts/slideLayout183.xml"/><Relationship Id="rId65" Type="http://schemas.openxmlformats.org/officeDocument/2006/relationships/slideLayout" Target="../slideLayouts/slideLayout182.xml"/><Relationship Id="rId68" Type="http://schemas.openxmlformats.org/officeDocument/2006/relationships/slideLayout" Target="../slideLayouts/slideLayout185.xml"/><Relationship Id="rId67" Type="http://schemas.openxmlformats.org/officeDocument/2006/relationships/slideLayout" Target="../slideLayouts/slideLayout184.xml"/><Relationship Id="rId60" Type="http://schemas.openxmlformats.org/officeDocument/2006/relationships/slideLayout" Target="../slideLayouts/slideLayout177.xml"/><Relationship Id="rId69" Type="http://schemas.openxmlformats.org/officeDocument/2006/relationships/slideLayout" Target="../slideLayouts/slideLayout186.xml"/><Relationship Id="rId51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67.xml"/><Relationship Id="rId53" Type="http://schemas.openxmlformats.org/officeDocument/2006/relationships/slideLayout" Target="../slideLayouts/slideLayout170.xml"/><Relationship Id="rId52" Type="http://schemas.openxmlformats.org/officeDocument/2006/relationships/slideLayout" Target="../slideLayouts/slideLayout169.xml"/><Relationship Id="rId55" Type="http://schemas.openxmlformats.org/officeDocument/2006/relationships/slideLayout" Target="../slideLayouts/slideLayout172.xml"/><Relationship Id="rId54" Type="http://schemas.openxmlformats.org/officeDocument/2006/relationships/slideLayout" Target="../slideLayouts/slideLayout171.xml"/><Relationship Id="rId57" Type="http://schemas.openxmlformats.org/officeDocument/2006/relationships/slideLayout" Target="../slideLayouts/slideLayout174.xml"/><Relationship Id="rId56" Type="http://schemas.openxmlformats.org/officeDocument/2006/relationships/slideLayout" Target="../slideLayouts/slideLayout173.xml"/><Relationship Id="rId59" Type="http://schemas.openxmlformats.org/officeDocument/2006/relationships/slideLayout" Target="../slideLayouts/slideLayout176.xml"/><Relationship Id="rId58" Type="http://schemas.openxmlformats.org/officeDocument/2006/relationships/slideLayout" Target="../slideLayouts/slideLayout1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/>
          <p:nvPr>
            <p:ph idx="1" type="body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/>
          <p:nvPr>
            <p:ph idx="1" type="body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b="-2428" l="-43430" r="43429" t="243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/>
          <p:nvPr>
            <p:ph idx="1" type="body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Your Project Introduction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/>
          <p:nvPr>
            <p:ph idx="1" type="body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i="0" sz="1200" u="none" cap="none" strike="noStrik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b="-3320" l="-65210" r="65210" t="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b="1" i="0" sz="1800" u="none" cap="none" strike="noStrik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/>
          <p:nvPr>
            <p:ph idx="1" type="body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/>
          <p:nvPr>
            <p:ph idx="2" type="body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/>
          <p:nvPr>
            <p:ph idx="3" type="body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/>
          <p:nvPr>
            <p:ph idx="4" type="body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/>
          <p:nvPr>
            <p:ph idx="5" type="body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/>
          <p:nvPr>
            <p:ph idx="6" type="body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/>
          <p:nvPr>
            <p:ph idx="7" type="body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/>
          <p:nvPr>
            <p:ph idx="8" type="body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/>
          <p:nvPr>
            <p:ph idx="9" type="body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1" sz="24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/>
          <p:nvPr>
            <p:ph idx="1" type="body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/>
          <p:nvPr>
            <p:ph idx="2" type="body"/>
          </p:nvPr>
        </p:nvSpPr>
        <p:spPr>
          <a:xfrm>
            <a:off x="4089330" y="2220109"/>
            <a:ext cx="272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>
                <a:solidFill>
                  <a:srgbClr val="BD8738"/>
                </a:solidFill>
              </a:rPr>
              <a:t>Insert Your Github Link Here</a:t>
            </a:r>
            <a:endParaRPr b="0" i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2020-08-13T11:21:46Z</dcterms:created>
  <dc:creator>Dr Manish Sharma</dc:creator>
</cp:coreProperties>
</file>