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ublic Sans" panose="020B0604020202020204" charset="0"/>
      <p:regular r:id="rId10"/>
      <p:bold r:id="rId11"/>
      <p:italic r:id="rId12"/>
      <p:boldItalic r:id="rId13"/>
    </p:embeddedFont>
    <p:embeddedFont>
      <p:font typeface="Montserrat ExtraBold" panose="020B0604020202020204" charset="0"/>
      <p:bold r:id="rId14"/>
      <p:boldItalic r:id="rId15"/>
    </p:embeddedFont>
    <p:embeddedFont>
      <p:font typeface="EB Garamond Medium" panose="020B0604020202020204" charset="0"/>
      <p:regular r:id="rId16"/>
      <p:bold r:id="rId17"/>
      <p:italic r:id="rId18"/>
      <p:boldItalic r:id="rId19"/>
    </p:embeddedFont>
    <p:embeddedFont>
      <p:font typeface="EB Garamond ExtraBold" panose="020B0604020202020204" charset="0"/>
      <p:bold r:id="rId20"/>
      <p:boldItalic r:id="rId21"/>
    </p:embeddedFont>
    <p:embeddedFont>
      <p:font typeface="EB Garamond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oBr7w2w/k6FukyUV8zyuRKQ1f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DFE8DD-8876-4DAC-8A29-8DA13A1A0097}">
  <a:tblStyle styleId="{FCDFE8DD-8876-4DAC-8A29-8DA13A1A009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72048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0" name="Google Shape;1830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74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722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f5dca458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g1f5dca458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758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5" name="Google Shape;1855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085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f5dca458e3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f5dca458e3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43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4" name="Google Shape;1874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238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0" name="Google Shape;1880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883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40" t="31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864" b="4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864" b="4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07" b="4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103" b="43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103" b="43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1" r="40" b="82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5" r="89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49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71" r="5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5" y="226006"/>
            <a:ext cx="175225" cy="429388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41" r="30" b="41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54" r="104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51" t="46" r="26" b="10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r="42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r="42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t="44" r="7" b="13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t="44" r="7" b="13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55" r="46" b="126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“BLOG WEBSITE”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3" name="Google Shape;1833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Your Project Name</a:t>
            </a:r>
            <a:endParaRPr sz="1829" dirty="0">
              <a:solidFill>
                <a:schemeClr val="lt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</a:pPr>
            <a:r>
              <a:rPr lang="en-US" dirty="0"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Your Project Introduction</a:t>
            </a:r>
            <a:endParaRPr dirty="0"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>
            <p:extLst>
              <p:ext uri="{D42A27DB-BD31-4B8C-83A1-F6EECF244321}">
                <p14:modId xmlns:p14="http://schemas.microsoft.com/office/powerpoint/2010/main" val="1372294188"/>
              </p:ext>
            </p:extLst>
          </p:nvPr>
        </p:nvGraphicFramePr>
        <p:xfrm>
          <a:off x="144700" y="2110500"/>
          <a:ext cx="4279525" cy="2306895"/>
        </p:xfrm>
        <a:graphic>
          <a:graphicData uri="http://schemas.openxmlformats.org/drawingml/2006/table">
            <a:tbl>
              <a:tblPr>
                <a:noFill/>
                <a:tableStyleId>{FCDFE8DD-8876-4DAC-8A29-8DA13A1A0097}</a:tableStyleId>
              </a:tblPr>
              <a:tblGrid>
                <a:gridCol w="1739400"/>
                <a:gridCol w="1725800"/>
                <a:gridCol w="814325"/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</a:t>
                      </a:r>
                      <a:endParaRPr sz="1400" b="1" u="none" strike="noStrike" cap="none" dirty="0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en-IN" sz="1000" spc="-1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yuvarajooo1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Yuvaraj.S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715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en-IN" sz="1000" spc="5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Pavi06thra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Pavithra.M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en-IN" sz="1000" spc="55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mageshwariperumal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Mageshwari.P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en-IN" sz="1000" spc="-5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Jeevi58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-5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Jeevitha.G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f5dca458e3_0_0"/>
          <p:cNvSpPr txBox="1">
            <a:spLocks noGrp="1"/>
          </p:cNvSpPr>
          <p:nvPr>
            <p:ph type="body" idx="1"/>
          </p:nvPr>
        </p:nvSpPr>
        <p:spPr>
          <a:xfrm>
            <a:off x="489450" y="647046"/>
            <a:ext cx="68919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B5394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Create various Front End Programs</a:t>
            </a:r>
            <a:endParaRPr sz="1500" b="1" dirty="0">
              <a:solidFill>
                <a:srgbClr val="0B5394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</p:txBody>
      </p:sp>
      <p:sp>
        <p:nvSpPr>
          <p:cNvPr id="1848" name="Google Shape;1848;g1f5dca458e3_0_0"/>
          <p:cNvSpPr txBox="1">
            <a:spLocks noGrp="1"/>
          </p:cNvSpPr>
          <p:nvPr>
            <p:ph type="body" idx="2"/>
          </p:nvPr>
        </p:nvSpPr>
        <p:spPr>
          <a:xfrm>
            <a:off x="489450" y="3568146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sz="11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50" name="Google Shape;1850;g1f5dca458e3_0_0"/>
          <p:cNvSpPr txBox="1"/>
          <p:nvPr/>
        </p:nvSpPr>
        <p:spPr>
          <a:xfrm>
            <a:off x="445780" y="317196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51" name="Google Shape;1851;g1f5dca458e3_0_0"/>
          <p:cNvSpPr txBox="1"/>
          <p:nvPr/>
        </p:nvSpPr>
        <p:spPr>
          <a:xfrm>
            <a:off x="445774" y="250825"/>
            <a:ext cx="382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rgbClr val="0B5394"/>
                </a:solidFill>
                <a:latin typeface="Times New Roman" panose="02020603050405020304" pitchFamily="18" charset="0"/>
                <a:ea typeface="EB Garamond ExtraBold"/>
                <a:cs typeface="Times New Roman" panose="02020603050405020304" pitchFamily="18" charset="0"/>
                <a:sym typeface="EB Garamond ExtraBold"/>
              </a:rPr>
              <a:t>Task 3 :: Frontend</a:t>
            </a:r>
            <a:r>
              <a:rPr lang="en-US" sz="1800" dirty="0">
                <a:solidFill>
                  <a:srgbClr val="0B5394"/>
                </a:solidFill>
                <a:latin typeface="Times New Roman" panose="02020603050405020304" pitchFamily="18" charset="0"/>
                <a:ea typeface="EB Garamond ExtraBold"/>
                <a:cs typeface="Times New Roman" panose="02020603050405020304" pitchFamily="18" charset="0"/>
                <a:sym typeface="EB Garamond ExtraBold"/>
              </a:rPr>
              <a:t> Creation</a:t>
            </a:r>
            <a:endParaRPr sz="1800" dirty="0">
              <a:solidFill>
                <a:srgbClr val="0B5394"/>
              </a:solidFill>
              <a:latin typeface="Times New Roman" panose="02020603050405020304" pitchFamily="18" charset="0"/>
              <a:ea typeface="EB Garamond ExtraBold"/>
              <a:cs typeface="Times New Roman" panose="02020603050405020304" pitchFamily="18" charset="0"/>
              <a:sym typeface="EB Garamond ExtraBold"/>
            </a:endParaRPr>
          </a:p>
        </p:txBody>
      </p:sp>
      <p:sp>
        <p:nvSpPr>
          <p:cNvPr id="1852" name="Google Shape;1852;g1f5dca458e3_0_0"/>
          <p:cNvSpPr txBox="1"/>
          <p:nvPr/>
        </p:nvSpPr>
        <p:spPr>
          <a:xfrm>
            <a:off x="489450" y="222095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4" y="1137704"/>
            <a:ext cx="7669044" cy="36525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Step-Wise Description</a:t>
            </a:r>
            <a:endParaRPr sz="18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59" name="Google Shape;1859;g2139e008f02_0_0"/>
          <p:cNvSpPr txBox="1"/>
          <p:nvPr/>
        </p:nvSpPr>
        <p:spPr>
          <a:xfrm>
            <a:off x="546804" y="2352782"/>
            <a:ext cx="7189636" cy="2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Summary of your </a:t>
            </a:r>
            <a:r>
              <a:rPr lang="en-US" sz="1800" b="1" i="0" u="none" strike="noStrike" cap="none" dirty="0" smtClean="0">
                <a:solidFill>
                  <a:schemeClr val="lt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task</a:t>
            </a:r>
            <a:endParaRPr lang="en-US" sz="1800" b="1" dirty="0">
              <a:solidFill>
                <a:schemeClr val="lt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topic or focus of your blog (e.g., travel, technology, health, etc.).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specific themes or subtopics you frequently cover.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tone or style you prefer for your blog (e.g., informative, conversational, formal, etc.).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unique features or aspects of your blog that you'd like to highlight.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i="0" u="none" strike="noStrike" cap="none" dirty="0" smtClean="0">
              <a:solidFill>
                <a:schemeClr val="lt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094" y="791110"/>
            <a:ext cx="5106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In this project we created a frontend page with react and then we can post our blog in the page 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 And then we can like the post comment the post and all the actions we can did using the website.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f5dca458e3_0_1833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Check-List</a:t>
            </a:r>
            <a:endParaRPr sz="1800" dirty="0">
              <a:solidFill>
                <a:schemeClr val="dk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65" name="Google Shape;1865;g1f5dca458e3_0_1833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Create folder structure for HTML  application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66" name="Google Shape;1866;g1f5dca458e3_0_1833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Write Functions for event handling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67" name="Google Shape;1867;g1f5dca458e3_0_1833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Render Conditional components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68" name="Google Shape;1868;g1f5dca458e3_0_1833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Overall UI of the project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69" name="Google Shape;1869;g1f5dca458e3_0_1833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Handling broken links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70" name="Google Shape;1870;g1f5dca458e3_0_1833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Optimizing render cycle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71" name="Google Shape;1871;g1f5dca458e3_0_1833"/>
          <p:cNvSpPr txBox="1"/>
          <p:nvPr/>
        </p:nvSpPr>
        <p:spPr>
          <a:xfrm>
            <a:off x="193300" y="125175"/>
            <a:ext cx="3126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Assessment Parameter</a:t>
            </a:r>
            <a:endParaRPr sz="2400" b="1" dirty="0">
              <a:solidFill>
                <a:schemeClr val="lt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7" name="Google Shape;1877;p212"/>
          <p:cNvSpPr txBox="1">
            <a:spLocks noGrp="1"/>
          </p:cNvSpPr>
          <p:nvPr>
            <p:ph type="body" idx="2"/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https://github.com/yuvarajooo1/NM-AIT-GROUP1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188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Public Sans</vt:lpstr>
      <vt:lpstr>Montserrat ExtraBold</vt:lpstr>
      <vt:lpstr>Arial</vt:lpstr>
      <vt:lpstr>EB Garamond Medium</vt:lpstr>
      <vt:lpstr>EB Garamond ExtraBold</vt:lpstr>
      <vt:lpstr>Noto Sans Symbols</vt:lpstr>
      <vt:lpstr>EB Garamond</vt:lpstr>
      <vt:lpstr>Arial</vt:lpstr>
      <vt:lpstr>Calibri</vt:lpstr>
      <vt:lpstr>Times New Roman</vt:lpstr>
      <vt:lpstr>Simple Light</vt:lpstr>
      <vt:lpstr>PowerPoint Presentation</vt:lpstr>
      <vt:lpstr>Your Project Name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POWER</cp:lastModifiedBy>
  <cp:revision>5</cp:revision>
  <dcterms:created xsi:type="dcterms:W3CDTF">2020-08-13T11:21:46Z</dcterms:created>
  <dcterms:modified xsi:type="dcterms:W3CDTF">2023-10-30T03:59:21Z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5279963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</Properties>
</file>