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8124" y="-49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 smtClean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 smtClean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lang="en-GB" sz="1600" b="1" spc="-65" dirty="0">
                <a:solidFill>
                  <a:srgbClr val="1F0924"/>
                </a:solidFill>
                <a:latin typeface="Tahoma"/>
                <a:cs typeface="Tahoma"/>
              </a:rPr>
              <a:t>2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 smtClean="0">
                <a:latin typeface="Trebuchet MS"/>
                <a:cs typeface="Trebuchet MS"/>
              </a:rPr>
              <a:t>BLOGGING WEBSITE</a:t>
            </a:r>
            <a:r>
              <a:rPr sz="1600" b="1" spc="250" dirty="0" smtClean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 smtClean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78712"/>
              </p:ext>
            </p:extLst>
          </p:nvPr>
        </p:nvGraphicFramePr>
        <p:xfrm>
          <a:off x="557783" y="1916302"/>
          <a:ext cx="5020309" cy="261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1856105"/>
                <a:gridCol w="1823720"/>
                <a:gridCol w="685164"/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1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yuvarajooo1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Yuvaraj.S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5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Pavi06thra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Pavithra.M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5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mageshwariperumal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Mageshwari.P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Jeevi58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Jeevitha.G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 smtClean="0">
                <a:latin typeface="Tahoma"/>
                <a:cs typeface="Tahoma"/>
              </a:rPr>
              <a:t>Define Your Niche and Purpose</a:t>
            </a:r>
            <a:endParaRPr lang="en-GB" sz="1400" b="1" u="heavy" spc="-5" dirty="0" smtClean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</a:t>
            </a:r>
            <a:r>
              <a:rPr lang="en-IN" sz="1400" dirty="0" smtClean="0"/>
              <a:t>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</a:t>
            </a:r>
            <a:r>
              <a:rPr lang="en-IN" sz="1400" dirty="0" smtClean="0"/>
              <a:t>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</a:t>
            </a:r>
            <a:r>
              <a:rPr lang="en-IN" sz="1400" dirty="0" smtClean="0"/>
              <a:t>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</a:t>
            </a:r>
            <a:r>
              <a:rPr lang="en-IN" sz="1400" dirty="0" smtClean="0"/>
              <a:t>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</a:t>
            </a:r>
            <a:r>
              <a:rPr lang="en-IN" sz="1400" dirty="0" smtClean="0"/>
              <a:t>Maintain</a:t>
            </a:r>
            <a:endParaRPr lang="en-IN" sz="1400" dirty="0"/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</a:t>
            </a:r>
            <a:r>
              <a:rPr lang="en-IN" sz="1400" dirty="0" smtClean="0"/>
              <a:t>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</a:t>
            </a:r>
            <a:r>
              <a:rPr lang="en-GB" sz="1400" dirty="0" smtClean="0"/>
              <a:t>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 smtClean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70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spc="-5" dirty="0" smtClean="0">
                <a:latin typeface="Lucida Sans Unicode"/>
                <a:cs typeface="Lucida Sans Unicode"/>
              </a:rPr>
              <a:t>https://github.com/yuvarajooo1/NM-AIT-GROUP1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222</Words>
  <Application>Microsoft Office PowerPoint</Application>
  <PresentationFormat>On-screen Show (16:9)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POWER</cp:lastModifiedBy>
  <cp:revision>6</cp:revision>
  <dcterms:created xsi:type="dcterms:W3CDTF">2023-09-08T13:13:22Z</dcterms:created>
  <dcterms:modified xsi:type="dcterms:W3CDTF">2023-10-30T04:31:37Z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