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 smtClean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 smtClean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 smtClean="0">
                <a:latin typeface="Trebuchet MS"/>
                <a:cs typeface="Trebuchet MS"/>
              </a:rPr>
              <a:t>BLOGGING WEBSITE</a:t>
            </a:r>
            <a:r>
              <a:rPr sz="1600" b="1" spc="250" dirty="0" smtClean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 smtClean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</a:t>
            </a:r>
            <a:r>
              <a:rPr lang="en-GB" sz="1050" dirty="0" smtClean="0">
                <a:latin typeface="Lucida Sans Unicode"/>
                <a:cs typeface="Lucida Sans Unicode"/>
              </a:rPr>
              <a:t>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78712"/>
              </p:ext>
            </p:extLst>
          </p:nvPr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1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yuvarajooo1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Yuvaraj.S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Pavi06thra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Pavithra.M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mageshwariperumal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Mageshwari.P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Jeevi58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Jeevitha.G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spc="-30" dirty="0">
                <a:solidFill>
                  <a:schemeClr val="tx1"/>
                </a:solidFill>
              </a:rPr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sz="1400" spc="-4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 dirty="0">
              <a:solidFill>
                <a:schemeClr val="tx1"/>
              </a:solidFill>
            </a:endParaRPr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Create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SRS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:</a:t>
            </a:r>
            <a:r>
              <a:rPr sz="1200" b="0" spc="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15" dirty="0" smtClean="0">
                <a:solidFill>
                  <a:srgbClr val="242136"/>
                </a:solidFill>
                <a:latin typeface="Lucida Sans Unicode"/>
                <a:cs typeface="Lucida Sans Unicode"/>
              </a:rPr>
              <a:t>“</a:t>
            </a:r>
            <a:r>
              <a:rPr lang="en-GB" sz="1200" b="0" spc="15" dirty="0" smtClean="0">
                <a:solidFill>
                  <a:srgbClr val="242136"/>
                </a:solidFill>
                <a:latin typeface="Lucida Sans Unicode"/>
                <a:cs typeface="Lucida Sans Unicode"/>
              </a:rPr>
              <a:t>Blogging website</a:t>
            </a:r>
            <a:r>
              <a:rPr sz="1200" b="0" spc="15" dirty="0" smtClean="0">
                <a:solidFill>
                  <a:srgbClr val="242136"/>
                </a:solidFill>
                <a:latin typeface="Lucida Sans Unicode"/>
                <a:cs typeface="Lucida Sans Unicode"/>
              </a:rPr>
              <a:t>”</a:t>
            </a:r>
            <a:endParaRPr sz="1200" dirty="0">
              <a:latin typeface="Lucida Sans Unicode"/>
              <a:cs typeface="Lucida Sans Unicode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sz="1200" b="0" spc="-4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A</a:t>
            </a:r>
            <a:r>
              <a:rPr sz="1200" b="0" spc="-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Set-up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4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Github</a:t>
            </a:r>
            <a:r>
              <a:rPr sz="1200" b="0" spc="-4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account</a:t>
            </a:r>
            <a:endParaRPr sz="1200" dirty="0">
              <a:latin typeface="Lucida Sans Unicode"/>
              <a:cs typeface="Lucida Sans Unicode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/>
              <a:buChar char=""/>
              <a:tabLst>
                <a:tab pos="229235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Hands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–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on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Git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Bash</a:t>
            </a:r>
            <a:endParaRPr sz="1200" dirty="0">
              <a:latin typeface="Lucida Sans Unicode"/>
              <a:cs typeface="Lucida Sans Unicode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sz="1400" spc="-5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 dirty="0">
              <a:solidFill>
                <a:schemeClr val="tx1"/>
              </a:solidFill>
            </a:endParaRPr>
          </a:p>
          <a:p>
            <a:pPr marL="240029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100%</a:t>
            </a:r>
            <a:r>
              <a:rPr sz="1200" b="0" spc="7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Completion</a:t>
            </a:r>
            <a:r>
              <a:rPr sz="1200" b="0" spc="4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the</a:t>
            </a:r>
            <a:r>
              <a:rPr sz="1200" b="0" spc="5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above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tasks</a:t>
            </a:r>
            <a:endParaRPr sz="1200" dirty="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sz="1400" spc="34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 dirty="0">
              <a:solidFill>
                <a:schemeClr val="tx1"/>
              </a:solidFill>
            </a:endParaRPr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Get</a:t>
            </a:r>
            <a:r>
              <a:rPr sz="1200" b="0" spc="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5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know</a:t>
            </a:r>
            <a:r>
              <a:rPr sz="1200" b="0" spc="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about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different</a:t>
            </a:r>
            <a:r>
              <a:rPr sz="1200" b="0" spc="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lifecycle</a:t>
            </a:r>
            <a:r>
              <a:rPr sz="1200" b="0" spc="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models.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importance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how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create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an</a:t>
            </a:r>
            <a:r>
              <a:rPr sz="1200" b="0" spc="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SRS.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Knowing</a:t>
            </a:r>
            <a:r>
              <a:rPr sz="1200" b="0" spc="-7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sz="1200" b="0" spc="-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sz="1200" b="0" spc="-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Github.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b="0" spc="-2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agile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scrum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management</a:t>
            </a:r>
            <a:r>
              <a:rPr sz="1200" b="0" spc="-2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techniques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efficient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product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development.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 smtClean="0">
                <a:latin typeface="Tahoma"/>
                <a:cs typeface="Tahoma"/>
              </a:rPr>
              <a:t>Define Your Niche and Purpose</a:t>
            </a:r>
            <a:endParaRPr lang="en-GB" sz="1400" b="1" u="heavy" spc="-5" dirty="0" smtClean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</a:t>
            </a:r>
            <a:r>
              <a:rPr lang="en-IN" sz="1400" dirty="0" smtClean="0"/>
              <a:t>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</a:t>
            </a:r>
            <a:r>
              <a:rPr lang="en-IN" sz="1400" dirty="0" smtClean="0"/>
              <a:t>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</a:t>
            </a:r>
            <a:r>
              <a:rPr lang="en-IN" sz="1400" dirty="0" smtClean="0"/>
              <a:t>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</a:t>
            </a:r>
            <a:r>
              <a:rPr lang="en-IN" sz="1400" dirty="0" smtClean="0"/>
              <a:t>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</a:t>
            </a:r>
            <a:r>
              <a:rPr lang="en-IN" sz="1400" dirty="0" smtClean="0"/>
              <a:t>Maintain</a:t>
            </a:r>
            <a:endParaRPr lang="en-IN" sz="1400" dirty="0"/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</a:t>
            </a:r>
            <a:r>
              <a:rPr lang="en-IN" sz="1400" dirty="0" smtClean="0"/>
              <a:t>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</a:t>
            </a:r>
            <a:r>
              <a:rPr lang="en-GB" sz="1400" dirty="0" smtClean="0"/>
              <a:t>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 smtClean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spc="-5" dirty="0" smtClean="0">
                <a:latin typeface="Lucida Sans Unicode"/>
                <a:cs typeface="Lucida Sans Unicode"/>
              </a:rPr>
              <a:t>https://github.com/yuvarajooo1/NM-AIT-GROUP1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301</Words>
  <Application>Microsoft Office PowerPoint</Application>
  <PresentationFormat>On-screen Show (16:9)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POWER</cp:lastModifiedBy>
  <cp:revision>5</cp:revision>
  <dcterms:created xsi:type="dcterms:W3CDTF">2023-09-08T13:13:22Z</dcterms:created>
  <dcterms:modified xsi:type="dcterms:W3CDTF">2023-09-08T14:00:53Z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