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009914-80DC-40BA-85C6-1AC4CB48726C}" v="1" dt="2024-07-12T05:46:52.5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duri Yuvaraj Durga Pavan" userId="b000fe1d8f21a6e6" providerId="LiveId" clId="{E0009914-80DC-40BA-85C6-1AC4CB48726C}"/>
    <pc:docChg chg="modSld">
      <pc:chgData name="Poduri Yuvaraj Durga Pavan" userId="b000fe1d8f21a6e6" providerId="LiveId" clId="{E0009914-80DC-40BA-85C6-1AC4CB48726C}" dt="2024-07-12T05:46:52.524" v="14"/>
      <pc:docMkLst>
        <pc:docMk/>
      </pc:docMkLst>
      <pc:sldChg chg="modSp mod">
        <pc:chgData name="Poduri Yuvaraj Durga Pavan" userId="b000fe1d8f21a6e6" providerId="LiveId" clId="{E0009914-80DC-40BA-85C6-1AC4CB48726C}" dt="2024-07-12T05:46:52.524" v="14"/>
        <pc:sldMkLst>
          <pc:docMk/>
          <pc:sldMk cId="4101969360" sldId="256"/>
        </pc:sldMkLst>
        <pc:spChg chg="mod">
          <ac:chgData name="Poduri Yuvaraj Durga Pavan" userId="b000fe1d8f21a6e6" providerId="LiveId" clId="{E0009914-80DC-40BA-85C6-1AC4CB48726C}" dt="2024-07-12T05:46:52.524" v="14"/>
          <ac:spMkLst>
            <pc:docMk/>
            <pc:sldMk cId="4101969360" sldId="256"/>
            <ac:spMk id="2" creationId="{B3799E84-33C7-9584-7085-22F9289C5979}"/>
          </ac:spMkLst>
        </pc:spChg>
        <pc:spChg chg="mod">
          <ac:chgData name="Poduri Yuvaraj Durga Pavan" userId="b000fe1d8f21a6e6" providerId="LiveId" clId="{E0009914-80DC-40BA-85C6-1AC4CB48726C}" dt="2024-07-12T05:46:52.524" v="14"/>
          <ac:spMkLst>
            <pc:docMk/>
            <pc:sldMk cId="4101969360" sldId="256"/>
            <ac:spMk id="3" creationId="{44B2114B-7571-308D-C000-D0F1991F3429}"/>
          </ac:spMkLst>
        </pc:spChg>
      </pc:sldChg>
      <pc:sldChg chg="modSp">
        <pc:chgData name="Poduri Yuvaraj Durga Pavan" userId="b000fe1d8f21a6e6" providerId="LiveId" clId="{E0009914-80DC-40BA-85C6-1AC4CB48726C}" dt="2024-07-12T05:46:52.524" v="14"/>
        <pc:sldMkLst>
          <pc:docMk/>
          <pc:sldMk cId="534422442" sldId="257"/>
        </pc:sldMkLst>
        <pc:spChg chg="mod">
          <ac:chgData name="Poduri Yuvaraj Durga Pavan" userId="b000fe1d8f21a6e6" providerId="LiveId" clId="{E0009914-80DC-40BA-85C6-1AC4CB48726C}" dt="2024-07-12T05:46:52.524" v="14"/>
          <ac:spMkLst>
            <pc:docMk/>
            <pc:sldMk cId="534422442" sldId="257"/>
            <ac:spMk id="2" creationId="{93B5CF12-1C4B-E961-4C8F-D993024D41F2}"/>
          </ac:spMkLst>
        </pc:spChg>
        <pc:spChg chg="mod">
          <ac:chgData name="Poduri Yuvaraj Durga Pavan" userId="b000fe1d8f21a6e6" providerId="LiveId" clId="{E0009914-80DC-40BA-85C6-1AC4CB48726C}" dt="2024-07-12T05:46:52.524" v="14"/>
          <ac:spMkLst>
            <pc:docMk/>
            <pc:sldMk cId="534422442" sldId="257"/>
            <ac:spMk id="3" creationId="{99AC5351-6A6A-4D21-DD33-82E5C999DEA0}"/>
          </ac:spMkLst>
        </pc:spChg>
      </pc:sldChg>
      <pc:sldChg chg="modSp">
        <pc:chgData name="Poduri Yuvaraj Durga Pavan" userId="b000fe1d8f21a6e6" providerId="LiveId" clId="{E0009914-80DC-40BA-85C6-1AC4CB48726C}" dt="2024-07-12T05:46:52.524" v="14"/>
        <pc:sldMkLst>
          <pc:docMk/>
          <pc:sldMk cId="481663443" sldId="258"/>
        </pc:sldMkLst>
        <pc:spChg chg="mod">
          <ac:chgData name="Poduri Yuvaraj Durga Pavan" userId="b000fe1d8f21a6e6" providerId="LiveId" clId="{E0009914-80DC-40BA-85C6-1AC4CB48726C}" dt="2024-07-12T05:46:52.524" v="14"/>
          <ac:spMkLst>
            <pc:docMk/>
            <pc:sldMk cId="481663443" sldId="258"/>
            <ac:spMk id="2" creationId="{9975B5C1-A88D-F781-AAF4-9EF68F52DB6D}"/>
          </ac:spMkLst>
        </pc:spChg>
        <pc:spChg chg="mod">
          <ac:chgData name="Poduri Yuvaraj Durga Pavan" userId="b000fe1d8f21a6e6" providerId="LiveId" clId="{E0009914-80DC-40BA-85C6-1AC4CB48726C}" dt="2024-07-12T05:46:52.524" v="14"/>
          <ac:spMkLst>
            <pc:docMk/>
            <pc:sldMk cId="481663443" sldId="258"/>
            <ac:spMk id="3" creationId="{FB1BF0EB-2190-0452-DA84-02C8E1DCB3BB}"/>
          </ac:spMkLst>
        </pc:spChg>
      </pc:sldChg>
      <pc:sldChg chg="modSp">
        <pc:chgData name="Poduri Yuvaraj Durga Pavan" userId="b000fe1d8f21a6e6" providerId="LiveId" clId="{E0009914-80DC-40BA-85C6-1AC4CB48726C}" dt="2024-07-12T05:46:52.524" v="14"/>
        <pc:sldMkLst>
          <pc:docMk/>
          <pc:sldMk cId="2151221267" sldId="259"/>
        </pc:sldMkLst>
        <pc:spChg chg="mod">
          <ac:chgData name="Poduri Yuvaraj Durga Pavan" userId="b000fe1d8f21a6e6" providerId="LiveId" clId="{E0009914-80DC-40BA-85C6-1AC4CB48726C}" dt="2024-07-12T05:46:52.524" v="14"/>
          <ac:spMkLst>
            <pc:docMk/>
            <pc:sldMk cId="2151221267" sldId="259"/>
            <ac:spMk id="2" creationId="{E7B05EE8-7409-C126-7968-3D2C103ADDF9}"/>
          </ac:spMkLst>
        </pc:spChg>
        <pc:spChg chg="mod">
          <ac:chgData name="Poduri Yuvaraj Durga Pavan" userId="b000fe1d8f21a6e6" providerId="LiveId" clId="{E0009914-80DC-40BA-85C6-1AC4CB48726C}" dt="2024-07-12T05:46:52.524" v="14"/>
          <ac:spMkLst>
            <pc:docMk/>
            <pc:sldMk cId="2151221267" sldId="259"/>
            <ac:spMk id="3" creationId="{AA6C4256-C2C7-4F82-F89B-CCDCACA0D42F}"/>
          </ac:spMkLst>
        </pc:spChg>
      </pc:sldChg>
      <pc:sldChg chg="modSp">
        <pc:chgData name="Poduri Yuvaraj Durga Pavan" userId="b000fe1d8f21a6e6" providerId="LiveId" clId="{E0009914-80DC-40BA-85C6-1AC4CB48726C}" dt="2024-07-12T05:46:52.524" v="14"/>
        <pc:sldMkLst>
          <pc:docMk/>
          <pc:sldMk cId="2652988895" sldId="260"/>
        </pc:sldMkLst>
        <pc:spChg chg="mod">
          <ac:chgData name="Poduri Yuvaraj Durga Pavan" userId="b000fe1d8f21a6e6" providerId="LiveId" clId="{E0009914-80DC-40BA-85C6-1AC4CB48726C}" dt="2024-07-12T05:46:52.524" v="14"/>
          <ac:spMkLst>
            <pc:docMk/>
            <pc:sldMk cId="2652988895" sldId="260"/>
            <ac:spMk id="2" creationId="{7C3FDB70-6B86-2496-9FBC-78A0A533FEE7}"/>
          </ac:spMkLst>
        </pc:spChg>
        <pc:spChg chg="mod">
          <ac:chgData name="Poduri Yuvaraj Durga Pavan" userId="b000fe1d8f21a6e6" providerId="LiveId" clId="{E0009914-80DC-40BA-85C6-1AC4CB48726C}" dt="2024-07-12T05:46:52.524" v="14"/>
          <ac:spMkLst>
            <pc:docMk/>
            <pc:sldMk cId="2652988895" sldId="260"/>
            <ac:spMk id="3" creationId="{EC025D40-B711-43F8-B804-3AD85D35D273}"/>
          </ac:spMkLst>
        </pc:spChg>
      </pc:sldChg>
      <pc:sldChg chg="modSp">
        <pc:chgData name="Poduri Yuvaraj Durga Pavan" userId="b000fe1d8f21a6e6" providerId="LiveId" clId="{E0009914-80DC-40BA-85C6-1AC4CB48726C}" dt="2024-07-12T05:46:52.524" v="14"/>
        <pc:sldMkLst>
          <pc:docMk/>
          <pc:sldMk cId="1553386681" sldId="261"/>
        </pc:sldMkLst>
        <pc:spChg chg="mod">
          <ac:chgData name="Poduri Yuvaraj Durga Pavan" userId="b000fe1d8f21a6e6" providerId="LiveId" clId="{E0009914-80DC-40BA-85C6-1AC4CB48726C}" dt="2024-07-12T05:46:52.524" v="14"/>
          <ac:spMkLst>
            <pc:docMk/>
            <pc:sldMk cId="1553386681" sldId="261"/>
            <ac:spMk id="2" creationId="{7C478478-C670-7A45-7190-3B4F6EFCBE19}"/>
          </ac:spMkLst>
        </pc:spChg>
        <pc:spChg chg="mod">
          <ac:chgData name="Poduri Yuvaraj Durga Pavan" userId="b000fe1d8f21a6e6" providerId="LiveId" clId="{E0009914-80DC-40BA-85C6-1AC4CB48726C}" dt="2024-07-12T05:46:52.524" v="14"/>
          <ac:spMkLst>
            <pc:docMk/>
            <pc:sldMk cId="1553386681" sldId="261"/>
            <ac:spMk id="3" creationId="{ED5FA316-2323-DCA3-9364-140E1F1D3888}"/>
          </ac:spMkLst>
        </pc:spChg>
      </pc:sldChg>
      <pc:sldChg chg="modSp">
        <pc:chgData name="Poduri Yuvaraj Durga Pavan" userId="b000fe1d8f21a6e6" providerId="LiveId" clId="{E0009914-80DC-40BA-85C6-1AC4CB48726C}" dt="2024-07-12T05:46:52.524" v="14"/>
        <pc:sldMkLst>
          <pc:docMk/>
          <pc:sldMk cId="1533937130" sldId="262"/>
        </pc:sldMkLst>
        <pc:spChg chg="mod">
          <ac:chgData name="Poduri Yuvaraj Durga Pavan" userId="b000fe1d8f21a6e6" providerId="LiveId" clId="{E0009914-80DC-40BA-85C6-1AC4CB48726C}" dt="2024-07-12T05:46:52.524" v="14"/>
          <ac:spMkLst>
            <pc:docMk/>
            <pc:sldMk cId="1533937130" sldId="262"/>
            <ac:spMk id="2" creationId="{AB0A755B-1CB4-2A3B-0CC7-C57E39969A47}"/>
          </ac:spMkLst>
        </pc:spChg>
        <pc:spChg chg="mod">
          <ac:chgData name="Poduri Yuvaraj Durga Pavan" userId="b000fe1d8f21a6e6" providerId="LiveId" clId="{E0009914-80DC-40BA-85C6-1AC4CB48726C}" dt="2024-07-12T05:46:52.524" v="14"/>
          <ac:spMkLst>
            <pc:docMk/>
            <pc:sldMk cId="1533937130" sldId="262"/>
            <ac:spMk id="3" creationId="{327A769A-16C6-594E-40B1-FDF687715B4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9601-C93B-455C-893F-564B2C76DB9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7BC7-E0B4-45F3-BF55-5F6CC4FF7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21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9601-C93B-455C-893F-564B2C76DB9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7BC7-E0B4-45F3-BF55-5F6CC4FF7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74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9601-C93B-455C-893F-564B2C76DB9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7BC7-E0B4-45F3-BF55-5F6CC4FF760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0089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9601-C93B-455C-893F-564B2C76DB9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7BC7-E0B4-45F3-BF55-5F6CC4FF7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713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9601-C93B-455C-893F-564B2C76DB9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7BC7-E0B4-45F3-BF55-5F6CC4FF760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9988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9601-C93B-455C-893F-564B2C76DB9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7BC7-E0B4-45F3-BF55-5F6CC4FF7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746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9601-C93B-455C-893F-564B2C76DB9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7BC7-E0B4-45F3-BF55-5F6CC4FF7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160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9601-C93B-455C-893F-564B2C76DB9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7BC7-E0B4-45F3-BF55-5F6CC4FF7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14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9601-C93B-455C-893F-564B2C76DB9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7BC7-E0B4-45F3-BF55-5F6CC4FF7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03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9601-C93B-455C-893F-564B2C76DB9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7BC7-E0B4-45F3-BF55-5F6CC4FF7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41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9601-C93B-455C-893F-564B2C76DB9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7BC7-E0B4-45F3-BF55-5F6CC4FF7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11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9601-C93B-455C-893F-564B2C76DB9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7BC7-E0B4-45F3-BF55-5F6CC4FF7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61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9601-C93B-455C-893F-564B2C76DB9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7BC7-E0B4-45F3-BF55-5F6CC4FF7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96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9601-C93B-455C-893F-564B2C76DB9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7BC7-E0B4-45F3-BF55-5F6CC4FF7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32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9601-C93B-455C-893F-564B2C76DB9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7BC7-E0B4-45F3-BF55-5F6CC4FF7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59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9601-C93B-455C-893F-564B2C76DB9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7BC7-E0B4-45F3-BF55-5F6CC4FF7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87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09601-C93B-455C-893F-564B2C76DB9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B07BC7-E0B4-45F3-BF55-5F6CC4FF7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42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99E84-33C7-9584-7085-22F9289C59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Sudoku Solver Visualizer using Java</a:t>
            </a:r>
            <a:br>
              <a:rPr lang="pt-BR" b="1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2114B-7571-308D-C000-D0F1991F3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Yuvaraj Poduri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1969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5CF12-1C4B-E961-4C8F-D993024D4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Understanding Sudoku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C5351-6A6A-4D21-DD33-82E5C999D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Logic Puzzle</a:t>
            </a:r>
            <a:r>
              <a:rPr lang="en-US" dirty="0"/>
              <a:t>: Sudoku is a popular logic-based number placement game. The objective is to fill a 9×9 grid with digits so that each column, each row, and each of the nine 3×3 </a:t>
            </a:r>
            <a:r>
              <a:rPr lang="en-US" dirty="0" err="1"/>
              <a:t>subgrids</a:t>
            </a:r>
            <a:r>
              <a:rPr lang="en-US" dirty="0"/>
              <a:t> contain all of the digits from 1 to 9.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Origins</a:t>
            </a:r>
            <a:r>
              <a:rPr lang="en-US" dirty="0"/>
              <a:t>: Originating in Switzerland, Sudoku gained international popularity in the early 21st century and is now a widely enjoyed puzzle game.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Appeal</a:t>
            </a:r>
            <a:r>
              <a:rPr lang="en-US" dirty="0"/>
              <a:t>: The game's appeal lies in its simplicity, as well as the requirement for logic and critical thinking to solve the puzzles.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442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5B5C1-A88D-F781-AAF4-9EF68F52D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Rules of Sudoku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BF0EB-2190-0452-DA84-02C8E1DCB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Single Occurrence</a:t>
            </a:r>
            <a:r>
              <a:rPr lang="en-US" dirty="0"/>
              <a:t>: Each number can only appear once in each row, column, and 3x3 </a:t>
            </a:r>
            <a:r>
              <a:rPr lang="en-US" dirty="0" err="1"/>
              <a:t>subgrid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Initial Clues</a:t>
            </a:r>
            <a:r>
              <a:rPr lang="en-US" dirty="0"/>
              <a:t>: A few numbers are initially placed in the grid, and the solver must use logical reasoning to fill in the rest of the grid.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Difficulty Levels</a:t>
            </a:r>
            <a:r>
              <a:rPr lang="en-US" dirty="0"/>
              <a:t>: Sudoku puzzles come in varying levels of difficulty, catering to a wide range of players from beginners to experts.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1663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05EE8-7409-C126-7968-3D2C103AD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Backtracking Algorithm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C4256-C2C7-4F82-F89B-CCDCACA0D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Recursive Approach</a:t>
            </a:r>
            <a:r>
              <a:rPr lang="en-US" dirty="0"/>
              <a:t>: Backtracking is a classic algorithmic technique that incrementally builds a solution and backtracks when it reaches a dead-end.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Sudoku Solving</a:t>
            </a:r>
            <a:r>
              <a:rPr lang="en-US" dirty="0"/>
              <a:t>: The backtracking algorithm is widely used to solve Sudoku puzzles due to its efficiency in finding the correct solution.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Application in Java</a:t>
            </a:r>
            <a:r>
              <a:rPr lang="en-US" dirty="0"/>
              <a:t>: Java provides an excellent environment for implementing the backtracking algorithm to solve Sudoku puzzles.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1221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FDB70-6B86-2496-9FBC-78A0A533F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Steps of Backtracking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25D40-B711-43F8-B804-3AD85D35D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Exploration</a:t>
            </a:r>
            <a:r>
              <a:rPr lang="en-US" dirty="0"/>
              <a:t>: The algorithm explores all possible options for each empty cell, making a choice and moving to the next cell.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Validation</a:t>
            </a:r>
            <a:r>
              <a:rPr lang="en-US" dirty="0"/>
              <a:t>: It validates the choice at each step, ensuring that the selected number is valid for the current position.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Backtracking</a:t>
            </a:r>
            <a:r>
              <a:rPr lang="en-US" dirty="0"/>
              <a:t>: When a chosen number leads to a dead-end, the algorithm backtracks to the previous cell and tries a different number.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2988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78478-C670-7A45-7190-3B4F6EFC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Algorithmic Complexity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FA316-2323-DCA3-9364-140E1F1D3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Time Complexity</a:t>
            </a:r>
            <a:r>
              <a:rPr lang="en-US" dirty="0"/>
              <a:t>: The backtracking algorithm has a time complexity of O(9^(n*n)), where n is the number of rows or columns in the Sudoku grid.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Space Complexity</a:t>
            </a:r>
            <a:r>
              <a:rPr lang="en-US" dirty="0"/>
              <a:t>: It has a space complexity of O(n*n), which is the size of the Sudoku grid.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3386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A755B-1CB4-2A3B-0CC7-C57E3996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Visualizing the Solution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A769A-16C6-594E-40B1-FDF687715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JavaFX Library</a:t>
            </a:r>
            <a:r>
              <a:rPr lang="en-US" dirty="0"/>
              <a:t>: JavaFX provides a rich set of tools for creating interactive and visually appealing user interfaces.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Graphical Representation</a:t>
            </a:r>
            <a:r>
              <a:rPr lang="en-US" dirty="0"/>
              <a:t>: The backtracking algorithm's execution can be visually represented using JavaFX, enhancing the learning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 Interaction</a:t>
            </a:r>
            <a:r>
              <a:rPr lang="en-US" dirty="0"/>
              <a:t>: JavaFX allows users to interact with the visualization, providing a hands-on learning experience.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39371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0</TotalTime>
  <Words>443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Sudoku Solver Visualizer using Java </vt:lpstr>
      <vt:lpstr>Understanding Sudoku </vt:lpstr>
      <vt:lpstr>Rules of Sudoku </vt:lpstr>
      <vt:lpstr>Backtracking Algorithm </vt:lpstr>
      <vt:lpstr>Steps of Backtracking </vt:lpstr>
      <vt:lpstr>Algorithmic Complexity </vt:lpstr>
      <vt:lpstr>Visualizing the Solution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Poduri Yuvaraj Durga Pavan</dc:creator>
  <cp:lastModifiedBy>Poduri Yuvaraj Durga Pavan</cp:lastModifiedBy>
  <cp:revision>1</cp:revision>
  <dcterms:created xsi:type="dcterms:W3CDTF">2024-07-12T05:46:21Z</dcterms:created>
  <dcterms:modified xsi:type="dcterms:W3CDTF">2024-07-12T05:46:59Z</dcterms:modified>
</cp:coreProperties>
</file>