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P.YUVARAJ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Basketball Player | E-sports Gamer | Aspiring Web Developer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State-level basketball player, e-sports gamer, and aspiring web developer passionate about building modern websites and improving coding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BCA, Agurchand Manmull Jain College, 2027 (expected)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</a:t>
            </a:r>
          </a:p>
          <a:p>
            <a:r>
              <a:t>HTML</a:t>
            </a:r>
          </a:p>
          <a:p>
            <a:r>
              <a:t>CSS</a:t>
            </a:r>
          </a:p>
          <a:p>
            <a: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internships yet, focusing on academics and personal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Basketball (State level)</a:t>
            </a:r>
          </a:p>
          <a:p>
            <a:r>
              <a:t>E-sports gaming</a:t>
            </a:r>
          </a:p>
          <a:p>
            <a:r>
              <a:t>Web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Email: yuvapadmanabhan123@gmail.com</a:t>
            </a:r>
          </a:p>
          <a:p>
            <a:r>
              <a:t>Phone: +91 88257 20036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