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468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77128-6797-4BC3-A39B-3C952ECE4522}"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72258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918154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04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421112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6870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79490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539464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05161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08053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91641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77128-6797-4BC3-A39B-3C952ECE4522}"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644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77128-6797-4BC3-A39B-3C952ECE4522}"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446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42720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6126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F77128-6797-4BC3-A39B-3C952ECE4522}" type="datetimeFigureOut">
              <a:rPr lang="en-IN" smtClean="0"/>
              <a:t>06-10-2023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57703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77128-6797-4BC3-A39B-3C952ECE4522}"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85848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F77128-6797-4BC3-A39B-3C952ECE4522}" type="datetimeFigureOut">
              <a:rPr lang="en-IN" smtClean="0"/>
              <a:t>06-10-2023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078193-8E6F-4813-A7A4-8256A6C754B9}" type="slidenum">
              <a:rPr lang="en-IN" smtClean="0"/>
              <a:t>‹#›</a:t>
            </a:fld>
            <a:endParaRPr lang="en-IN"/>
          </a:p>
        </p:txBody>
      </p:sp>
    </p:spTree>
    <p:extLst>
      <p:ext uri="{BB962C8B-B14F-4D97-AF65-F5344CB8AC3E}">
        <p14:creationId xmlns:p14="http://schemas.microsoft.com/office/powerpoint/2010/main" val="2229244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1FFA-3268-5D42-88FF-86FADC3A23B5}"/>
              </a:ext>
            </a:extLst>
          </p:cNvPr>
          <p:cNvSpPr>
            <a:spLocks noGrp="1"/>
          </p:cNvSpPr>
          <p:nvPr>
            <p:ph type="ctrTitle"/>
          </p:nvPr>
        </p:nvSpPr>
        <p:spPr>
          <a:xfrm>
            <a:off x="1154955" y="967409"/>
            <a:ext cx="8825658" cy="2080591"/>
          </a:xfrm>
        </p:spPr>
        <p:txBody>
          <a:bodyPr/>
          <a:lstStyle/>
          <a:p>
            <a:r>
              <a:rPr lang="en-US" dirty="0">
                <a:latin typeface="Times New Roman" panose="02020603050405020304" pitchFamily="18" charset="0"/>
                <a:cs typeface="Times New Roman" panose="02020603050405020304" pitchFamily="18" charset="0"/>
              </a:rPr>
              <a:t>SMART PUBLIC TOILET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C6E843-C73F-ABEE-8819-12ECEDF404BE}"/>
              </a:ext>
            </a:extLst>
          </p:cNvPr>
          <p:cNvSpPr>
            <a:spLocks noGrp="1"/>
          </p:cNvSpPr>
          <p:nvPr>
            <p:ph type="subTitle" idx="1"/>
          </p:nvPr>
        </p:nvSpPr>
        <p:spPr>
          <a:xfrm>
            <a:off x="7593495" y="3684104"/>
            <a:ext cx="4081669" cy="2994992"/>
          </a:xfrm>
        </p:spPr>
        <p:txBody>
          <a:bodyPr>
            <a:normAutofit/>
          </a:bodyPr>
          <a:lstStyle/>
          <a:p>
            <a:r>
              <a:rPr lang="en-US" dirty="0"/>
              <a:t>-by</a:t>
            </a:r>
          </a:p>
          <a:p>
            <a:r>
              <a:rPr lang="en-US" dirty="0" err="1"/>
              <a:t>S.Yuvaraj</a:t>
            </a:r>
            <a:endParaRPr lang="en-US" dirty="0"/>
          </a:p>
          <a:p>
            <a:r>
              <a:rPr lang="en-US" dirty="0" err="1"/>
              <a:t>R.Vishwha</a:t>
            </a:r>
            <a:endParaRPr lang="en-US" dirty="0"/>
          </a:p>
          <a:p>
            <a:r>
              <a:rPr lang="en-US" dirty="0" err="1"/>
              <a:t>M.Thamizhselven</a:t>
            </a:r>
            <a:endParaRPr lang="en-US" dirty="0"/>
          </a:p>
          <a:p>
            <a:r>
              <a:rPr lang="en-US" dirty="0" err="1"/>
              <a:t>m.Madhan</a:t>
            </a:r>
            <a:endParaRPr lang="en-US" dirty="0"/>
          </a:p>
          <a:p>
            <a:r>
              <a:rPr lang="en-US" dirty="0" err="1"/>
              <a:t>Gunal</a:t>
            </a:r>
            <a:endParaRPr lang="en-US" dirty="0"/>
          </a:p>
          <a:p>
            <a:r>
              <a:rPr lang="en-US" dirty="0" err="1"/>
              <a:t>viswesh</a:t>
            </a:r>
            <a:endParaRPr lang="en-IN" dirty="0"/>
          </a:p>
        </p:txBody>
      </p:sp>
    </p:spTree>
    <p:extLst>
      <p:ext uri="{BB962C8B-B14F-4D97-AF65-F5344CB8AC3E}">
        <p14:creationId xmlns:p14="http://schemas.microsoft.com/office/powerpoint/2010/main" val="246753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B0FD-72F2-13C8-35F9-68CB7932266C}"/>
              </a:ext>
            </a:extLst>
          </p:cNvPr>
          <p:cNvSpPr>
            <a:spLocks noGrp="1"/>
          </p:cNvSpPr>
          <p:nvPr>
            <p:ph type="title"/>
          </p:nvPr>
        </p:nvSpPr>
        <p:spPr>
          <a:xfrm>
            <a:off x="646111" y="452718"/>
            <a:ext cx="3289785" cy="872499"/>
          </a:xfrm>
        </p:spPr>
        <p:txBody>
          <a:bodyPr/>
          <a:lstStyle/>
          <a:p>
            <a:r>
              <a:rPr lang="en-IN" sz="2800" dirty="0"/>
              <a:t>ABSTRACT:</a:t>
            </a:r>
          </a:p>
        </p:txBody>
      </p:sp>
      <p:sp>
        <p:nvSpPr>
          <p:cNvPr id="3" name="Content Placeholder 2">
            <a:extLst>
              <a:ext uri="{FF2B5EF4-FFF2-40B4-BE49-F238E27FC236}">
                <a16:creationId xmlns:a16="http://schemas.microsoft.com/office/drawing/2014/main" id="{17137778-ABF1-7653-7488-72CC7C0A339A}"/>
              </a:ext>
            </a:extLst>
          </p:cNvPr>
          <p:cNvSpPr>
            <a:spLocks noGrp="1"/>
          </p:cNvSpPr>
          <p:nvPr>
            <p:ph idx="1"/>
          </p:nvPr>
        </p:nvSpPr>
        <p:spPr>
          <a:xfrm>
            <a:off x="1103312" y="1325218"/>
            <a:ext cx="8946541" cy="4923182"/>
          </a:xfrm>
        </p:spPr>
        <p:txBody>
          <a:bodyPr>
            <a:normAutofit/>
          </a:bodyPr>
          <a:lstStyle/>
          <a:p>
            <a:pPr lvl="1"/>
            <a:r>
              <a:rPr lang="en-US" dirty="0"/>
              <a:t>In the cutting edge world, the advances are definitely grown, yet at the same time the cleanliness in our nation is under </a:t>
            </a:r>
            <a:r>
              <a:rPr lang="en-US" dirty="0" err="1"/>
              <a:t>risk.The</a:t>
            </a:r>
            <a:r>
              <a:rPr lang="en-US" dirty="0"/>
              <a:t> abstract of this paper is to deliver clean and hygiene toilets. All the public toilets should be clean and hygiene. In our country, our government has introduced the scheme called “Swachh Bharat” (Clean India). Keeping the toilets uncontaminated is the one of the objective of Clean India scheme. </a:t>
            </a:r>
            <a:r>
              <a:rPr lang="en-US" dirty="0" err="1"/>
              <a:t>Thispaper</a:t>
            </a:r>
            <a:r>
              <a:rPr lang="en-US" dirty="0"/>
              <a:t> can be helpful to encourage the clean India project. In future, it can show the major part in clean India scheme. In an Existing system, they are focused only on identifying the dirt in the toilets. In our proposed system, we have determined on keeping clean toilets, observing the sweeper’s working activities. It can dodge many syndromes. It may create the </a:t>
            </a:r>
            <a:r>
              <a:rPr lang="en-US" dirty="0" err="1"/>
              <a:t>consciousnessamongst</a:t>
            </a:r>
            <a:r>
              <a:rPr lang="en-US" dirty="0"/>
              <a:t> people about the toilet management. Therefore, our development is to use safe and hygienic toilets. This paper is based on IOT and image-processing concepts using different sensors like smell sensor, IR sensor, sonic sensor, RFID reader. By using these sensors, we can create the smart toilets. </a:t>
            </a:r>
            <a:endParaRPr lang="en-IN" dirty="0"/>
          </a:p>
        </p:txBody>
      </p:sp>
    </p:spTree>
    <p:extLst>
      <p:ext uri="{BB962C8B-B14F-4D97-AF65-F5344CB8AC3E}">
        <p14:creationId xmlns:p14="http://schemas.microsoft.com/office/powerpoint/2010/main" val="206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AE0A-E7C4-2F4F-412E-EAAED862C354}"/>
              </a:ext>
            </a:extLst>
          </p:cNvPr>
          <p:cNvSpPr>
            <a:spLocks noGrp="1"/>
          </p:cNvSpPr>
          <p:nvPr>
            <p:ph type="title"/>
          </p:nvPr>
        </p:nvSpPr>
        <p:spPr>
          <a:xfrm>
            <a:off x="646111" y="452718"/>
            <a:ext cx="9404723" cy="700221"/>
          </a:xfrm>
        </p:spPr>
        <p:txBody>
          <a:bodyPr/>
          <a:lstStyle/>
          <a:p>
            <a:r>
              <a:rPr lang="en-IN" sz="2800" dirty="0"/>
              <a:t>INTRODUCTION:</a:t>
            </a:r>
          </a:p>
        </p:txBody>
      </p:sp>
      <p:sp>
        <p:nvSpPr>
          <p:cNvPr id="3" name="Content Placeholder 2">
            <a:extLst>
              <a:ext uri="{FF2B5EF4-FFF2-40B4-BE49-F238E27FC236}">
                <a16:creationId xmlns:a16="http://schemas.microsoft.com/office/drawing/2014/main" id="{9318358C-3F48-D11F-4736-01D3701EF099}"/>
              </a:ext>
            </a:extLst>
          </p:cNvPr>
          <p:cNvSpPr>
            <a:spLocks noGrp="1"/>
          </p:cNvSpPr>
          <p:nvPr>
            <p:ph idx="1"/>
          </p:nvPr>
        </p:nvSpPr>
        <p:spPr>
          <a:xfrm>
            <a:off x="1103312" y="1630018"/>
            <a:ext cx="8946541" cy="4618382"/>
          </a:xfrm>
        </p:spPr>
        <p:txBody>
          <a:bodyPr/>
          <a:lstStyle/>
          <a:p>
            <a:pPr lvl="1">
              <a:buFont typeface="Wingdings" panose="05000000000000000000" pitchFamily="2" charset="2"/>
              <a:buChar char="q"/>
            </a:pPr>
            <a:r>
              <a:rPr lang="en-US" dirty="0"/>
              <a:t>     In our country, people do not have enough knowledge of using toilets. This leads to several diseases, such as Malaria, Hepatitis, Flu, Cholera, Streptococcus, Typhoid, etc. Hence we introduce the concept in the IOT called "Swachh Shithouse" The term Swachh means ‘Clean’.</a:t>
            </a:r>
          </a:p>
          <a:p>
            <a:pPr lvl="1">
              <a:buFont typeface="Wingdings" panose="05000000000000000000" pitchFamily="2" charset="2"/>
              <a:buChar char="q"/>
            </a:pPr>
            <a:r>
              <a:rPr lang="en-US" dirty="0"/>
              <a:t> Then the term Shithouse means ‘Toilet’.</a:t>
            </a:r>
          </a:p>
          <a:p>
            <a:pPr lvl="1">
              <a:buFont typeface="Wingdings" panose="05000000000000000000" pitchFamily="2" charset="2"/>
              <a:buChar char="q"/>
            </a:pPr>
            <a:r>
              <a:rPr lang="en-US" dirty="0"/>
              <a:t> It is introduce to use and maintain the toilets in the clean and hygienic way.</a:t>
            </a:r>
          </a:p>
          <a:p>
            <a:pPr lvl="1">
              <a:buFont typeface="Wingdings" panose="05000000000000000000" pitchFamily="2" charset="2"/>
              <a:buChar char="q"/>
            </a:pPr>
            <a:r>
              <a:rPr lang="en-US" dirty="0"/>
              <a:t> The project is based on IOT concepts using different sensors like smell sensor, dirt sensor, sonic sensor, RFID reader, Database.</a:t>
            </a:r>
          </a:p>
          <a:p>
            <a:pPr lvl="1">
              <a:buFont typeface="Wingdings" panose="05000000000000000000" pitchFamily="2" charset="2"/>
              <a:buChar char="q"/>
            </a:pPr>
            <a:r>
              <a:rPr lang="en-US" dirty="0"/>
              <a:t> Using these materials we are trying to provide the clean toilets and create the awareness among the people</a:t>
            </a:r>
            <a:endParaRPr lang="en-IN" dirty="0"/>
          </a:p>
        </p:txBody>
      </p:sp>
    </p:spTree>
    <p:extLst>
      <p:ext uri="{BB962C8B-B14F-4D97-AF65-F5344CB8AC3E}">
        <p14:creationId xmlns:p14="http://schemas.microsoft.com/office/powerpoint/2010/main" val="239480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176-B71A-EDF5-E3AD-3FA9F0C98E3E}"/>
              </a:ext>
            </a:extLst>
          </p:cNvPr>
          <p:cNvSpPr>
            <a:spLocks noGrp="1"/>
          </p:cNvSpPr>
          <p:nvPr>
            <p:ph type="title"/>
          </p:nvPr>
        </p:nvSpPr>
        <p:spPr>
          <a:xfrm>
            <a:off x="646111" y="452718"/>
            <a:ext cx="9404723" cy="713473"/>
          </a:xfrm>
        </p:spPr>
        <p:txBody>
          <a:bodyPr/>
          <a:lstStyle/>
          <a:p>
            <a:r>
              <a:rPr lang="en-IN" sz="2800" dirty="0"/>
              <a:t>SCOPE OF THE PROJECT:</a:t>
            </a:r>
          </a:p>
        </p:txBody>
      </p:sp>
      <p:sp>
        <p:nvSpPr>
          <p:cNvPr id="3" name="Content Placeholder 2">
            <a:extLst>
              <a:ext uri="{FF2B5EF4-FFF2-40B4-BE49-F238E27FC236}">
                <a16:creationId xmlns:a16="http://schemas.microsoft.com/office/drawing/2014/main" id="{C48460DE-D484-E172-6707-8D2ECEB0EEBB}"/>
              </a:ext>
            </a:extLst>
          </p:cNvPr>
          <p:cNvSpPr>
            <a:spLocks noGrp="1"/>
          </p:cNvSpPr>
          <p:nvPr>
            <p:ph idx="1"/>
          </p:nvPr>
        </p:nvSpPr>
        <p:spPr/>
        <p:txBody>
          <a:bodyPr/>
          <a:lstStyle/>
          <a:p>
            <a:r>
              <a:rPr lang="en-US" dirty="0"/>
              <a:t>      In this paper we are going to provide the clean toilet. </a:t>
            </a:r>
          </a:p>
          <a:p>
            <a:r>
              <a:rPr lang="en-US" dirty="0"/>
              <a:t>This paper can create the awareness among the people about the clean and hygienic toilets.</a:t>
            </a:r>
          </a:p>
          <a:p>
            <a:r>
              <a:rPr lang="en-US" dirty="0"/>
              <a:t> This paper can ensure the responsibilities of the sweeper. </a:t>
            </a:r>
          </a:p>
          <a:p>
            <a:r>
              <a:rPr lang="en-US" dirty="0"/>
              <a:t>Finally, this concept is the one of the stepping stone to the “Clean and disease free India”. </a:t>
            </a:r>
            <a:endParaRPr lang="en-IN" dirty="0"/>
          </a:p>
        </p:txBody>
      </p:sp>
    </p:spTree>
    <p:extLst>
      <p:ext uri="{BB962C8B-B14F-4D97-AF65-F5344CB8AC3E}">
        <p14:creationId xmlns:p14="http://schemas.microsoft.com/office/powerpoint/2010/main" val="319534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50CF-A379-60B5-3EF8-101488CBFFA5}"/>
              </a:ext>
            </a:extLst>
          </p:cNvPr>
          <p:cNvSpPr>
            <a:spLocks noGrp="1"/>
          </p:cNvSpPr>
          <p:nvPr>
            <p:ph type="title"/>
          </p:nvPr>
        </p:nvSpPr>
        <p:spPr/>
        <p:txBody>
          <a:bodyPr/>
          <a:lstStyle/>
          <a:p>
            <a:r>
              <a:rPr lang="en-IN" sz="2800" dirty="0"/>
              <a:t>EXISTING SYSTEM:</a:t>
            </a:r>
          </a:p>
        </p:txBody>
      </p:sp>
      <p:sp>
        <p:nvSpPr>
          <p:cNvPr id="3" name="Content Placeholder 2">
            <a:extLst>
              <a:ext uri="{FF2B5EF4-FFF2-40B4-BE49-F238E27FC236}">
                <a16:creationId xmlns:a16="http://schemas.microsoft.com/office/drawing/2014/main" id="{64E76BB5-0800-0537-952C-648D51EE549B}"/>
              </a:ext>
            </a:extLst>
          </p:cNvPr>
          <p:cNvSpPr>
            <a:spLocks noGrp="1"/>
          </p:cNvSpPr>
          <p:nvPr>
            <p:ph idx="1"/>
          </p:nvPr>
        </p:nvSpPr>
        <p:spPr/>
        <p:txBody>
          <a:bodyPr/>
          <a:lstStyle/>
          <a:p>
            <a:r>
              <a:rPr lang="en-US" dirty="0"/>
              <a:t>In an existing system, they concentrate more on organizing sewages from the railway system. </a:t>
            </a:r>
          </a:p>
          <a:p>
            <a:r>
              <a:rPr lang="en-US" dirty="0"/>
              <a:t>They are trying to taking all the medical tests through the usage of toilets.</a:t>
            </a:r>
          </a:p>
          <a:p>
            <a:r>
              <a:rPr lang="en-US" dirty="0"/>
              <a:t> They are concentrated on reducing water wastage on toilets, by the implementation of automatic flusher.</a:t>
            </a:r>
            <a:endParaRPr lang="en-IN" dirty="0"/>
          </a:p>
        </p:txBody>
      </p:sp>
    </p:spTree>
    <p:extLst>
      <p:ext uri="{BB962C8B-B14F-4D97-AF65-F5344CB8AC3E}">
        <p14:creationId xmlns:p14="http://schemas.microsoft.com/office/powerpoint/2010/main" val="360022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DC49-6AC6-AAE3-80BB-C83B294A3914}"/>
              </a:ext>
            </a:extLst>
          </p:cNvPr>
          <p:cNvSpPr>
            <a:spLocks noGrp="1"/>
          </p:cNvSpPr>
          <p:nvPr>
            <p:ph type="title"/>
          </p:nvPr>
        </p:nvSpPr>
        <p:spPr>
          <a:xfrm>
            <a:off x="646111" y="452718"/>
            <a:ext cx="9404723" cy="726725"/>
          </a:xfrm>
        </p:spPr>
        <p:txBody>
          <a:bodyPr/>
          <a:lstStyle/>
          <a:p>
            <a:r>
              <a:rPr lang="en-US" sz="2800" dirty="0"/>
              <a:t>ARCHITECTURE OF THE PROPOSED SYSTEM:</a:t>
            </a:r>
            <a:endParaRPr lang="en-IN" sz="2800" dirty="0"/>
          </a:p>
        </p:txBody>
      </p:sp>
      <p:pic>
        <p:nvPicPr>
          <p:cNvPr id="5" name="Content Placeholder 4">
            <a:extLst>
              <a:ext uri="{FF2B5EF4-FFF2-40B4-BE49-F238E27FC236}">
                <a16:creationId xmlns:a16="http://schemas.microsoft.com/office/drawing/2014/main" id="{EB3D34A8-3EB1-AE21-8514-15A947FA43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902" t="37068" r="17014" b="19778"/>
          <a:stretch/>
        </p:blipFill>
        <p:spPr>
          <a:xfrm>
            <a:off x="3207027" y="1656521"/>
            <a:ext cx="5989982" cy="4214192"/>
          </a:xfrm>
        </p:spPr>
      </p:pic>
    </p:spTree>
    <p:extLst>
      <p:ext uri="{BB962C8B-B14F-4D97-AF65-F5344CB8AC3E}">
        <p14:creationId xmlns:p14="http://schemas.microsoft.com/office/powerpoint/2010/main" val="77305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9F01-0E5B-5CD5-88B5-6EF7AFDBF3AF}"/>
              </a:ext>
            </a:extLst>
          </p:cNvPr>
          <p:cNvSpPr>
            <a:spLocks noGrp="1"/>
          </p:cNvSpPr>
          <p:nvPr>
            <p:ph type="title"/>
          </p:nvPr>
        </p:nvSpPr>
        <p:spPr>
          <a:xfrm>
            <a:off x="646111" y="452718"/>
            <a:ext cx="9404723" cy="567699"/>
          </a:xfrm>
        </p:spPr>
        <p:txBody>
          <a:bodyPr/>
          <a:lstStyle/>
          <a:p>
            <a:r>
              <a:rPr lang="en-IN" sz="2800" dirty="0"/>
              <a:t>WORKING PRINCIPLE:</a:t>
            </a:r>
          </a:p>
        </p:txBody>
      </p:sp>
      <p:sp>
        <p:nvSpPr>
          <p:cNvPr id="3" name="Content Placeholder 2">
            <a:extLst>
              <a:ext uri="{FF2B5EF4-FFF2-40B4-BE49-F238E27FC236}">
                <a16:creationId xmlns:a16="http://schemas.microsoft.com/office/drawing/2014/main" id="{989EC123-C0C1-E153-967B-BDA25C3AC031}"/>
              </a:ext>
            </a:extLst>
          </p:cNvPr>
          <p:cNvSpPr>
            <a:spLocks noGrp="1"/>
          </p:cNvSpPr>
          <p:nvPr>
            <p:ph idx="1"/>
          </p:nvPr>
        </p:nvSpPr>
        <p:spPr>
          <a:xfrm>
            <a:off x="1103312" y="1431236"/>
            <a:ext cx="8946541" cy="4817164"/>
          </a:xfrm>
        </p:spPr>
        <p:txBody>
          <a:bodyPr>
            <a:normAutofit fontScale="85000" lnSpcReduction="10000"/>
          </a:bodyPr>
          <a:lstStyle/>
          <a:p>
            <a:pPr>
              <a:buFont typeface="Wingdings" panose="05000000000000000000" pitchFamily="2" charset="2"/>
              <a:buChar char="v"/>
            </a:pPr>
            <a:r>
              <a:rPr lang="en-US" dirty="0"/>
              <a:t> In the first phase, IR sensor is used to discover the dirt present in the toilet. </a:t>
            </a:r>
          </a:p>
          <a:p>
            <a:pPr>
              <a:buFont typeface="Wingdings" panose="05000000000000000000" pitchFamily="2" charset="2"/>
              <a:buChar char="v"/>
            </a:pPr>
            <a:r>
              <a:rPr lang="en-US" dirty="0"/>
              <a:t> Here the set of sample images are given as input.</a:t>
            </a:r>
          </a:p>
          <a:p>
            <a:pPr>
              <a:buFont typeface="Wingdings" panose="05000000000000000000" pitchFamily="2" charset="2"/>
              <a:buChar char="v"/>
            </a:pPr>
            <a:r>
              <a:rPr lang="en-US" dirty="0"/>
              <a:t>  After using the toilet, the sensor senses the basin of the toilet.</a:t>
            </a:r>
          </a:p>
          <a:p>
            <a:pPr>
              <a:buFont typeface="Wingdings" panose="05000000000000000000" pitchFamily="2" charset="2"/>
              <a:buChar char="v"/>
            </a:pPr>
            <a:r>
              <a:rPr lang="en-US" dirty="0"/>
              <a:t>  Then it relates the sensed image with the input image.</a:t>
            </a:r>
          </a:p>
          <a:p>
            <a:pPr>
              <a:buFont typeface="Wingdings" panose="05000000000000000000" pitchFamily="2" charset="2"/>
              <a:buChar char="v"/>
            </a:pPr>
            <a:r>
              <a:rPr lang="en-US" dirty="0"/>
              <a:t>  If the dirt present, it increases the alarm.</a:t>
            </a:r>
          </a:p>
          <a:p>
            <a:pPr>
              <a:buFont typeface="Wingdings" panose="05000000000000000000" pitchFamily="2" charset="2"/>
              <a:buChar char="v"/>
            </a:pPr>
            <a:r>
              <a:rPr lang="en-US" dirty="0"/>
              <a:t>  Then the user wants to be clean the waste. Through this activity, people can get the awareness about the toilet management.</a:t>
            </a:r>
          </a:p>
          <a:p>
            <a:pPr>
              <a:buFont typeface="Wingdings" panose="05000000000000000000" pitchFamily="2" charset="2"/>
              <a:buChar char="v"/>
            </a:pPr>
            <a:r>
              <a:rPr lang="en-US" dirty="0"/>
              <a:t>  In the second phase, Figaro sensor is used to perceive the unwanted gases present in the toilet.</a:t>
            </a:r>
          </a:p>
          <a:p>
            <a:pPr>
              <a:buFont typeface="Wingdings" panose="05000000000000000000" pitchFamily="2" charset="2"/>
              <a:buChar char="v"/>
            </a:pPr>
            <a:r>
              <a:rPr lang="en-US" dirty="0"/>
              <a:t>  In the Figaro sensor, a particular range is to be </a:t>
            </a:r>
            <a:r>
              <a:rPr lang="en-US" dirty="0" err="1"/>
              <a:t>stableearlier</a:t>
            </a:r>
            <a:r>
              <a:rPr lang="en-US" dirty="0"/>
              <a:t> manner. If the range gets extended, it can send the alert message to the sweeper. Then they cleaned it by using proper fragrant.</a:t>
            </a:r>
          </a:p>
          <a:p>
            <a:pPr>
              <a:buFont typeface="Wingdings" panose="05000000000000000000" pitchFamily="2" charset="2"/>
              <a:buChar char="v"/>
            </a:pPr>
            <a:r>
              <a:rPr lang="en-US" dirty="0"/>
              <a:t>  In the third phase, RFID reader (Radio Frequency Identification) is used to observe the sweeper’s activities (absence and presence in the toilet cleaning).</a:t>
            </a:r>
          </a:p>
          <a:p>
            <a:pPr>
              <a:buFont typeface="Wingdings" panose="05000000000000000000" pitchFamily="2" charset="2"/>
              <a:buChar char="v"/>
            </a:pPr>
            <a:r>
              <a:rPr lang="en-US" dirty="0"/>
              <a:t> </a:t>
            </a:r>
            <a:endParaRPr lang="en-IN" dirty="0"/>
          </a:p>
        </p:txBody>
      </p:sp>
    </p:spTree>
    <p:extLst>
      <p:ext uri="{BB962C8B-B14F-4D97-AF65-F5344CB8AC3E}">
        <p14:creationId xmlns:p14="http://schemas.microsoft.com/office/powerpoint/2010/main" val="61645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44E5-6BD2-4A41-4CFA-0CB53AF96C4B}"/>
              </a:ext>
            </a:extLst>
          </p:cNvPr>
          <p:cNvSpPr>
            <a:spLocks noGrp="1"/>
          </p:cNvSpPr>
          <p:nvPr>
            <p:ph type="ctrTitle"/>
          </p:nvPr>
        </p:nvSpPr>
        <p:spPr>
          <a:xfrm>
            <a:off x="1154955" y="-132521"/>
            <a:ext cx="673845" cy="132522"/>
          </a:xfrm>
        </p:spPr>
        <p:txBody>
          <a:bodyPr/>
          <a:lstStyle/>
          <a:p>
            <a:endParaRPr lang="en-IN" dirty="0"/>
          </a:p>
        </p:txBody>
      </p:sp>
      <p:sp>
        <p:nvSpPr>
          <p:cNvPr id="3" name="Subtitle 2">
            <a:extLst>
              <a:ext uri="{FF2B5EF4-FFF2-40B4-BE49-F238E27FC236}">
                <a16:creationId xmlns:a16="http://schemas.microsoft.com/office/drawing/2014/main" id="{9140264E-A8DA-F0A5-1052-5AF8032A0F30}"/>
              </a:ext>
            </a:extLst>
          </p:cNvPr>
          <p:cNvSpPr>
            <a:spLocks noGrp="1"/>
          </p:cNvSpPr>
          <p:nvPr>
            <p:ph type="subTitle" idx="1"/>
          </p:nvPr>
        </p:nvSpPr>
        <p:spPr>
          <a:xfrm>
            <a:off x="1154954" y="649357"/>
            <a:ext cx="8929949" cy="5565913"/>
          </a:xfrm>
        </p:spPr>
        <p:txBody>
          <a:bodyPr>
            <a:normAutofit lnSpcReduction="10000"/>
          </a:bodyPr>
          <a:lstStyle/>
          <a:p>
            <a:pPr marL="342900" indent="-342900">
              <a:buFont typeface="Wingdings" panose="05000000000000000000" pitchFamily="2" charset="2"/>
              <a:buChar char="v"/>
            </a:pPr>
            <a:r>
              <a:rPr lang="en-US" dirty="0"/>
              <a:t> Initially, the sweeper wants to show his/her individuality tag in front of RFID reader. It can be shown before and after cleaning the toilet.</a:t>
            </a:r>
          </a:p>
          <a:p>
            <a:pPr marL="342900" indent="-342900">
              <a:buFont typeface="Wingdings" panose="05000000000000000000" pitchFamily="2" charset="2"/>
              <a:buChar char="v"/>
            </a:pPr>
            <a:r>
              <a:rPr lang="en-US" dirty="0"/>
              <a:t> Then the first phase gets initiated and senses for the dirt presence in the toilet.</a:t>
            </a:r>
          </a:p>
          <a:p>
            <a:pPr marL="342900" indent="-342900">
              <a:buFont typeface="Wingdings" panose="05000000000000000000" pitchFamily="2" charset="2"/>
              <a:buChar char="v"/>
            </a:pPr>
            <a:r>
              <a:rPr lang="en-US" dirty="0"/>
              <a:t>  If the dirt gets noticed, it raises the alarm. </a:t>
            </a:r>
          </a:p>
          <a:p>
            <a:pPr marL="342900" indent="-342900">
              <a:buFont typeface="Wingdings" panose="05000000000000000000" pitchFamily="2" charset="2"/>
              <a:buChar char="v"/>
            </a:pPr>
            <a:r>
              <a:rPr lang="en-US" dirty="0"/>
              <a:t> Through this monitoring activity, the sweeper can realize their roles and responsibilities. Then they protect the people by disposing all the unwanted materials (dirt, unwanted gases) present in the toilet.</a:t>
            </a:r>
          </a:p>
          <a:p>
            <a:pPr marL="342900" indent="-342900">
              <a:buFont typeface="Wingdings" panose="05000000000000000000" pitchFamily="2" charset="2"/>
              <a:buChar char="v"/>
            </a:pPr>
            <a:r>
              <a:rPr lang="en-US" dirty="0"/>
              <a:t>  In the final phase, the sonic sensor is used to detect the depth of the septic tank. </a:t>
            </a:r>
          </a:p>
          <a:p>
            <a:pPr marL="342900" indent="-342900">
              <a:buFont typeface="Wingdings" panose="05000000000000000000" pitchFamily="2" charset="2"/>
              <a:buChar char="v"/>
            </a:pPr>
            <a:r>
              <a:rPr lang="en-US" dirty="0"/>
              <a:t> Here, the range of septic tank is fixed prior manner.  If the sewage reached with the range, then it directs message to an organization. </a:t>
            </a:r>
          </a:p>
          <a:p>
            <a:pPr marL="342900" indent="-342900">
              <a:buFont typeface="Wingdings" panose="05000000000000000000" pitchFamily="2" charset="2"/>
              <a:buChar char="v"/>
            </a:pPr>
            <a:r>
              <a:rPr lang="en-US" dirty="0"/>
              <a:t> All the message transfer can be done by the GSM (Global System for Communication).</a:t>
            </a:r>
            <a:endParaRPr lang="en-IN" dirty="0"/>
          </a:p>
          <a:p>
            <a:endParaRPr lang="en-IN" dirty="0"/>
          </a:p>
        </p:txBody>
      </p:sp>
    </p:spTree>
    <p:extLst>
      <p:ext uri="{BB962C8B-B14F-4D97-AF65-F5344CB8AC3E}">
        <p14:creationId xmlns:p14="http://schemas.microsoft.com/office/powerpoint/2010/main" val="3747426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834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Ion</vt:lpstr>
      <vt:lpstr>SMART PUBLIC TOILET</vt:lpstr>
      <vt:lpstr>ABSTRACT:</vt:lpstr>
      <vt:lpstr>INTRODUCTION:</vt:lpstr>
      <vt:lpstr>SCOPE OF THE PROJECT:</vt:lpstr>
      <vt:lpstr>EXISTING SYSTEM:</vt:lpstr>
      <vt:lpstr>ARCHITECTURE OF THE PROPOSED SYSTEM:</vt:lpstr>
      <vt:lpstr>WORKING PRINCIPLE: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TOILET</dc:title>
  <dc:creator>Admin</dc:creator>
  <cp:lastModifiedBy>Admin</cp:lastModifiedBy>
  <cp:revision>1</cp:revision>
  <dcterms:created xsi:type="dcterms:W3CDTF">2023-10-06T09:51:03Z</dcterms:created>
  <dcterms:modified xsi:type="dcterms:W3CDTF">2023-10-06T10:47:39Z</dcterms:modified>
</cp:coreProperties>
</file>