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6" r:id="rId2"/>
    <p:sldId id="256" r:id="rId3"/>
    <p:sldId id="257" r:id="rId4"/>
    <p:sldId id="259" r:id="rId5"/>
    <p:sldId id="260" r:id="rId6"/>
    <p:sldId id="262" r:id="rId7"/>
    <p:sldId id="267" r:id="rId8"/>
    <p:sldId id="263" r:id="rId9"/>
    <p:sldId id="264" r:id="rId10"/>
    <p:sldId id="269" r:id="rId11"/>
    <p:sldId id="268" r:id="rId12"/>
  </p:sldIdLst>
  <p:sldSz cx="6972300" cy="3930650"/>
  <p:notesSz cx="6972300" cy="3930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76CFE-B187-4E98-8B60-F2A5D7D68CC9}" v="4" dt="2023-10-28T15:54:16.8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anth" userId="8518dc8854b1c469" providerId="LiveId" clId="{3D4860C3-8AB9-4B0B-85C7-542FE8AAAF4F}"/>
    <pc:docChg chg="custSel delSld modSld">
      <pc:chgData name="Kishan kanth" userId="8518dc8854b1c469" providerId="LiveId" clId="{3D4860C3-8AB9-4B0B-85C7-542FE8AAAF4F}" dt="2023-10-10T15:51:01.098" v="437" actId="1076"/>
      <pc:docMkLst>
        <pc:docMk/>
      </pc:docMkLst>
      <pc:sldChg chg="modSp mod">
        <pc:chgData name="Kishan kanth" userId="8518dc8854b1c469" providerId="LiveId" clId="{3D4860C3-8AB9-4B0B-85C7-542FE8AAAF4F}" dt="2023-10-10T15:18:18.727" v="56" actId="113"/>
        <pc:sldMkLst>
          <pc:docMk/>
          <pc:sldMk cId="0" sldId="256"/>
        </pc:sldMkLst>
        <pc:spChg chg="mod">
          <ac:chgData name="Kishan kanth" userId="8518dc8854b1c469" providerId="LiveId" clId="{3D4860C3-8AB9-4B0B-85C7-542FE8AAAF4F}" dt="2023-10-10T15:10:57.348" v="2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18:18.727" v="56" actId="113"/>
          <ac:spMkLst>
            <pc:docMk/>
            <pc:sldMk cId="0" sldId="256"/>
            <ac:spMk id="6" creationId="{2DBAF9C1-2643-DBF0-8950-39A7D8CF8316}"/>
          </ac:spMkLst>
        </pc:spChg>
      </pc:sldChg>
      <pc:sldChg chg="delSp modSp mod">
        <pc:chgData name="Kishan kanth" userId="8518dc8854b1c469" providerId="LiveId" clId="{3D4860C3-8AB9-4B0B-85C7-542FE8AAAF4F}" dt="2023-10-10T15:46:35.870" v="433" actId="255"/>
        <pc:sldMkLst>
          <pc:docMk/>
          <pc:sldMk cId="0" sldId="257"/>
        </pc:sldMkLst>
        <pc:spChg chg="mod">
          <ac:chgData name="Kishan kanth" userId="8518dc8854b1c469" providerId="LiveId" clId="{3D4860C3-8AB9-4B0B-85C7-542FE8AAAF4F}" dt="2023-10-10T15:46:35.870" v="433" actId="255"/>
          <ac:spMkLst>
            <pc:docMk/>
            <pc:sldMk cId="0" sldId="257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22:34.930" v="161" actId="20577"/>
          <ac:spMkLst>
            <pc:docMk/>
            <pc:sldMk cId="0" sldId="257"/>
            <ac:spMk id="5" creationId="{1A6136CC-5DE8-E857-EAC5-E4C927F953CE}"/>
          </ac:spMkLst>
        </pc:spChg>
        <pc:picChg chg="del">
          <ac:chgData name="Kishan kanth" userId="8518dc8854b1c469" providerId="LiveId" clId="{3D4860C3-8AB9-4B0B-85C7-542FE8AAAF4F}" dt="2023-10-10T15:18:29.690" v="57" actId="478"/>
          <ac:picMkLst>
            <pc:docMk/>
            <pc:sldMk cId="0" sldId="257"/>
            <ac:picMk id="2" creationId="{00000000-0000-0000-0000-000000000000}"/>
          </ac:picMkLst>
        </pc:picChg>
      </pc:sldChg>
      <pc:sldChg chg="del">
        <pc:chgData name="Kishan kanth" userId="8518dc8854b1c469" providerId="LiveId" clId="{3D4860C3-8AB9-4B0B-85C7-542FE8AAAF4F}" dt="2023-10-10T15:41:26.894" v="401" actId="2696"/>
        <pc:sldMkLst>
          <pc:docMk/>
          <pc:sldMk cId="0" sldId="258"/>
        </pc:sldMkLst>
      </pc:sldChg>
      <pc:sldChg chg="addSp delSp modSp mod">
        <pc:chgData name="Kishan kanth" userId="8518dc8854b1c469" providerId="LiveId" clId="{3D4860C3-8AB9-4B0B-85C7-542FE8AAAF4F}" dt="2023-10-10T15:27:44.612" v="230" actId="1076"/>
        <pc:sldMkLst>
          <pc:docMk/>
          <pc:sldMk cId="0" sldId="259"/>
        </pc:sldMkLst>
        <pc:spChg chg="mod">
          <ac:chgData name="Kishan kanth" userId="8518dc8854b1c469" providerId="LiveId" clId="{3D4860C3-8AB9-4B0B-85C7-542FE8AAAF4F}" dt="2023-10-10T15:24:51.761" v="213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Kishan kanth" userId="8518dc8854b1c469" providerId="LiveId" clId="{3D4860C3-8AB9-4B0B-85C7-542FE8AAAF4F}" dt="2023-10-10T15:27:44.612" v="230" actId="1076"/>
          <ac:spMkLst>
            <pc:docMk/>
            <pc:sldMk cId="0" sldId="259"/>
            <ac:spMk id="5" creationId="{3ADC178D-27FB-500B-81EB-26D924591B62}"/>
          </ac:spMkLst>
        </pc:spChg>
        <pc:spChg chg="mod">
          <ac:chgData name="Kishan kanth" userId="8518dc8854b1c469" providerId="LiveId" clId="{3D4860C3-8AB9-4B0B-85C7-542FE8AAAF4F}" dt="2023-10-10T15:23:20.401" v="164" actId="20577"/>
          <ac:spMkLst>
            <pc:docMk/>
            <pc:sldMk cId="0" sldId="259"/>
            <ac:spMk id="6" creationId="{9BBF8697-429E-8B88-863A-86F4B08E7B3E}"/>
          </ac:spMkLst>
        </pc:spChg>
        <pc:spChg chg="del mod">
          <ac:chgData name="Kishan kanth" userId="8518dc8854b1c469" providerId="LiveId" clId="{3D4860C3-8AB9-4B0B-85C7-542FE8AAAF4F}" dt="2023-10-10T15:25:16.453" v="215"/>
          <ac:spMkLst>
            <pc:docMk/>
            <pc:sldMk cId="0" sldId="259"/>
            <ac:spMk id="7" creationId="{D9056480-DA84-76A0-BD77-2617F63EB27F}"/>
          </ac:spMkLst>
        </pc:spChg>
        <pc:picChg chg="add mod">
          <ac:chgData name="Kishan kanth" userId="8518dc8854b1c469" providerId="LiveId" clId="{3D4860C3-8AB9-4B0B-85C7-542FE8AAAF4F}" dt="2023-10-10T15:26:11.131" v="221" actId="1076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3D4860C3-8AB9-4B0B-85C7-542FE8AAAF4F}" dt="2023-10-10T15:29:12.321" v="263" actId="1076"/>
        <pc:sldMkLst>
          <pc:docMk/>
          <pc:sldMk cId="0" sldId="260"/>
        </pc:sldMkLst>
        <pc:spChg chg="mod">
          <ac:chgData name="Kishan kanth" userId="8518dc8854b1c469" providerId="LiveId" clId="{3D4860C3-8AB9-4B0B-85C7-542FE8AAAF4F}" dt="2023-10-10T15:29:12.321" v="263" actId="1076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28:33.521" v="239"/>
          <ac:spMkLst>
            <pc:docMk/>
            <pc:sldMk cId="0" sldId="260"/>
            <ac:spMk id="5" creationId="{B7262205-21F3-EA93-ECA8-AD48E10FCFF7}"/>
          </ac:spMkLst>
        </pc:spChg>
        <pc:picChg chg="add mod">
          <ac:chgData name="Kishan kanth" userId="8518dc8854b1c469" providerId="LiveId" clId="{3D4860C3-8AB9-4B0B-85C7-542FE8AAAF4F}" dt="2023-10-10T15:28:25.608" v="237" actId="1076"/>
          <ac:picMkLst>
            <pc:docMk/>
            <pc:sldMk cId="0" sldId="260"/>
            <ac:picMk id="2" creationId="{025E398B-606C-8ABD-0997-A8D8671F0673}"/>
          </ac:picMkLst>
        </pc:picChg>
      </pc:sldChg>
      <pc:sldChg chg="modSp del mod">
        <pc:chgData name="Kishan kanth" userId="8518dc8854b1c469" providerId="LiveId" clId="{3D4860C3-8AB9-4B0B-85C7-542FE8AAAF4F}" dt="2023-10-10T15:30:16.843" v="287" actId="2696"/>
        <pc:sldMkLst>
          <pc:docMk/>
          <pc:sldMk cId="0" sldId="261"/>
        </pc:sldMkLst>
        <pc:spChg chg="mod">
          <ac:chgData name="Kishan kanth" userId="8518dc8854b1c469" providerId="LiveId" clId="{3D4860C3-8AB9-4B0B-85C7-542FE8AAAF4F}" dt="2023-10-10T15:29:54.951" v="285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0:04.458" v="286" actId="6549"/>
          <ac:spMkLst>
            <pc:docMk/>
            <pc:sldMk cId="0" sldId="261"/>
            <ac:spMk id="6" creationId="{1D37BA5D-821E-5418-982C-E6F17DAFF26E}"/>
          </ac:spMkLst>
        </pc:spChg>
      </pc:sldChg>
      <pc:sldChg chg="addSp delSp modSp mod">
        <pc:chgData name="Kishan kanth" userId="8518dc8854b1c469" providerId="LiveId" clId="{3D4860C3-8AB9-4B0B-85C7-542FE8AAAF4F}" dt="2023-10-10T15:33:32.496" v="342" actId="207"/>
        <pc:sldMkLst>
          <pc:docMk/>
          <pc:sldMk cId="0" sldId="262"/>
        </pc:sldMkLst>
        <pc:spChg chg="mod">
          <ac:chgData name="Kishan kanth" userId="8518dc8854b1c469" providerId="LiveId" clId="{3D4860C3-8AB9-4B0B-85C7-542FE8AAAF4F}" dt="2023-10-10T15:33:32.496" v="342" actId="207"/>
          <ac:spMkLst>
            <pc:docMk/>
            <pc:sldMk cId="0" sldId="262"/>
            <ac:spMk id="12" creationId="{7538CFBE-C6DE-5E78-E2C8-79BC5226A3E8}"/>
          </ac:spMkLst>
        </pc:spChg>
        <pc:spChg chg="del mod">
          <ac:chgData name="Kishan kanth" userId="8518dc8854b1c469" providerId="LiveId" clId="{3D4860C3-8AB9-4B0B-85C7-542FE8AAAF4F}" dt="2023-10-10T15:32:41.621" v="338"/>
          <ac:spMkLst>
            <pc:docMk/>
            <pc:sldMk cId="0" sldId="262"/>
            <ac:spMk id="13" creationId="{1320269A-F72A-74B2-775E-33DBD6A11D09}"/>
          </ac:spMkLst>
        </pc:spChg>
        <pc:picChg chg="add mod">
          <ac:chgData name="Kishan kanth" userId="8518dc8854b1c469" providerId="LiveId" clId="{3D4860C3-8AB9-4B0B-85C7-542FE8AAAF4F}" dt="2023-10-10T15:32:39.401" v="336" actId="1076"/>
          <ac:picMkLst>
            <pc:docMk/>
            <pc:sldMk cId="0" sldId="262"/>
            <ac:picMk id="3" creationId="{8D5F269C-53C1-41B6-96FF-187CC335829F}"/>
          </ac:picMkLst>
        </pc:picChg>
      </pc:sldChg>
      <pc:sldChg chg="modSp mod">
        <pc:chgData name="Kishan kanth" userId="8518dc8854b1c469" providerId="LiveId" clId="{3D4860C3-8AB9-4B0B-85C7-542FE8AAAF4F}" dt="2023-10-10T15:38:40.946" v="390" actId="20577"/>
        <pc:sldMkLst>
          <pc:docMk/>
          <pc:sldMk cId="0" sldId="263"/>
        </pc:sldMkLst>
        <pc:spChg chg="mod">
          <ac:chgData name="Kishan kanth" userId="8518dc8854b1c469" providerId="LiveId" clId="{3D4860C3-8AB9-4B0B-85C7-542FE8AAAF4F}" dt="2023-10-10T15:35:23.605" v="382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8:40.946" v="390" actId="20577"/>
          <ac:spMkLst>
            <pc:docMk/>
            <pc:sldMk cId="0" sldId="263"/>
            <ac:spMk id="8" creationId="{CF1D0AA9-184F-9D68-9F1F-5A27C93816BD}"/>
          </ac:spMkLst>
        </pc:spChg>
      </pc:sldChg>
      <pc:sldChg chg="modSp mod">
        <pc:chgData name="Kishan kanth" userId="8518dc8854b1c469" providerId="LiveId" clId="{3D4860C3-8AB9-4B0B-85C7-542FE8AAAF4F}" dt="2023-10-10T15:40:29.925" v="400" actId="20577"/>
        <pc:sldMkLst>
          <pc:docMk/>
          <pc:sldMk cId="0" sldId="264"/>
        </pc:sldMkLst>
        <pc:spChg chg="mod">
          <ac:chgData name="Kishan kanth" userId="8518dc8854b1c469" providerId="LiveId" clId="{3D4860C3-8AB9-4B0B-85C7-542FE8AAAF4F}" dt="2023-10-10T15:39:36.270" v="393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40:29.925" v="400" actId="20577"/>
          <ac:spMkLst>
            <pc:docMk/>
            <pc:sldMk cId="0" sldId="264"/>
            <ac:spMk id="6" creationId="{00000000-0000-0000-0000-000000000000}"/>
          </ac:spMkLst>
        </pc:spChg>
      </pc:sldChg>
      <pc:sldChg chg="delSp modSp mod">
        <pc:chgData name="Kishan kanth" userId="8518dc8854b1c469" providerId="LiveId" clId="{3D4860C3-8AB9-4B0B-85C7-542FE8AAAF4F}" dt="2023-10-10T15:51:01.098" v="437" actId="1076"/>
        <pc:sldMkLst>
          <pc:docMk/>
          <pc:sldMk cId="0" sldId="265"/>
        </pc:sldMkLst>
        <pc:spChg chg="mod">
          <ac:chgData name="Kishan kanth" userId="8518dc8854b1c469" providerId="LiveId" clId="{3D4860C3-8AB9-4B0B-85C7-542FE8AAAF4F}" dt="2023-10-10T15:43:34.222" v="432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42:42.229" v="404"/>
          <ac:spMkLst>
            <pc:docMk/>
            <pc:sldMk cId="0" sldId="265"/>
            <ac:spMk id="3" creationId="{00000000-0000-0000-0000-000000000000}"/>
          </ac:spMkLst>
        </pc:spChg>
        <pc:inkChg chg="mod">
          <ac:chgData name="Kishan kanth" userId="8518dc8854b1c469" providerId="LiveId" clId="{3D4860C3-8AB9-4B0B-85C7-542FE8AAAF4F}" dt="2023-10-10T15:42:46.410" v="405" actId="1076"/>
          <ac:inkMkLst>
            <pc:docMk/>
            <pc:sldMk cId="0" sldId="265"/>
            <ac:inkMk id="7" creationId="{93938156-7875-1F2F-BF87-22342A715527}"/>
          </ac:inkMkLst>
        </pc:inkChg>
        <pc:inkChg chg="mod">
          <ac:chgData name="Kishan kanth" userId="8518dc8854b1c469" providerId="LiveId" clId="{3D4860C3-8AB9-4B0B-85C7-542FE8AAAF4F}" dt="2023-10-10T15:50:57.761" v="436" actId="1076"/>
          <ac:inkMkLst>
            <pc:docMk/>
            <pc:sldMk cId="0" sldId="265"/>
            <ac:inkMk id="9" creationId="{3DC7EFF0-61A6-7FED-8B7A-E8CAC43C0E02}"/>
          </ac:inkMkLst>
        </pc:inkChg>
        <pc:inkChg chg="mod">
          <ac:chgData name="Kishan kanth" userId="8518dc8854b1c469" providerId="LiveId" clId="{3D4860C3-8AB9-4B0B-85C7-542FE8AAAF4F}" dt="2023-10-10T15:51:01.098" v="437" actId="1076"/>
          <ac:inkMkLst>
            <pc:docMk/>
            <pc:sldMk cId="0" sldId="265"/>
            <ac:inkMk id="10" creationId="{2C0C9DB8-1AE5-9F56-644E-F1A12A005520}"/>
          </ac:inkMkLst>
        </pc:inkChg>
      </pc:sldChg>
    </pc:docChg>
  </pc:docChgLst>
  <pc:docChgLst>
    <pc:chgData name="Kishan kanth" userId="8518dc8854b1c469" providerId="LiveId" clId="{BBB76CFE-B187-4E98-8B60-F2A5D7D68CC9}"/>
    <pc:docChg chg="addSld modSld">
      <pc:chgData name="Kishan kanth" userId="8518dc8854b1c469" providerId="LiveId" clId="{BBB76CFE-B187-4E98-8B60-F2A5D7D68CC9}" dt="2023-10-28T15:55:20.979" v="74" actId="20577"/>
      <pc:docMkLst>
        <pc:docMk/>
      </pc:docMkLst>
      <pc:sldChg chg="modSp mod">
        <pc:chgData name="Kishan kanth" userId="8518dc8854b1c469" providerId="LiveId" clId="{BBB76CFE-B187-4E98-8B60-F2A5D7D68CC9}" dt="2023-10-28T15:55:20.979" v="74" actId="20577"/>
        <pc:sldMkLst>
          <pc:docMk/>
          <pc:sldMk cId="0" sldId="262"/>
        </pc:sldMkLst>
        <pc:spChg chg="mod">
          <ac:chgData name="Kishan kanth" userId="8518dc8854b1c469" providerId="LiveId" clId="{BBB76CFE-B187-4E98-8B60-F2A5D7D68CC9}" dt="2023-10-28T15:55:20.979" v="74" actId="20577"/>
          <ac:spMkLst>
            <pc:docMk/>
            <pc:sldMk cId="0" sldId="262"/>
            <ac:spMk id="12" creationId="{7538CFBE-C6DE-5E78-E2C8-79BC5226A3E8}"/>
          </ac:spMkLst>
        </pc:spChg>
      </pc:sldChg>
      <pc:sldChg chg="addSp modSp new mod">
        <pc:chgData name="Kishan kanth" userId="8518dc8854b1c469" providerId="LiveId" clId="{BBB76CFE-B187-4E98-8B60-F2A5D7D68CC9}" dt="2023-10-28T15:53:37.494" v="61" actId="122"/>
        <pc:sldMkLst>
          <pc:docMk/>
          <pc:sldMk cId="3822222231" sldId="269"/>
        </pc:sldMkLst>
        <pc:spChg chg="add mod">
          <ac:chgData name="Kishan kanth" userId="8518dc8854b1c469" providerId="LiveId" clId="{BBB76CFE-B187-4E98-8B60-F2A5D7D68CC9}" dt="2023-10-28T15:52:21.819" v="27" actId="1076"/>
          <ac:spMkLst>
            <pc:docMk/>
            <pc:sldMk cId="3822222231" sldId="269"/>
            <ac:spMk id="4" creationId="{333D7F96-2264-6FD0-D58F-6B9783D79ABC}"/>
          </ac:spMkLst>
        </pc:spChg>
        <pc:spChg chg="add mod">
          <ac:chgData name="Kishan kanth" userId="8518dc8854b1c469" providerId="LiveId" clId="{BBB76CFE-B187-4E98-8B60-F2A5D7D68CC9}" dt="2023-10-28T15:53:37.494" v="61" actId="122"/>
          <ac:spMkLst>
            <pc:docMk/>
            <pc:sldMk cId="3822222231" sldId="269"/>
            <ac:spMk id="5" creationId="{7D204224-4FD6-D67C-FB9D-CE8CC61BF266}"/>
          </ac:spMkLst>
        </pc:spChg>
        <pc:picChg chg="add mod">
          <ac:chgData name="Kishan kanth" userId="8518dc8854b1c469" providerId="LiveId" clId="{BBB76CFE-B187-4E98-8B60-F2A5D7D68CC9}" dt="2023-10-28T15:51:28.556" v="3" actId="1076"/>
          <ac:picMkLst>
            <pc:docMk/>
            <pc:sldMk cId="3822222231" sldId="269"/>
            <ac:picMk id="3" creationId="{4464B186-38AF-B31F-F11B-18C886106DC6}"/>
          </ac:picMkLst>
        </pc:picChg>
      </pc:sldChg>
    </pc:docChg>
  </pc:docChgLst>
  <pc:docChgLst>
    <pc:chgData name="Kishan kanth" userId="8518dc8854b1c469" providerId="LiveId" clId="{A34027DB-B597-40B8-9A56-2C1538E9E0E7}"/>
    <pc:docChg chg="undo redo custSel addSld delSld modSld modMainMaster">
      <pc:chgData name="Kishan kanth" userId="8518dc8854b1c469" providerId="LiveId" clId="{A34027DB-B597-40B8-9A56-2C1538E9E0E7}" dt="2023-10-15T08:49:45.485" v="392" actId="207"/>
      <pc:docMkLst>
        <pc:docMk/>
      </pc:docMkLst>
      <pc:sldChg chg="modSp mod">
        <pc:chgData name="Kishan kanth" userId="8518dc8854b1c469" providerId="LiveId" clId="{A34027DB-B597-40B8-9A56-2C1538E9E0E7}" dt="2023-10-15T08:45:56.305" v="360" actId="207"/>
        <pc:sldMkLst>
          <pc:docMk/>
          <pc:sldMk cId="0" sldId="256"/>
        </pc:sldMkLst>
        <pc:spChg chg="mod">
          <ac:chgData name="Kishan kanth" userId="8518dc8854b1c469" providerId="LiveId" clId="{A34027DB-B597-40B8-9A56-2C1538E9E0E7}" dt="2023-10-15T06:07:08.089" v="1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5:56.305" v="360" actId="207"/>
          <ac:spMkLst>
            <pc:docMk/>
            <pc:sldMk cId="0" sldId="256"/>
            <ac:spMk id="6" creationId="{2DBAF9C1-2643-DBF0-8950-39A7D8CF8316}"/>
          </ac:spMkLst>
        </pc:spChg>
      </pc:sldChg>
      <pc:sldChg chg="modSp mod">
        <pc:chgData name="Kishan kanth" userId="8518dc8854b1c469" providerId="LiveId" clId="{A34027DB-B597-40B8-9A56-2C1538E9E0E7}" dt="2023-10-15T08:47:11.755" v="371" actId="207"/>
        <pc:sldMkLst>
          <pc:docMk/>
          <pc:sldMk cId="0" sldId="257"/>
        </pc:sldMkLst>
        <pc:spChg chg="mod">
          <ac:chgData name="Kishan kanth" userId="8518dc8854b1c469" providerId="LiveId" clId="{A34027DB-B597-40B8-9A56-2C1538E9E0E7}" dt="2023-10-15T08:47:11.755" v="371" actId="207"/>
          <ac:spMkLst>
            <pc:docMk/>
            <pc:sldMk cId="0" sldId="257"/>
            <ac:spMk id="5" creationId="{1A6136CC-5DE8-E857-EAC5-E4C927F953CE}"/>
          </ac:spMkLst>
        </pc:spChg>
      </pc:sldChg>
      <pc:sldChg chg="delSp modSp mod">
        <pc:chgData name="Kishan kanth" userId="8518dc8854b1c469" providerId="LiveId" clId="{A34027DB-B597-40B8-9A56-2C1538E9E0E7}" dt="2023-10-15T08:47:52.146" v="376" actId="207"/>
        <pc:sldMkLst>
          <pc:docMk/>
          <pc:sldMk cId="0" sldId="259"/>
        </pc:sldMkLst>
        <pc:spChg chg="mod">
          <ac:chgData name="Kishan kanth" userId="8518dc8854b1c469" providerId="LiveId" clId="{A34027DB-B597-40B8-9A56-2C1538E9E0E7}" dt="2023-10-15T06:09:06.880" v="17" actId="122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7:52.146" v="376" actId="207"/>
          <ac:spMkLst>
            <pc:docMk/>
            <pc:sldMk cId="0" sldId="259"/>
            <ac:spMk id="5" creationId="{3ADC178D-27FB-500B-81EB-26D924591B62}"/>
          </ac:spMkLst>
        </pc:spChg>
        <pc:picChg chg="del">
          <ac:chgData name="Kishan kanth" userId="8518dc8854b1c469" providerId="LiveId" clId="{A34027DB-B597-40B8-9A56-2C1538E9E0E7}" dt="2023-10-15T06:09:10.715" v="18" actId="478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A34027DB-B597-40B8-9A56-2C1538E9E0E7}" dt="2023-10-15T08:48:37.895" v="384" actId="207"/>
        <pc:sldMkLst>
          <pc:docMk/>
          <pc:sldMk cId="0" sldId="260"/>
        </pc:sldMkLst>
        <pc:spChg chg="mod">
          <ac:chgData name="Kishan kanth" userId="8518dc8854b1c469" providerId="LiveId" clId="{A34027DB-B597-40B8-9A56-2C1538E9E0E7}" dt="2023-10-15T06:15:33.747" v="73" actId="1076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8:48:37.895" v="384" actId="207"/>
          <ac:spMkLst>
            <pc:docMk/>
            <pc:sldMk cId="0" sldId="260"/>
            <ac:spMk id="4" creationId="{B1A2E5AB-FC8A-AD03-5D62-6190815305CD}"/>
          </ac:spMkLst>
        </pc:spChg>
        <pc:picChg chg="del">
          <ac:chgData name="Kishan kanth" userId="8518dc8854b1c469" providerId="LiveId" clId="{A34027DB-B597-40B8-9A56-2C1538E9E0E7}" dt="2023-10-15T06:11:20.780" v="38" actId="478"/>
          <ac:picMkLst>
            <pc:docMk/>
            <pc:sldMk cId="0" sldId="260"/>
            <ac:picMk id="2" creationId="{025E398B-606C-8ABD-0997-A8D8671F0673}"/>
          </ac:picMkLst>
        </pc:picChg>
      </pc:sldChg>
      <pc:sldChg chg="modSp mod">
        <pc:chgData name="Kishan kanth" userId="8518dc8854b1c469" providerId="LiveId" clId="{A34027DB-B597-40B8-9A56-2C1538E9E0E7}" dt="2023-10-15T08:48:56.945" v="385" actId="207"/>
        <pc:sldMkLst>
          <pc:docMk/>
          <pc:sldMk cId="0" sldId="262"/>
        </pc:sldMkLst>
        <pc:spChg chg="mod">
          <ac:chgData name="Kishan kanth" userId="8518dc8854b1c469" providerId="LiveId" clId="{A34027DB-B597-40B8-9A56-2C1538E9E0E7}" dt="2023-10-15T08:48:56.945" v="385" actId="207"/>
          <ac:spMkLst>
            <pc:docMk/>
            <pc:sldMk cId="0" sldId="262"/>
            <ac:spMk id="12" creationId="{7538CFBE-C6DE-5E78-E2C8-79BC5226A3E8}"/>
          </ac:spMkLst>
        </pc:spChg>
        <pc:picChg chg="mod">
          <ac:chgData name="Kishan kanth" userId="8518dc8854b1c469" providerId="LiveId" clId="{A34027DB-B597-40B8-9A56-2C1538E9E0E7}" dt="2023-10-15T06:44:01.185" v="323" actId="1036"/>
          <ac:picMkLst>
            <pc:docMk/>
            <pc:sldMk cId="0" sldId="262"/>
            <ac:picMk id="3" creationId="{8D5F269C-53C1-41B6-96FF-187CC335829F}"/>
          </ac:picMkLst>
        </pc:picChg>
      </pc:sldChg>
      <pc:sldChg chg="addSp modSp mod">
        <pc:chgData name="Kishan kanth" userId="8518dc8854b1c469" providerId="LiveId" clId="{A34027DB-B597-40B8-9A56-2C1538E9E0E7}" dt="2023-10-15T08:49:38.576" v="391" actId="207"/>
        <pc:sldMkLst>
          <pc:docMk/>
          <pc:sldMk cId="0" sldId="263"/>
        </pc:sldMkLst>
        <pc:spChg chg="add mod">
          <ac:chgData name="Kishan kanth" userId="8518dc8854b1c469" providerId="LiveId" clId="{A34027DB-B597-40B8-9A56-2C1538E9E0E7}" dt="2023-10-15T08:49:33.198" v="390" actId="207"/>
          <ac:spMkLst>
            <pc:docMk/>
            <pc:sldMk cId="0" sldId="263"/>
            <ac:spMk id="2" creationId="{78A2EC19-78BA-B400-4C42-164F222D159F}"/>
          </ac:spMkLst>
        </pc:spChg>
        <pc:spChg chg="mod">
          <ac:chgData name="Kishan kanth" userId="8518dc8854b1c469" providerId="LiveId" clId="{A34027DB-B597-40B8-9A56-2C1538E9E0E7}" dt="2023-10-15T08:49:12.759" v="387" actId="20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6:30:17.965" v="193" actId="14100"/>
          <ac:spMkLst>
            <pc:docMk/>
            <pc:sldMk cId="0" sldId="263"/>
            <ac:spMk id="4" creationId="{2CCB5564-D9A5-5E02-EE35-2C6BBCA13781}"/>
          </ac:spMkLst>
        </pc:spChg>
        <pc:spChg chg="add mod">
          <ac:chgData name="Kishan kanth" userId="8518dc8854b1c469" providerId="LiveId" clId="{A34027DB-B597-40B8-9A56-2C1538E9E0E7}" dt="2023-10-15T08:49:38.576" v="391" actId="207"/>
          <ac:spMkLst>
            <pc:docMk/>
            <pc:sldMk cId="0" sldId="263"/>
            <ac:spMk id="5" creationId="{DD6962E9-999F-10EF-F663-64373AF07003}"/>
          </ac:spMkLst>
        </pc:spChg>
        <pc:spChg chg="add mod">
          <ac:chgData name="Kishan kanth" userId="8518dc8854b1c469" providerId="LiveId" clId="{A34027DB-B597-40B8-9A56-2C1538E9E0E7}" dt="2023-10-15T06:32:06.485" v="217" actId="20577"/>
          <ac:spMkLst>
            <pc:docMk/>
            <pc:sldMk cId="0" sldId="263"/>
            <ac:spMk id="6" creationId="{6DABC2BA-1C79-2F00-538D-443A0FB83BDE}"/>
          </ac:spMkLst>
        </pc:spChg>
        <pc:spChg chg="mod">
          <ac:chgData name="Kishan kanth" userId="8518dc8854b1c469" providerId="LiveId" clId="{A34027DB-B597-40B8-9A56-2C1538E9E0E7}" dt="2023-10-15T08:49:29.331" v="389" actId="207"/>
          <ac:spMkLst>
            <pc:docMk/>
            <pc:sldMk cId="0" sldId="263"/>
            <ac:spMk id="8" creationId="{CF1D0AA9-184F-9D68-9F1F-5A27C93816BD}"/>
          </ac:spMkLst>
        </pc:spChg>
      </pc:sldChg>
      <pc:sldChg chg="addSp delSp modSp mod modAnim">
        <pc:chgData name="Kishan kanth" userId="8518dc8854b1c469" providerId="LiveId" clId="{A34027DB-B597-40B8-9A56-2C1538E9E0E7}" dt="2023-10-15T08:49:45.485" v="392" actId="207"/>
        <pc:sldMkLst>
          <pc:docMk/>
          <pc:sldMk cId="0" sldId="264"/>
        </pc:sldMkLst>
        <pc:spChg chg="mod">
          <ac:chgData name="Kishan kanth" userId="8518dc8854b1c469" providerId="LiveId" clId="{A34027DB-B597-40B8-9A56-2C1538E9E0E7}" dt="2023-10-15T08:49:45.485" v="392" actId="207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Kishan kanth" userId="8518dc8854b1c469" providerId="LiveId" clId="{A34027DB-B597-40B8-9A56-2C1538E9E0E7}" dt="2023-10-15T06:24:58.092" v="92"/>
          <ac:spMkLst>
            <pc:docMk/>
            <pc:sldMk cId="0" sldId="264"/>
            <ac:spMk id="6" creationId="{00000000-0000-0000-0000-000000000000}"/>
          </ac:spMkLst>
        </pc:spChg>
        <pc:picChg chg="add mod">
          <ac:chgData name="Kishan kanth" userId="8518dc8854b1c469" providerId="LiveId" clId="{A34027DB-B597-40B8-9A56-2C1538E9E0E7}" dt="2023-10-15T06:24:09.798" v="90" actId="1076"/>
          <ac:picMkLst>
            <pc:docMk/>
            <pc:sldMk cId="0" sldId="264"/>
            <ac:picMk id="7" creationId="{1C275B40-E7C2-C8D0-3E88-058074C6BFEC}"/>
          </ac:picMkLst>
        </pc:picChg>
      </pc:sldChg>
      <pc:sldChg chg="del">
        <pc:chgData name="Kishan kanth" userId="8518dc8854b1c469" providerId="LiveId" clId="{A34027DB-B597-40B8-9A56-2C1538E9E0E7}" dt="2023-10-15T06:44:39.567" v="326" actId="47"/>
        <pc:sldMkLst>
          <pc:docMk/>
          <pc:sldMk cId="0" sldId="265"/>
        </pc:sldMkLst>
      </pc:sldChg>
      <pc:sldChg chg="addSp modSp new mod">
        <pc:chgData name="Kishan kanth" userId="8518dc8854b1c469" providerId="LiveId" clId="{A34027DB-B597-40B8-9A56-2C1538E9E0E7}" dt="2023-10-15T08:49:02.548" v="386" actId="207"/>
        <pc:sldMkLst>
          <pc:docMk/>
          <pc:sldMk cId="1342657093" sldId="267"/>
        </pc:sldMkLst>
        <pc:spChg chg="add mod">
          <ac:chgData name="Kishan kanth" userId="8518dc8854b1c469" providerId="LiveId" clId="{A34027DB-B597-40B8-9A56-2C1538E9E0E7}" dt="2023-10-15T08:49:02.548" v="386" actId="207"/>
          <ac:spMkLst>
            <pc:docMk/>
            <pc:sldMk cId="1342657093" sldId="267"/>
            <ac:spMk id="4" creationId="{8EAAC77A-C6AC-B30E-2D64-3F2DFB60745D}"/>
          </ac:spMkLst>
        </pc:spChg>
        <pc:picChg chg="add mod">
          <ac:chgData name="Kishan kanth" userId="8518dc8854b1c469" providerId="LiveId" clId="{A34027DB-B597-40B8-9A56-2C1538E9E0E7}" dt="2023-10-15T06:37:34.759" v="227" actId="14100"/>
          <ac:picMkLst>
            <pc:docMk/>
            <pc:sldMk cId="1342657093" sldId="267"/>
            <ac:picMk id="3" creationId="{9051EC68-BE18-6638-034C-1F1A074B192F}"/>
          </ac:picMkLst>
        </pc:picChg>
      </pc:sldChg>
      <pc:sldChg chg="addSp modSp new mod">
        <pc:chgData name="Kishan kanth" userId="8518dc8854b1c469" providerId="LiveId" clId="{A34027DB-B597-40B8-9A56-2C1538E9E0E7}" dt="2023-10-15T06:45:33.782" v="354" actId="122"/>
        <pc:sldMkLst>
          <pc:docMk/>
          <pc:sldMk cId="3268815123" sldId="268"/>
        </pc:sldMkLst>
        <pc:spChg chg="add mod">
          <ac:chgData name="Kishan kanth" userId="8518dc8854b1c469" providerId="LiveId" clId="{A34027DB-B597-40B8-9A56-2C1538E9E0E7}" dt="2023-10-15T06:45:33.782" v="354" actId="122"/>
          <ac:spMkLst>
            <pc:docMk/>
            <pc:sldMk cId="3268815123" sldId="268"/>
            <ac:spMk id="2" creationId="{3D9C8883-954F-8FBE-4CD1-7CB640E44EFC}"/>
          </ac:spMkLst>
        </pc:spChg>
      </pc:sldChg>
      <pc:sldMasterChg chg="delSldLayout modSldLayout">
        <pc:chgData name="Kishan kanth" userId="8518dc8854b1c469" providerId="LiveId" clId="{A34027DB-B597-40B8-9A56-2C1538E9E0E7}" dt="2023-10-15T06:44:39.567" v="326" actId="47"/>
        <pc:sldMasterMkLst>
          <pc:docMk/>
          <pc:sldMasterMk cId="331879489" sldId="2147483666"/>
        </pc:sldMasterMkLst>
        <pc:sldLayoutChg chg="delSp del">
          <pc:chgData name="Kishan kanth" userId="8518dc8854b1c469" providerId="LiveId" clId="{A34027DB-B597-40B8-9A56-2C1538E9E0E7}" dt="2023-10-15T06:44:39.567" v="326" actId="47"/>
          <pc:sldLayoutMkLst>
            <pc:docMk/>
            <pc:sldMasterMk cId="331879489" sldId="2147483666"/>
            <pc:sldLayoutMk cId="115845099" sldId="2147483684"/>
          </pc:sldLayoutMkLst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6" creationId="{00000000-0000-0000-0000-000000000000}"/>
            </ac:spMkLst>
          </pc:spChg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7" creationId="{00000000-0000-0000-0000-000000000000}"/>
            </ac:spMkLst>
          </pc:sp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8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9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0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1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90" y="829804"/>
            <a:ext cx="5047173" cy="1908343"/>
          </a:xfrm>
        </p:spPr>
        <p:txBody>
          <a:bodyPr anchor="b"/>
          <a:lstStyle>
            <a:lvl1pPr>
              <a:defRPr sz="4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90" y="2738147"/>
            <a:ext cx="5047173" cy="49372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1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2751447"/>
            <a:ext cx="5047173" cy="324825"/>
          </a:xfrm>
        </p:spPr>
        <p:txBody>
          <a:bodyPr anchor="b">
            <a:normAutofit/>
          </a:bodyPr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490" y="393065"/>
            <a:ext cx="5047173" cy="208664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3076272"/>
            <a:ext cx="5047172" cy="282970"/>
          </a:xfrm>
        </p:spPr>
        <p:txBody>
          <a:bodyPr>
            <a:normAutofit/>
          </a:bodyPr>
          <a:lstStyle>
            <a:lvl1pPr marL="0" indent="0">
              <a:buNone/>
              <a:defRPr sz="686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5047174" cy="1135521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096346"/>
            <a:ext cx="5047174" cy="1353891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90" y="829804"/>
            <a:ext cx="4574608" cy="1331638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03948" y="2161442"/>
            <a:ext cx="4163049" cy="196116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80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493571"/>
            <a:ext cx="5047174" cy="960826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3713" y="556672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77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5874" y="1498088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7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18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1790630"/>
            <a:ext cx="5047174" cy="947517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89" y="2738147"/>
            <a:ext cx="5047174" cy="493137"/>
          </a:xfrm>
        </p:spPr>
        <p:txBody>
          <a:bodyPr anchor="t"/>
          <a:lstStyle>
            <a:lvl1pPr marL="0" indent="0" algn="l">
              <a:buNone/>
              <a:defRPr sz="11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67" y="1135521"/>
            <a:ext cx="1685239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3127" y="1528586"/>
            <a:ext cx="167407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0968" y="1135521"/>
            <a:ext cx="1679163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4932" y="1528586"/>
            <a:ext cx="168519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1135521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74438" y="1528586"/>
            <a:ext cx="1676802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127" y="2436424"/>
            <a:ext cx="1681341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73127" y="1266543"/>
            <a:ext cx="1681341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3127" y="2766707"/>
            <a:ext cx="1681341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4237" y="2436424"/>
            <a:ext cx="1675894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224236" y="1266543"/>
            <a:ext cx="1675894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23463" y="2766707"/>
            <a:ext cx="167811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2436424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74438" y="1266543"/>
            <a:ext cx="1676802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74367" y="2766706"/>
            <a:ext cx="167902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8971" y="246576"/>
            <a:ext cx="1002269" cy="333923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128" y="508620"/>
            <a:ext cx="4245113" cy="30771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1640197"/>
            <a:ext cx="5047173" cy="1097950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marL="0" indent="0" algn="l">
              <a:buNone/>
              <a:defRPr sz="11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957" y="1181015"/>
            <a:ext cx="2514156" cy="2404794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3663" y="1178445"/>
            <a:ext cx="2514158" cy="2407363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57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3665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3665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1944983" cy="829804"/>
          </a:xfrm>
        </p:spPr>
        <p:txBody>
          <a:bodyPr anchor="b"/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202" y="829804"/>
            <a:ext cx="2971461" cy="2620433"/>
          </a:xfrm>
        </p:spPr>
        <p:txBody>
          <a:bodyPr anchor="ctr">
            <a:normAutofit/>
          </a:bodyPr>
          <a:lstStyle>
            <a:lvl1pPr>
              <a:defRPr sz="1144"/>
            </a:lvl1pPr>
            <a:lvl2pPr>
              <a:defRPr sz="1029"/>
            </a:lvl2pPr>
            <a:lvl3pPr>
              <a:defRPr sz="915"/>
            </a:lvl3pPr>
            <a:lvl4pPr>
              <a:defRPr sz="801"/>
            </a:lvl4pPr>
            <a:lvl5pPr>
              <a:defRPr sz="801"/>
            </a:lvl5pPr>
            <a:lvl6pPr>
              <a:defRPr sz="801"/>
            </a:lvl6pPr>
            <a:lvl7pPr>
              <a:defRPr sz="801"/>
            </a:lvl7pPr>
            <a:lvl8pPr>
              <a:defRPr sz="801"/>
            </a:lvl8pPr>
            <a:lvl9pPr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1793541"/>
            <a:ext cx="1944983" cy="1659607"/>
          </a:xfrm>
        </p:spPr>
        <p:txBody>
          <a:bodyPr/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90" y="1062727"/>
            <a:ext cx="2912506" cy="902598"/>
          </a:xfrm>
        </p:spPr>
        <p:txBody>
          <a:bodyPr anchor="b">
            <a:normAutofit/>
          </a:bodyPr>
          <a:lstStyle>
            <a:lvl1pPr algn="l">
              <a:defRPr sz="20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4271" y="655109"/>
            <a:ext cx="1830229" cy="26204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2096347"/>
            <a:ext cx="2907972" cy="786130"/>
          </a:xfrm>
        </p:spPr>
        <p:txBody>
          <a:bodyPr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1530125"/>
            <a:ext cx="2308666" cy="240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657744"/>
            <a:ext cx="870629" cy="135575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923279" y="960826"/>
            <a:ext cx="1612344" cy="16159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4574664" y="0"/>
            <a:ext cx="916937" cy="654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4921486" y="3493911"/>
            <a:ext cx="568292" cy="436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69124" y="0"/>
            <a:ext cx="392192" cy="655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495" y="259475"/>
            <a:ext cx="5378326" cy="802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176627"/>
            <a:ext cx="5116303" cy="240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07126" y="1026531"/>
            <a:ext cx="567760" cy="17430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116724" y="1848767"/>
            <a:ext cx="2212234" cy="1743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20359" y="169497"/>
            <a:ext cx="479345" cy="439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261473" rtl="0" eaLnBrk="1" latinLnBrk="0" hangingPunct="1">
        <a:spcBef>
          <a:spcPct val="0"/>
        </a:spcBef>
        <a:buNone/>
        <a:defRPr sz="240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6105" indent="-196105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24893" indent="-163420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2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5368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15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915154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76627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33181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9957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61045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222518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47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945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4418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589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736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8836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30309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9178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wm-website.netlify.ap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elammal Institute of Technology">
            <a:extLst>
              <a:ext uri="{FF2B5EF4-FFF2-40B4-BE49-F238E27FC236}">
                <a16:creationId xmlns:a16="http://schemas.microsoft.com/office/drawing/2014/main" id="{5D3208CE-66D0-5916-FC82-A45BE24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99F1-E1F5-0207-4685-B830F14EA7CF}"/>
              </a:ext>
            </a:extLst>
          </p:cNvPr>
          <p:cNvSpPr txBox="1"/>
          <p:nvPr/>
        </p:nvSpPr>
        <p:spPr>
          <a:xfrm>
            <a:off x="1795404" y="1203325"/>
            <a:ext cx="34861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544A-091C-70B8-8ECC-A23DF365892D}"/>
              </a:ext>
            </a:extLst>
          </p:cNvPr>
          <p:cNvSpPr txBox="1"/>
          <p:nvPr/>
        </p:nvSpPr>
        <p:spPr>
          <a:xfrm>
            <a:off x="1690746" y="1727052"/>
            <a:ext cx="3486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Project name : Smart Water Management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name : Proj_224784_Team_3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members :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KISHAN KANTH DS(113321104302)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GOWTHAMCHANDRAN J(113321104301)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ell MT" panose="02020503060305020303" pitchFamily="18" charset="0"/>
              </a:rPr>
              <a:t>YUVARAJ K(113321104119)</a:t>
            </a:r>
          </a:p>
        </p:txBody>
      </p:sp>
    </p:spTree>
    <p:extLst>
      <p:ext uri="{BB962C8B-B14F-4D97-AF65-F5344CB8AC3E}">
        <p14:creationId xmlns:p14="http://schemas.microsoft.com/office/powerpoint/2010/main" val="21253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4B186-38AF-B31F-F11B-18C88610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441325"/>
            <a:ext cx="6534150" cy="2813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D7F96-2264-6FD0-D58F-6B9783D79ABC}"/>
              </a:ext>
            </a:extLst>
          </p:cNvPr>
          <p:cNvSpPr txBox="1"/>
          <p:nvPr/>
        </p:nvSpPr>
        <p:spPr>
          <a:xfrm>
            <a:off x="2038350" y="60325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Real-Time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04224-4FD6-D67C-FB9D-CE8CC61BF266}"/>
              </a:ext>
            </a:extLst>
          </p:cNvPr>
          <p:cNvSpPr txBox="1"/>
          <p:nvPr/>
        </p:nvSpPr>
        <p:spPr>
          <a:xfrm>
            <a:off x="1504950" y="3413125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  <a:hlinkClick r:id="rId3"/>
              </a:rPr>
              <a:t>Click here to check my website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2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C8883-954F-8FBE-4CD1-7CB640E44EFC}"/>
              </a:ext>
            </a:extLst>
          </p:cNvPr>
          <p:cNvSpPr txBox="1"/>
          <p:nvPr/>
        </p:nvSpPr>
        <p:spPr>
          <a:xfrm>
            <a:off x="2114550" y="1508125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8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2180"/>
              </a:lnSpc>
              <a:spcBef>
                <a:spcPts val="530"/>
              </a:spcBef>
            </a:pPr>
            <a:r>
              <a:rPr lang="en-US" sz="2150" dirty="0">
                <a:latin typeface="Arial"/>
                <a:cs typeface="Arial"/>
              </a:rPr>
              <a:t>INNOVATION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F9C1-2643-DBF0-8950-39A7D8CF8316}"/>
              </a:ext>
            </a:extLst>
          </p:cNvPr>
          <p:cNvSpPr txBox="1"/>
          <p:nvPr/>
        </p:nvSpPr>
        <p:spPr>
          <a:xfrm>
            <a:off x="590550" y="822325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IoT-enabled Water Sensors</a:t>
            </a:r>
            <a:r>
              <a:rPr lang="en-US" sz="1200" dirty="0"/>
              <a:t>: Utilize IoT sensors for real-time monitoring of water usage, quality, and leak detection, providing actionable insights for efficient water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Data Analytics and AI</a:t>
            </a:r>
            <a:r>
              <a:rPr lang="en-US" sz="1200" dirty="0"/>
              <a:t>: Apply AI and data analytics to process data from sensors, predicting water demand, optimizing distribution, and identifying leakages for 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Smart Metering and Billing</a:t>
            </a:r>
            <a:r>
              <a:rPr lang="en-US" sz="1200" dirty="0"/>
              <a:t>: Implement smart water meters for real-time consumption data, enabling accurate billing, promoting water conservation, and detecting anomalies like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Water Recycling and Reuse Systems</a:t>
            </a:r>
            <a:r>
              <a:rPr lang="en-US" sz="1200" dirty="0"/>
              <a:t>: Invest in advanced water treatment tech for efficient recycling and reuse of treated wastewater, minimizing strain on freshwater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Mobile Applications for Water Management</a:t>
            </a:r>
            <a:r>
              <a:rPr lang="en-US" sz="1200" dirty="0"/>
              <a:t>: Develop user-friendly mobile apps allowing consumers to monitor water usage, set conservation goals, and receive alerts, promoting awareness and responsible water 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2133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114" dirty="0"/>
              <a:t>PROJECT OBJECTIVES</a:t>
            </a:r>
            <a:endParaRPr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36CC-5DE8-E857-EAC5-E4C927F953CE}"/>
              </a:ext>
            </a:extLst>
          </p:cNvPr>
          <p:cNvSpPr txBox="1"/>
          <p:nvPr/>
        </p:nvSpPr>
        <p:spPr>
          <a:xfrm>
            <a:off x="209550" y="669925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IoT-enabled Water Monitoring</a:t>
            </a:r>
            <a:r>
              <a:rPr lang="en-US" sz="1200" dirty="0"/>
              <a:t>: Deploy IoT sensors and devices to monitor water usage, quality, and detect leaks, aiming to enhance real-time data collection and analysis for effective water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Integrate Data Analytics and AI Algorithms</a:t>
            </a:r>
            <a:r>
              <a:rPr lang="en-US" sz="1200" dirty="0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Upgrade to Smart Metering and Billing System</a:t>
            </a:r>
            <a:r>
              <a:rPr lang="en-US" sz="1200" dirty="0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Water Recycling and Reuse Technologies</a:t>
            </a:r>
            <a:r>
              <a:rPr lang="en-US" sz="1200" dirty="0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Develop User-Friendly Water Management App</a:t>
            </a:r>
            <a:r>
              <a:rPr lang="en-US" sz="1200" dirty="0"/>
              <a:t>: Develop an intuitive mobile application to empower consumers to monitor their water usage, set conservation goals, receive alerts for anomalies, and promote awareness and responsible water 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55" y="136526"/>
            <a:ext cx="2474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i="0" dirty="0">
                <a:effectLst/>
                <a:latin typeface="Söhne"/>
              </a:rPr>
              <a:t>Project Requirements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F8697-429E-8B88-863A-86F4B08E7B3E}"/>
              </a:ext>
            </a:extLst>
          </p:cNvPr>
          <p:cNvSpPr txBox="1"/>
          <p:nvPr/>
        </p:nvSpPr>
        <p:spPr>
          <a:xfrm>
            <a:off x="209550" y="330834"/>
            <a:ext cx="3124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000" b="0" i="0" dirty="0">
              <a:effectLst/>
              <a:latin typeface="Söhne"/>
            </a:endParaRPr>
          </a:p>
          <a:p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178D-27FB-500B-81EB-26D924591B62}"/>
              </a:ext>
            </a:extLst>
          </p:cNvPr>
          <p:cNvSpPr txBox="1"/>
          <p:nvPr/>
        </p:nvSpPr>
        <p:spPr>
          <a:xfrm>
            <a:off x="666750" y="922473"/>
            <a:ext cx="5844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Collection and Monitoring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Analytics and Insights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Automation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GIS Integration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User Engagement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1600200" cy="15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endParaRPr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2E5AB-FC8A-AD03-5D62-6190815305CD}"/>
              </a:ext>
            </a:extLst>
          </p:cNvPr>
          <p:cNvSpPr txBox="1"/>
          <p:nvPr/>
        </p:nvSpPr>
        <p:spPr>
          <a:xfrm>
            <a:off x="285750" y="593725"/>
            <a:ext cx="647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Leak Detection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Agricultural Optimization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Infrastructure Improvement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Energy Efficiency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Community Involvement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Regulatory Compliance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Emergency Response Planning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Sustainability Evaluation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practices.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8CFBE-C6DE-5E78-E2C8-79BC522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INTEGRATION</a:t>
            </a:r>
            <a:endParaRPr lang="en-US" sz="1400" b="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F269C-53C1-41B6-96FF-187CC335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15681"/>
            <a:ext cx="5335773" cy="3354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1EC68-BE18-6638-034C-1F1A074B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41325"/>
            <a:ext cx="6705599" cy="348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AC77A-C6AC-B30E-2D64-3F2DFB60745D}"/>
              </a:ext>
            </a:extLst>
          </p:cNvPr>
          <p:cNvSpPr txBox="1"/>
          <p:nvPr/>
        </p:nvSpPr>
        <p:spPr>
          <a:xfrm>
            <a:off x="2266950" y="603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Arduino Integration</a:t>
            </a:r>
          </a:p>
        </p:txBody>
      </p:sp>
    </p:spTree>
    <p:extLst>
      <p:ext uri="{BB962C8B-B14F-4D97-AF65-F5344CB8AC3E}">
        <p14:creationId xmlns:p14="http://schemas.microsoft.com/office/powerpoint/2010/main" val="1342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" y="212725"/>
            <a:ext cx="1981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00"/>
                </a:solidFill>
              </a:rPr>
              <a:t>CODE IMPLEMENTATION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D0AA9-184F-9D68-9F1F-5A27C93816BD}"/>
              </a:ext>
            </a:extLst>
          </p:cNvPr>
          <p:cNvSpPr txBox="1"/>
          <p:nvPr/>
        </p:nvSpPr>
        <p:spPr>
          <a:xfrm>
            <a:off x="209550" y="669925"/>
            <a:ext cx="220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Hardware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lang="en-US" sz="1000" dirty="0">
              <a:latin typeface="Söhne"/>
            </a:endParaRPr>
          </a:p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Software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Cloud server (for data storage and remote control)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2EC19-78BA-B400-4C42-164F222D159F}"/>
              </a:ext>
            </a:extLst>
          </p:cNvPr>
          <p:cNvSpPr txBox="1"/>
          <p:nvPr/>
        </p:nvSpPr>
        <p:spPr>
          <a:xfrm>
            <a:off x="2512695" y="20342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rgbClr val="FFFF00"/>
                </a:solidFill>
                <a:effectLst/>
                <a:latin typeface="Söhne"/>
              </a:rPr>
              <a:t>Python Script Development (On IoT Devices)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B5564-D9A5-5E02-EE35-2C6BBCA13781}"/>
              </a:ext>
            </a:extLst>
          </p:cNvPr>
          <p:cNvSpPr txBox="1"/>
          <p:nvPr/>
        </p:nvSpPr>
        <p:spPr>
          <a:xfrm>
            <a:off x="2495550" y="669925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 Up the Development Environment</a:t>
            </a:r>
          </a:p>
          <a:p>
            <a:r>
              <a:rPr lang="en-US" sz="1000" dirty="0"/>
              <a:t>2. Import Required Libraries</a:t>
            </a:r>
          </a:p>
          <a:p>
            <a:r>
              <a:rPr lang="en-US" sz="1000" dirty="0"/>
              <a:t>3. Initialize Device and Sensors</a:t>
            </a:r>
          </a:p>
          <a:p>
            <a:r>
              <a:rPr lang="en-US" sz="1000" dirty="0"/>
              <a:t>4. Data Collection</a:t>
            </a:r>
          </a:p>
          <a:p>
            <a:r>
              <a:rPr lang="en-US" sz="1000" dirty="0"/>
              <a:t>5. Data Processing</a:t>
            </a:r>
          </a:p>
          <a:p>
            <a:r>
              <a:rPr lang="en-US" sz="1000" dirty="0"/>
              <a:t>6. Data Transmission</a:t>
            </a:r>
          </a:p>
          <a:p>
            <a:r>
              <a:rPr lang="en-US" sz="1000" dirty="0"/>
              <a:t>7. Error Handling</a:t>
            </a:r>
          </a:p>
          <a:p>
            <a:r>
              <a:rPr lang="en-US" sz="1000" dirty="0"/>
              <a:t>8. Control Logic (If applicable)</a:t>
            </a:r>
          </a:p>
          <a:p>
            <a:r>
              <a:rPr lang="en-US" sz="1000" dirty="0"/>
              <a:t>9. Logging and Debugging</a:t>
            </a:r>
          </a:p>
          <a:p>
            <a:r>
              <a:rPr lang="en-US" sz="1000" dirty="0"/>
              <a:t>10. Power Management (If applicable)</a:t>
            </a:r>
          </a:p>
          <a:p>
            <a:r>
              <a:rPr lang="en-US" sz="1000" dirty="0"/>
              <a:t>11. Testing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the Central Server</a:t>
            </a:r>
          </a:p>
          <a:p>
            <a:r>
              <a:rPr lang="en-US" sz="1000" dirty="0"/>
              <a:t>14.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962E9-999F-10EF-F663-64373AF07003}"/>
              </a:ext>
            </a:extLst>
          </p:cNvPr>
          <p:cNvSpPr txBox="1"/>
          <p:nvPr/>
        </p:nvSpPr>
        <p:spPr>
          <a:xfrm>
            <a:off x="4493895" y="18803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FF00"/>
                </a:solidFill>
                <a:effectLst/>
                <a:latin typeface="Söhne"/>
              </a:rPr>
              <a:t>Python Script Development (On Central Server)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BC2BA-1C79-2F00-538D-443A0FB83BDE}"/>
              </a:ext>
            </a:extLst>
          </p:cNvPr>
          <p:cNvSpPr txBox="1"/>
          <p:nvPr/>
        </p:nvSpPr>
        <p:spPr>
          <a:xfrm>
            <a:off x="4551047" y="703878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Setting Up the Central Server Environment</a:t>
            </a:r>
          </a:p>
          <a:p>
            <a:r>
              <a:rPr lang="en-US" sz="1000" dirty="0"/>
              <a:t>2. Importing Required Libraries</a:t>
            </a:r>
          </a:p>
          <a:p>
            <a:r>
              <a:rPr lang="en-US" sz="1000" dirty="0"/>
              <a:t>3. Data Reception and Storage</a:t>
            </a:r>
          </a:p>
          <a:p>
            <a:r>
              <a:rPr lang="en-US" sz="1000" dirty="0"/>
              <a:t>4. Data Processing and Analysis</a:t>
            </a:r>
          </a:p>
          <a:p>
            <a:r>
              <a:rPr lang="en-US" sz="1000" dirty="0"/>
              <a:t>5. Data Visualization</a:t>
            </a:r>
          </a:p>
          <a:p>
            <a:r>
              <a:rPr lang="en-US" sz="1000" dirty="0"/>
              <a:t>6. User Authentication and Access Control</a:t>
            </a:r>
          </a:p>
          <a:p>
            <a:r>
              <a:rPr lang="en-US" sz="1000" dirty="0"/>
              <a:t>7. Error Handling and Logging</a:t>
            </a:r>
          </a:p>
          <a:p>
            <a:r>
              <a:rPr lang="en-US" sz="1000" dirty="0"/>
              <a:t>8. Remote Device Control Logic </a:t>
            </a:r>
          </a:p>
          <a:p>
            <a:r>
              <a:rPr lang="en-US" sz="1000" dirty="0"/>
              <a:t>9. Security Measures</a:t>
            </a:r>
          </a:p>
          <a:p>
            <a:r>
              <a:rPr lang="en-US" sz="1000" dirty="0"/>
              <a:t>10. Automation and Script Execution</a:t>
            </a:r>
          </a:p>
          <a:p>
            <a:r>
              <a:rPr lang="en-US" sz="1000" dirty="0"/>
              <a:t>11. Testing and Debugging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IoT Devices</a:t>
            </a:r>
          </a:p>
          <a:p>
            <a:r>
              <a:rPr lang="en-US" sz="1000" dirty="0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4550" y="187746"/>
            <a:ext cx="2548204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900" dirty="0">
                <a:solidFill>
                  <a:srgbClr val="FFFF00"/>
                </a:solidFill>
              </a:rPr>
              <a:t>Implementation and Simulation</a:t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>(Watch the simulation video below)</a:t>
            </a:r>
            <a:endParaRPr sz="900" dirty="0">
              <a:solidFill>
                <a:srgbClr val="FFFF00"/>
              </a:solidFill>
            </a:endParaRPr>
          </a:p>
        </p:txBody>
      </p:sp>
      <p:pic>
        <p:nvPicPr>
          <p:cNvPr id="7" name="bandicam 2023-10-15 11-22-41-394">
            <a:hlinkClick r:id="" action="ppaction://media"/>
            <a:extLst>
              <a:ext uri="{FF2B5EF4-FFF2-40B4-BE49-F238E27FC236}">
                <a16:creationId xmlns:a16="http://schemas.microsoft.com/office/drawing/2014/main" id="{1C275B40-E7C2-C8D0-3E88-058074C6BF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5579" y="551819"/>
            <a:ext cx="5772150" cy="3055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822</Words>
  <Application>Microsoft Office PowerPoint</Application>
  <PresentationFormat>Custom</PresentationFormat>
  <Paragraphs>74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Bell MT</vt:lpstr>
      <vt:lpstr>Century Gothic</vt:lpstr>
      <vt:lpstr>Söhne</vt:lpstr>
      <vt:lpstr>Wingdings 3</vt:lpstr>
      <vt:lpstr>Ion</vt:lpstr>
      <vt:lpstr>PowerPoint Presentation</vt:lpstr>
      <vt:lpstr>INNOVATION</vt:lpstr>
      <vt:lpstr>PROJECT OBJECTIVES</vt:lpstr>
      <vt:lpstr>Project Requirements</vt:lpstr>
      <vt:lpstr>PowerPoint Presentation</vt:lpstr>
      <vt:lpstr>INTEGRATION</vt:lpstr>
      <vt:lpstr>PowerPoint Presentation</vt:lpstr>
      <vt:lpstr>CODE IMPLEMENTATION</vt:lpstr>
      <vt:lpstr>Implementation and Simulation (Watch the simulation video below)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Kishan kanth</cp:lastModifiedBy>
  <cp:revision>16</cp:revision>
  <dcterms:created xsi:type="dcterms:W3CDTF">2023-09-29T12:55:44Z</dcterms:created>
  <dcterms:modified xsi:type="dcterms:W3CDTF">2023-10-28T15:55:23Z</dcterms:modified>
</cp:coreProperties>
</file>