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uvarani58.github.io/TNSDC-FWD-DP/#ho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yuvarani58/TNSDC-FWD-DP/tree/ma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uvarani58.github.io/TNSDC-FWD-DP/#hom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25021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 </a:t>
            </a:r>
            <a:r>
              <a:rPr lang="en-US" sz="2400" dirty="0"/>
              <a:t>Yuvarani M</a:t>
            </a:r>
          </a:p>
          <a:p>
            <a:r>
              <a:rPr lang="en-US" sz="2400" b="1" dirty="0"/>
              <a:t>REGISTER NO AND NMID:  </a:t>
            </a:r>
            <a:r>
              <a:rPr lang="en-US" sz="2400" dirty="0"/>
              <a:t>222402634 and asunm161222402634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</a:t>
            </a:r>
            <a:r>
              <a:rPr lang="en-US" sz="2400" dirty="0"/>
              <a:t>  Computer Science with Data Science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 Prince Shri Venkateshwara Arts and Science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3EACB0-3368-7C64-7A84-CCC9C9A8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31" y="1306036"/>
            <a:ext cx="8300269" cy="31501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153C1F-75CD-FF5C-1C0D-ABD1967E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31" y="4444236"/>
            <a:ext cx="8300268" cy="2314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3FDD71-DC43-3491-A6D8-4D0F99C56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4" y="1325634"/>
            <a:ext cx="2466975" cy="17559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33D35-EC1A-4E24-316A-BDACA8A8E798}"/>
              </a:ext>
            </a:extLst>
          </p:cNvPr>
          <p:cNvSpPr txBox="1"/>
          <p:nvPr/>
        </p:nvSpPr>
        <p:spPr>
          <a:xfrm>
            <a:off x="929149" y="1457626"/>
            <a:ext cx="6100916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Portfolio replaces traditional resume limitations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Demonstrates both technical &amp; creative skills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Accessible globally, anytime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Future scope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 Animations, chatbots, custom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230B-7527-0570-B2C4-B0E4107F96E9}"/>
              </a:ext>
            </a:extLst>
          </p:cNvPr>
          <p:cNvSpPr txBox="1"/>
          <p:nvPr/>
        </p:nvSpPr>
        <p:spPr>
          <a:xfrm>
            <a:off x="1219200" y="4952610"/>
            <a:ext cx="61009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“Your work is your best resume – Show it, don’t just tell it.”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AE76A-F3F2-9617-2582-861718329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E45269B-8642-3BF5-F71F-66656578A32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094BDE7-D667-9077-A452-BC86D22BFC7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824DDBB-3CF7-719B-BF1F-839309DD4848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E62B4762-102F-778E-D74B-4BEFF9B557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46DAD90-88E8-C0EC-1791-C55DBB0CC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GitHub Link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552F9-2523-BCF2-B897-57E5653C7BA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7F312-F22F-8F14-BE09-D02DC712E0BA}"/>
              </a:ext>
            </a:extLst>
          </p:cNvPr>
          <p:cNvSpPr txBox="1"/>
          <p:nvPr/>
        </p:nvSpPr>
        <p:spPr>
          <a:xfrm>
            <a:off x="1155751" y="2132371"/>
            <a:ext cx="8315325" cy="145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Live Portfolio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 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👉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dirty="0">
                <a:hlinkClick r:id="rId3"/>
              </a:rPr>
              <a:t>https://yuvarani58.github.io/TNSDC-FWD-DP/#home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 Code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4"/>
              </a:rPr>
              <a:t>https://github.com/yuvarani58/TNSDC-FWD-DP/tree/main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607" y="2209800"/>
            <a:ext cx="11353800" cy="51625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Subtitle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i="1" dirty="0">
                <a:latin typeface="Arial" panose="020B0604020202020204" pitchFamily="34" charset="0"/>
              </a:rPr>
              <a:t>Showcasing My Projects, Skills, and Achievements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49072" y="2047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86284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</a:t>
            </a:r>
            <a:r>
              <a:rPr lang="en-US" altLang="en-US" sz="4400" i="1" dirty="0">
                <a:latin typeface="Arial" panose="020B0604020202020204" pitchFamily="34" charset="0"/>
              </a:rPr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D7535-7B48-3522-9C1D-5E49EB69B88C}"/>
              </a:ext>
            </a:extLst>
          </p:cNvPr>
          <p:cNvSpPr txBox="1"/>
          <p:nvPr/>
        </p:nvSpPr>
        <p:spPr>
          <a:xfrm>
            <a:off x="1411236" y="2262272"/>
            <a:ext cx="640080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Traditional resumes are: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Static and text-heavy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Hard to showcase creativity and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Not globally accessible</a:t>
            </a:r>
          </a:p>
          <a:p>
            <a:pPr>
              <a:lnSpc>
                <a:spcPct val="200000"/>
              </a:lnSpc>
            </a:pPr>
            <a:r>
              <a:rPr lang="en-US" dirty="0"/>
              <a:t>Need: A </a:t>
            </a:r>
            <a:r>
              <a:rPr lang="en-US" b="1" dirty="0"/>
              <a:t>dynamic, interactive, and shareable portfolio</a:t>
            </a: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468A2-610D-62AD-8C5A-2F1752882919}"/>
              </a:ext>
            </a:extLst>
          </p:cNvPr>
          <p:cNvSpPr txBox="1"/>
          <p:nvPr/>
        </p:nvSpPr>
        <p:spPr>
          <a:xfrm>
            <a:off x="914400" y="2384107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</a:t>
            </a:r>
            <a:r>
              <a:rPr lang="en-IN" dirty="0"/>
              <a:t>: Build an online portfolio to showcase skills &amp; achievements</a:t>
            </a:r>
          </a:p>
          <a:p>
            <a:endParaRPr lang="en-IN" dirty="0"/>
          </a:p>
          <a:p>
            <a:r>
              <a:rPr lang="en-IN" b="1" dirty="0"/>
              <a:t>Scope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Academic submissions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Career branding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Personal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Sections</a:t>
            </a:r>
            <a:r>
              <a:rPr lang="en-IN" dirty="0"/>
              <a:t>: About Me | Skills | Projects | Certificates | Contact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B2934-10C9-868D-899B-6C21CD0AFABB}"/>
              </a:ext>
            </a:extLst>
          </p:cNvPr>
          <p:cNvSpPr txBox="1"/>
          <p:nvPr/>
        </p:nvSpPr>
        <p:spPr>
          <a:xfrm>
            <a:off x="1447800" y="2019300"/>
            <a:ext cx="67818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🎓 Professors/Evaluators – Assess projects</a:t>
            </a:r>
          </a:p>
          <a:p>
            <a:pPr>
              <a:lnSpc>
                <a:spcPct val="200000"/>
              </a:lnSpc>
            </a:pPr>
            <a:r>
              <a:rPr lang="en-IN" dirty="0"/>
              <a:t>💼 Recruiters/Employers – Evaluate skills</a:t>
            </a:r>
          </a:p>
          <a:p>
            <a:pPr>
              <a:lnSpc>
                <a:spcPct val="200000"/>
              </a:lnSpc>
            </a:pPr>
            <a:r>
              <a:rPr lang="en-IN" dirty="0"/>
              <a:t>🤝 Peers/Collaborators – Explore teamwork</a:t>
            </a:r>
          </a:p>
          <a:p>
            <a:pPr>
              <a:lnSpc>
                <a:spcPct val="200000"/>
              </a:lnSpc>
            </a:pPr>
            <a:r>
              <a:rPr lang="en-IN" dirty="0"/>
              <a:t>🌐 Clients/General audience – View expertise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4D885-0C4A-B196-2A52-BA81F98DBC9B}"/>
              </a:ext>
            </a:extLst>
          </p:cNvPr>
          <p:cNvSpPr txBox="1"/>
          <p:nvPr/>
        </p:nvSpPr>
        <p:spPr>
          <a:xfrm>
            <a:off x="2819400" y="2362200"/>
            <a:ext cx="63246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Frontend: </a:t>
            </a:r>
            <a:r>
              <a:rPr lang="en-IN" dirty="0"/>
              <a:t>HTML5, CSS3, JavaScript, Bootstrap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Design Tools: </a:t>
            </a:r>
            <a:r>
              <a:rPr lang="en-IN" dirty="0"/>
              <a:t>Canva, Photoshop, Figma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Development Tools: </a:t>
            </a:r>
            <a:r>
              <a:rPr lang="en-IN" dirty="0"/>
              <a:t>VS Code, Git, GitHub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Hosting: </a:t>
            </a:r>
            <a:r>
              <a:rPr lang="en-IN" dirty="0"/>
              <a:t>GitHub Pages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B5708-1DF6-8035-14CC-25DD4D482FE0}"/>
              </a:ext>
            </a:extLst>
          </p:cNvPr>
          <p:cNvSpPr txBox="1"/>
          <p:nvPr/>
        </p:nvSpPr>
        <p:spPr>
          <a:xfrm>
            <a:off x="1066800" y="152400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Responsive, mobile-friendly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Clean navigation bar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Consistent </a:t>
            </a:r>
            <a:r>
              <a:rPr lang="en-IN" dirty="0" err="1"/>
              <a:t>color</a:t>
            </a:r>
            <a:r>
              <a:rPr lang="en-IN" dirty="0"/>
              <a:t> palette &amp; fonts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Sections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Home | About Me | Skills | Projects | Certificates | Contact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101C8-F3D2-5C61-AFCB-A9AD7C143558}"/>
              </a:ext>
            </a:extLst>
          </p:cNvPr>
          <p:cNvSpPr txBox="1"/>
          <p:nvPr/>
        </p:nvSpPr>
        <p:spPr>
          <a:xfrm>
            <a:off x="990600" y="2057400"/>
            <a:ext cx="7086600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Interactive navigation &amp; smooth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Clickable GitHub links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https://yuvarani58.github.io/TNSDC-FWD-DP/#home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Project showcase with screenshots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Certificates as image gallery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Resume download option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📌 Future scope: Dark mode | Blog | Analytics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423</TotalTime>
  <Words>374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Segoe UI Emoji</vt:lpstr>
      <vt:lpstr>Times New Roman</vt:lpstr>
      <vt:lpstr>Trebuchet MS</vt:lpstr>
      <vt:lpstr>Wingdings</vt:lpstr>
      <vt:lpstr>Office Theme</vt:lpstr>
      <vt:lpstr>Digital Portfolio  </vt:lpstr>
      <vt:lpstr>PROJECT TITLE :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Bhavavi M</cp:lastModifiedBy>
  <cp:revision>31</cp:revision>
  <dcterms:created xsi:type="dcterms:W3CDTF">2024-03-29T15:07:22Z</dcterms:created>
  <dcterms:modified xsi:type="dcterms:W3CDTF">2025-09-10T14:23:37Z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