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92" r:id="rId5"/>
    <p:sldId id="275" r:id="rId6"/>
    <p:sldId id="298" r:id="rId7"/>
    <p:sldId id="297" r:id="rId8"/>
    <p:sldId id="299" r:id="rId9"/>
    <p:sldId id="28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48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66" d="100"/>
          <a:sy n="66" d="100"/>
        </p:scale>
        <p:origin x="84" y="72"/>
      </p:cViewPr>
      <p:guideLst>
        <p:guide orient="horz" pos="1548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14374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43491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38518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175330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7767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537" y="821835"/>
            <a:ext cx="6284834" cy="3793707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br>
              <a:rPr lang="en-US" dirty="0"/>
            </a:br>
            <a:r>
              <a:rPr lang="en-US" dirty="0"/>
              <a:t>     </a:t>
            </a:r>
            <a:r>
              <a:rPr lang="en-GB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Insights for college admission and performance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95299" y="4172083"/>
            <a:ext cx="5479137" cy="1270773"/>
          </a:xfrm>
        </p:spPr>
        <p:txBody>
          <a:bodyPr/>
          <a:lstStyle/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The admission Department has provided you with a dataset based on that analyze the dataset and predict the final year result</a:t>
            </a:r>
          </a:p>
        </p:txBody>
      </p:sp>
      <p:pic>
        <p:nvPicPr>
          <p:cNvPr id="30" name="Picture placeholder 29" descr="People in an office discussing work over a laptop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75" r="1875"/>
          <a:stretch/>
        </p:blipFill>
        <p:spPr>
          <a:xfrm>
            <a:off x="6742557" y="821836"/>
            <a:ext cx="4405503" cy="5066346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Presentation 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6CFAD6-8166-47E1-BF3C-56940384E430}"/>
              </a:ext>
            </a:extLst>
          </p:cNvPr>
          <p:cNvSpPr txBox="1"/>
          <p:nvPr/>
        </p:nvSpPr>
        <p:spPr>
          <a:xfrm>
            <a:off x="660400" y="1764749"/>
            <a:ext cx="9985829" cy="437042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developed this machine learning project with the objective of predicting students' final year performance using various academic and demographic features from a college dataset. Multiple models were tested, but Logistic Regression emerged as the most accurate classifier, achieving an accuracy of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66.6%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50%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achieved by Decision Tree.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Logistic Regression?</a:t>
            </a:r>
          </a:p>
          <a:p>
            <a:b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 trained both Decision Tree and Logistic Regression classifiers to compare their performance. While Decision Tree is known for its ability to model non-linear relationships, it is prone to overfitting, especially with smaller or imbalanced datasets.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Regression, in contrast, provided more reliable predictions. Since the task involved multi-class classification (predicting Distinction, First Class, Second Class, etc.), Logistic Regression with a One-vs-Rest strategy generalized better.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Presentation Title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183C0F-89EB-4E8C-BDD8-79A55C821B4C}"/>
              </a:ext>
            </a:extLst>
          </p:cNvPr>
          <p:cNvSpPr txBox="1"/>
          <p:nvPr/>
        </p:nvSpPr>
        <p:spPr>
          <a:xfrm>
            <a:off x="908335" y="1449047"/>
            <a:ext cx="10515130" cy="437042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Overview:</a:t>
            </a:r>
          </a:p>
          <a:p>
            <a:b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in the dataset: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Entrance Test Score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Study Hours per Week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Internet Access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Parental Income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Extra-Curricular Participation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Variable: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Final Year Result (categorical: Distinction, First Class, Second Class, etc.)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variables such as “Internet (Yes/No)” and “Final Year Result” were label-encoded before training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IN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452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 Processing and Model Training</a:t>
            </a:r>
            <a:br>
              <a:rPr lang="en-GB" b="1" dirty="0"/>
            </a:b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Presentation Title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DC24CAA-6251-4106-8057-D057124B5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29" y="1175499"/>
            <a:ext cx="10936514" cy="506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1: Data Cleaning &amp; Preprocessing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Removed unnecessary columns such as ID, Parental Income, and Distance (km).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Applied Label Encoding to convert categorical variables.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normalize feature ranges.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2: Train-Test Split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split helps evaluate the model’s performance on unseen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3: Model Training - Logistic Regression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Logistic Regression model yielded an accuracy of 66.6%, which was higher than the 50% obtained using Decision Tree.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E6DDA08-2907-4FF8-9385-0D1E32E85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580636"/>
              </p:ext>
            </p:extLst>
          </p:nvPr>
        </p:nvGraphicFramePr>
        <p:xfrm>
          <a:off x="903514" y="3167099"/>
          <a:ext cx="8748485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748485">
                  <a:extLst>
                    <a:ext uri="{9D8B030D-6E8A-4147-A177-3AD203B41FA5}">
                      <a16:colId xmlns:a16="http://schemas.microsoft.com/office/drawing/2014/main" val="137653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x_train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x_test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y_train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y_test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(x, y,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test_size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=0.2,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=42)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699531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54AA45F-5A8A-46B6-BC2A-D7CF5F899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568634"/>
              </p:ext>
            </p:extLst>
          </p:nvPr>
        </p:nvGraphicFramePr>
        <p:xfrm>
          <a:off x="1034143" y="3939661"/>
          <a:ext cx="10618618" cy="64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18618">
                  <a:extLst>
                    <a:ext uri="{9D8B030D-6E8A-4147-A177-3AD203B41FA5}">
                      <a16:colId xmlns:a16="http://schemas.microsoft.com/office/drawing/2014/main" val="4076671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=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LogisticRegression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multi_class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='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')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model.fit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x_train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y_train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y_pred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model.predict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x_test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953547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BB2AF5C-FE2E-40B9-8D02-DD15BB2F8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354973"/>
              </p:ext>
            </p:extLst>
          </p:nvPr>
        </p:nvGraphicFramePr>
        <p:xfrm>
          <a:off x="1034143" y="4980160"/>
          <a:ext cx="8128000" cy="64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358593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accuracy_score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y_test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y_pred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classification_report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y_test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y_pred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430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58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128412"/>
            <a:ext cx="10515600" cy="189297"/>
          </a:xfrm>
        </p:spPr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and Conclusion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/>
            </a:b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Presentation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DE84A-7FFE-4B15-ACBE-487DB4382924}"/>
              </a:ext>
            </a:extLst>
          </p:cNvPr>
          <p:cNvSpPr txBox="1"/>
          <p:nvPr/>
        </p:nvSpPr>
        <p:spPr>
          <a:xfrm>
            <a:off x="827314" y="1698170"/>
            <a:ext cx="857794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1FAFF29-3025-4E44-8307-84B8A46B2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31" y="974524"/>
            <a:ext cx="11462337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Comparison: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Deployment: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 developed 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-based UI to allow users to input features like entrance scores and weekly study hours to predict their final year result using the trained Logistic Regression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Based on the evaluation metrics and real-time prediction, Logistic Regression outperformed the Decision Tree model. It was selected for deployment and further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showcases the importance of selecting an algorithm that aligns well with the dataset characteristics. Logistic Regression’s consistency and generalization capabilities made it a suitable choice for this prediction task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F0536668-3C50-4925-A796-5C421CF1F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173604"/>
              </p:ext>
            </p:extLst>
          </p:nvPr>
        </p:nvGraphicFramePr>
        <p:xfrm>
          <a:off x="1277257" y="1698170"/>
          <a:ext cx="8128000" cy="10972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078514">
                  <a:extLst>
                    <a:ext uri="{9D8B030D-6E8A-4147-A177-3AD203B41FA5}">
                      <a16:colId xmlns:a16="http://schemas.microsoft.com/office/drawing/2014/main" val="259574248"/>
                    </a:ext>
                  </a:extLst>
                </a:gridCol>
                <a:gridCol w="4049486">
                  <a:extLst>
                    <a:ext uri="{9D8B030D-6E8A-4147-A177-3AD203B41FA5}">
                      <a16:colId xmlns:a16="http://schemas.microsoft.com/office/drawing/2014/main" val="2870089106"/>
                    </a:ext>
                  </a:extLst>
                </a:gridCol>
              </a:tblGrid>
              <a:tr h="296701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515978"/>
                  </a:ext>
                </a:extLst>
              </a:tr>
              <a:tr h="304619">
                <a:tc>
                  <a:txBody>
                    <a:bodyPr/>
                    <a:lstStyle/>
                    <a:p>
                      <a:r>
                        <a:rPr lang="en-IN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66.6%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1359220"/>
                  </a:ext>
                </a:extLst>
              </a:tr>
              <a:tr h="304619">
                <a:tc>
                  <a:txBody>
                    <a:bodyPr/>
                    <a:lstStyle/>
                    <a:p>
                      <a:r>
                        <a:rPr lang="en-IN"/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5919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176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3486" y="2457216"/>
            <a:ext cx="5878286" cy="1325563"/>
          </a:xfrm>
        </p:spPr>
        <p:txBody>
          <a:bodyPr/>
          <a:lstStyle/>
          <a:p>
            <a:r>
              <a:rPr lang="en-US" sz="9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14" name="Picture Placeholder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Picture Placeholder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34</TotalTime>
  <Words>573</Words>
  <Application>Microsoft Office PowerPoint</Application>
  <PresentationFormat>Widescreen</PresentationFormat>
  <Paragraphs>76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等线</vt:lpstr>
      <vt:lpstr>Abadi</vt:lpstr>
      <vt:lpstr>Arial</vt:lpstr>
      <vt:lpstr>Calibri</vt:lpstr>
      <vt:lpstr>Posterama</vt:lpstr>
      <vt:lpstr>Posterama Text Black</vt:lpstr>
      <vt:lpstr>Posterama Text SemiBold</vt:lpstr>
      <vt:lpstr>Times New Roman</vt:lpstr>
      <vt:lpstr>Custom​​</vt:lpstr>
      <vt:lpstr>TITLE:      Predicting Insights for college admission and performance</vt:lpstr>
      <vt:lpstr>Objective</vt:lpstr>
      <vt:lpstr>PowerPoint Presentation</vt:lpstr>
      <vt:lpstr>Data Processing and Model Training </vt:lpstr>
      <vt:lpstr>Visualization and Conclusion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     Predicting Insights for college admission and performance</dc:title>
  <dc:creator>Ramya</dc:creator>
  <cp:lastModifiedBy>Ramya</cp:lastModifiedBy>
  <cp:revision>4</cp:revision>
  <dcterms:created xsi:type="dcterms:W3CDTF">2025-04-20T17:55:52Z</dcterms:created>
  <dcterms:modified xsi:type="dcterms:W3CDTF">2025-04-20T18:30:02Z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