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46" y="78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389183" y="2322122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434489" y="1452459"/>
            <a:ext cx="2727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161D2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YUVARANI S.K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373052"/>
            <a:ext cx="13388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  <a:p>
            <a:endParaRPr lang="en-US" sz="1200" b="1" dirty="0">
              <a:solidFill>
                <a:srgbClr val="161D23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34777"/>
            <a:ext cx="316793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600" b="0" i="0">
                <a:solidFill>
                  <a:srgbClr val="333333"/>
                </a:solidFill>
                <a:effectLst/>
                <a:latin typeface="Helvetica Neue"/>
              </a:rPr>
              <a:t>STU64a80993e6ccc1688734099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err="1">
                <a:solidFill>
                  <a:srgbClr val="161D23"/>
                </a:solidFill>
              </a:rPr>
              <a:t>Rathinam</a:t>
            </a:r>
            <a:r>
              <a:rPr lang="en-US" sz="1200" dirty="0">
                <a:solidFill>
                  <a:srgbClr val="161D23"/>
                </a:solidFill>
              </a:rPr>
              <a:t> Technical Campus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F4EF3-7037-4E3C-9328-D4200B5CCA06}"/>
              </a:ext>
            </a:extLst>
          </p:cNvPr>
          <p:cNvSpPr txBox="1"/>
          <p:nvPr/>
        </p:nvSpPr>
        <p:spPr>
          <a:xfrm>
            <a:off x="1367628" y="1352550"/>
            <a:ext cx="417023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Successful Food Ordering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Efficient Performance &amp; User Experience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Secure &amp; Scalable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Scope for Future Enhancements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D33B4B-32AC-40B1-A33D-A1B63CA3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586" y="1627645"/>
            <a:ext cx="2806502" cy="234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28600" y="1235319"/>
            <a:ext cx="465558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  The Zomato Clone successfully provides a seamless and efficient food delivery platform using the MERN stack.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   With features like restaurant browsing, secure authentication, real-time order management, and dynamic UI, it enhances the overall user experience. </a:t>
            </a:r>
          </a:p>
          <a:p>
            <a:endParaRPr lang="en-GB" dirty="0"/>
          </a:p>
          <a:p>
            <a:r>
              <a:rPr lang="en-GB" dirty="0"/>
              <a:t>    The system ensures scalability, security, and fast performance, making it a viable solution for modern food delivery services.</a:t>
            </a:r>
          </a:p>
          <a:p>
            <a:endParaRPr lang="en-GB" dirty="0"/>
          </a:p>
          <a:p>
            <a:r>
              <a:rPr lang="en-GB" dirty="0"/>
              <a:t>     Future improvements include AI-based food recommendations, live order tracking, and chat support to further enhance customer engagement and satisfaction.</a:t>
            </a:r>
          </a:p>
          <a:p>
            <a:pPr>
              <a:spcAft>
                <a:spcPts val="800"/>
              </a:spcAft>
            </a:pP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GB" sz="1600" b="1" dirty="0" err="1"/>
                <a:t>MealMate</a:t>
              </a:r>
              <a:r>
                <a:rPr lang="en-GB" sz="1600" b="1" dirty="0"/>
                <a:t> – A Scalable Food Delivery Solution</a:t>
              </a:r>
              <a:endParaRPr lang="en-US" sz="1600" b="1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2" y="765929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EA20A4-D5EE-47EA-AA56-D13ABEAD2502}"/>
              </a:ext>
            </a:extLst>
          </p:cNvPr>
          <p:cNvSpPr txBox="1"/>
          <p:nvPr/>
        </p:nvSpPr>
        <p:spPr>
          <a:xfrm>
            <a:off x="1396283" y="1338242"/>
            <a:ext cx="71967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+mj-lt"/>
                <a:cs typeface="Times New Roman" panose="02020603050405020304" pitchFamily="18" charset="0"/>
              </a:rPr>
              <a:t>Overview:</a:t>
            </a:r>
            <a:r>
              <a:rPr lang="en-GB" sz="1600" dirty="0">
                <a:latin typeface="+mj-lt"/>
                <a:cs typeface="Times New Roman" panose="02020603050405020304" pitchFamily="18" charset="0"/>
              </a:rPr>
              <a:t> A food delivery web app using MERN stack for browsing restaurants, ordering food, and tracking deliveries</a:t>
            </a:r>
            <a:endParaRPr lang="en-IN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5668CD-B8FD-450D-AA44-4051CA68F01A}"/>
              </a:ext>
            </a:extLst>
          </p:cNvPr>
          <p:cNvSpPr txBox="1"/>
          <p:nvPr/>
        </p:nvSpPr>
        <p:spPr>
          <a:xfrm>
            <a:off x="1413216" y="2311605"/>
            <a:ext cx="69948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+mj-lt"/>
                <a:cs typeface="Times New Roman" panose="02020603050405020304" pitchFamily="18" charset="0"/>
              </a:rPr>
              <a:t>Features:</a:t>
            </a:r>
            <a:r>
              <a:rPr lang="en-GB" sz="1600" dirty="0">
                <a:latin typeface="+mj-lt"/>
                <a:cs typeface="Times New Roman" panose="02020603050405020304" pitchFamily="18" charset="0"/>
              </a:rPr>
              <a:t> User authentication, dynamic restaurant listings, order management, and real-time tracking.</a:t>
            </a:r>
            <a:endParaRPr lang="en-IN" sz="16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922977-8833-4713-8346-053AA80ADD7B}"/>
              </a:ext>
            </a:extLst>
          </p:cNvPr>
          <p:cNvSpPr txBox="1"/>
          <p:nvPr/>
        </p:nvSpPr>
        <p:spPr>
          <a:xfrm>
            <a:off x="1413216" y="3199850"/>
            <a:ext cx="68046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Arial "/>
                <a:cs typeface="Times New Roman" panose="02020603050405020304" pitchFamily="18" charset="0"/>
              </a:rPr>
              <a:t>Tech Stack:</a:t>
            </a:r>
            <a:r>
              <a:rPr lang="en-IN" sz="1600" dirty="0">
                <a:latin typeface="Arial "/>
                <a:cs typeface="Times New Roman" panose="02020603050405020304" pitchFamily="18" charset="0"/>
              </a:rPr>
              <a:t> React.js (Frontend), Node.js &amp; Express.js (Backend), MongoDB (Database), Tailwind CSS (UI).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874A09-E465-4D65-8432-88E40967696E}"/>
              </a:ext>
            </a:extLst>
          </p:cNvPr>
          <p:cNvSpPr txBox="1"/>
          <p:nvPr/>
        </p:nvSpPr>
        <p:spPr>
          <a:xfrm>
            <a:off x="1500553" y="4078507"/>
            <a:ext cx="68228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+mj-lt"/>
                <a:cs typeface="Times New Roman" panose="02020603050405020304" pitchFamily="18" charset="0"/>
              </a:rPr>
              <a:t>Future Scope:</a:t>
            </a:r>
            <a:r>
              <a:rPr lang="en-GB" sz="1600" dirty="0">
                <a:latin typeface="+mj-lt"/>
                <a:cs typeface="Times New Roman" panose="02020603050405020304" pitchFamily="18" charset="0"/>
              </a:rPr>
              <a:t> AI-based food recommendations, real-time chat support, and delivery partner tracking.</a:t>
            </a:r>
            <a:endParaRPr lang="en-IN" sz="16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320241" y="1454203"/>
            <a:ext cx="5058525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In today's fast-paced world, users demand a seamless and efficient food ordering experience.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 However, existing platforms often suffer from high costs, slow delivery, and limited restaurant choices.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This project aims to develop a feature-rich, cost-effective, and user-friendly food delivery platform using the MERN stack, providing real-time restaurant listings, secure order management, and live tracking to enhance the overall user experience.</a:t>
            </a:r>
            <a:endParaRPr lang="en-IN" sz="16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364056" y="1179621"/>
            <a:ext cx="505502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This project is a food delivery web application built using the MERN stack (MongoDB, Express.js, React.js, Node.js).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It allows users to browse restaurants, place orders, and track deliveries in real-time.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The platform ensures a smooth user experience with a responsive UI, secure authentication, and dynamic restaurant listings.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 Future enhancements include AI-based food recommendations and real-time chat support to improve customer engagement.</a:t>
            </a:r>
            <a:endParaRPr lang="en-US" sz="1600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6CFE4-8F3E-45BB-AA57-EB721A96BE5A}"/>
              </a:ext>
            </a:extLst>
          </p:cNvPr>
          <p:cNvSpPr txBox="1"/>
          <p:nvPr/>
        </p:nvSpPr>
        <p:spPr>
          <a:xfrm>
            <a:off x="550985" y="1342109"/>
            <a:ext cx="77724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User-Friendly Interface: </a:t>
            </a:r>
            <a:r>
              <a:rPr lang="en-IN" sz="1600" dirty="0"/>
              <a:t>A responsive and intuitive UI using React.js &amp; Tailwind CSS for seamless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Restaurant &amp; Order Management: </a:t>
            </a:r>
            <a:r>
              <a:rPr lang="en-IN" sz="1600" dirty="0"/>
              <a:t>Users can browse restaurants, place orders, and track deliveries in real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Secure &amp; Scalable Backend: </a:t>
            </a:r>
            <a:r>
              <a:rPr lang="en-IN" sz="1600" dirty="0"/>
              <a:t>Built with Node.js &amp; Express.js, ensuring fast API responses and secure user authentication.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Efficient Database Management: </a:t>
            </a:r>
            <a:r>
              <a:rPr lang="en-IN" sz="1600" dirty="0"/>
              <a:t>MongoDB stores user, restaurant, and order data for quick retrieval and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Future Enhancements: </a:t>
            </a:r>
            <a:r>
              <a:rPr lang="en-IN" sz="1600" dirty="0"/>
              <a:t>AI-powered food recommendations, real-time chat support, and delivery tracking integration.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latin typeface="+mn-lt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66A3E-CF23-4521-9E90-58BEA608AF67}"/>
              </a:ext>
            </a:extLst>
          </p:cNvPr>
          <p:cNvSpPr txBox="1"/>
          <p:nvPr/>
        </p:nvSpPr>
        <p:spPr>
          <a:xfrm>
            <a:off x="715108" y="1665273"/>
            <a:ext cx="842889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Frontend: </a:t>
            </a:r>
            <a:r>
              <a:rPr lang="en-IN" sz="1600" dirty="0"/>
              <a:t>React.js, Tailwind CSS (for UI design).</a:t>
            </a:r>
          </a:p>
          <a:p>
            <a:endParaRPr lang="en-IN" sz="1600" dirty="0"/>
          </a:p>
          <a:p>
            <a:r>
              <a:rPr lang="en-IN" sz="1600" b="1" dirty="0"/>
              <a:t>Backend: </a:t>
            </a:r>
            <a:r>
              <a:rPr lang="en-IN" sz="1600" dirty="0"/>
              <a:t>Node.js, Express.js (for API development).</a:t>
            </a:r>
          </a:p>
          <a:p>
            <a:endParaRPr lang="en-IN" sz="1600" dirty="0"/>
          </a:p>
          <a:p>
            <a:r>
              <a:rPr lang="en-IN" sz="1600" b="1" dirty="0"/>
              <a:t>Database: </a:t>
            </a:r>
            <a:r>
              <a:rPr lang="en-IN" sz="1600" dirty="0"/>
              <a:t>MongoDB (for storing user, restaurant, and order data).</a:t>
            </a:r>
          </a:p>
          <a:p>
            <a:endParaRPr lang="en-IN" sz="1600" dirty="0"/>
          </a:p>
          <a:p>
            <a:r>
              <a:rPr lang="en-IN" sz="1600" b="1" dirty="0"/>
              <a:t>Routing &amp; State Management: </a:t>
            </a:r>
            <a:r>
              <a:rPr lang="en-IN" sz="1600" dirty="0"/>
              <a:t>React Router, Context API.</a:t>
            </a:r>
          </a:p>
          <a:p>
            <a:endParaRPr lang="en-IN" sz="1600" b="1" dirty="0"/>
          </a:p>
          <a:p>
            <a:r>
              <a:rPr lang="en-IN" sz="1600" b="1" dirty="0"/>
              <a:t>Authentication: </a:t>
            </a:r>
            <a:r>
              <a:rPr lang="en-IN" sz="1600" dirty="0"/>
              <a:t>JWT (JSON Web Token) for secure login/signup.</a:t>
            </a:r>
          </a:p>
          <a:p>
            <a:endParaRPr lang="en-IN" sz="1600" b="1" dirty="0"/>
          </a:p>
          <a:p>
            <a:r>
              <a:rPr lang="en-IN" sz="1600" b="1" dirty="0"/>
              <a:t>Hosting &amp; Deployment: </a:t>
            </a:r>
            <a:r>
              <a:rPr lang="en-IN" sz="1600" dirty="0"/>
              <a:t>Netlify/</a:t>
            </a:r>
            <a:r>
              <a:rPr lang="en-IN" sz="1600" dirty="0" err="1"/>
              <a:t>Vercel</a:t>
            </a:r>
            <a:r>
              <a:rPr lang="en-IN" sz="1600" dirty="0"/>
              <a:t> (Frontend), Render/Heroku (Backend).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3D4B0-367E-41E6-B1FA-92C859A32413}"/>
              </a:ext>
            </a:extLst>
          </p:cNvPr>
          <p:cNvSpPr txBox="1"/>
          <p:nvPr/>
        </p:nvSpPr>
        <p:spPr>
          <a:xfrm>
            <a:off x="1456841" y="1243419"/>
            <a:ext cx="654803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System Architecture:</a:t>
            </a:r>
          </a:p>
          <a:p>
            <a:r>
              <a:rPr lang="en-IN" sz="1600" b="1" dirty="0"/>
              <a:t>          Frontend (React.js): </a:t>
            </a:r>
            <a:r>
              <a:rPr lang="en-IN" sz="1600" dirty="0"/>
              <a:t>Handles user interactions, restaurant listings, and order placement.</a:t>
            </a:r>
          </a:p>
          <a:p>
            <a:r>
              <a:rPr lang="en-IN" sz="1600" dirty="0"/>
              <a:t>          </a:t>
            </a:r>
            <a:r>
              <a:rPr lang="en-IN" sz="1600" b="1" dirty="0"/>
              <a:t>Backend (Node.js &amp; Express.js): </a:t>
            </a:r>
            <a:r>
              <a:rPr lang="en-IN" sz="1600" dirty="0"/>
              <a:t>Manages authentication, order processing, and API requests.</a:t>
            </a:r>
          </a:p>
          <a:p>
            <a:r>
              <a:rPr lang="en-IN" sz="1600" dirty="0"/>
              <a:t>           </a:t>
            </a:r>
            <a:r>
              <a:rPr lang="en-IN" sz="1600" b="1" dirty="0"/>
              <a:t>Database (MongoDB): </a:t>
            </a:r>
            <a:r>
              <a:rPr lang="en-IN" sz="1600" dirty="0"/>
              <a:t>Stores user profiles, restaurant details, and order history.</a:t>
            </a:r>
          </a:p>
          <a:p>
            <a:pPr>
              <a:lnSpc>
                <a:spcPct val="150000"/>
              </a:lnSpc>
            </a:pPr>
            <a:endParaRPr lang="en-IN" sz="2000" dirty="0"/>
          </a:p>
          <a:p>
            <a:r>
              <a:rPr lang="en-IN" sz="1800" b="1" dirty="0"/>
              <a:t>User Flow</a:t>
            </a:r>
            <a:r>
              <a:rPr lang="en-IN" sz="1800" dirty="0"/>
              <a:t>:</a:t>
            </a:r>
          </a:p>
          <a:p>
            <a:r>
              <a:rPr lang="en-IN" sz="1600" dirty="0"/>
              <a:t>       Users browse restaurants, select items, and place orders.</a:t>
            </a:r>
          </a:p>
          <a:p>
            <a:r>
              <a:rPr lang="en-IN" sz="1600" dirty="0"/>
              <a:t>       Orders are processed and stored in MongoDB.</a:t>
            </a:r>
          </a:p>
          <a:p>
            <a:r>
              <a:rPr lang="en-IN" sz="1600" dirty="0"/>
              <a:t>       Users receive real-time updates on order status.</a:t>
            </a:r>
          </a:p>
        </p:txBody>
      </p:sp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1BCFA8-0E39-455C-A261-FA8DEE41B965}"/>
              </a:ext>
            </a:extLst>
          </p:cNvPr>
          <p:cNvSpPr txBox="1"/>
          <p:nvPr/>
        </p:nvSpPr>
        <p:spPr>
          <a:xfrm>
            <a:off x="1456841" y="1243420"/>
            <a:ext cx="6548034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Performance &amp; Results:</a:t>
            </a:r>
          </a:p>
          <a:p>
            <a:endParaRPr lang="en-IN" sz="1600" b="1" dirty="0"/>
          </a:p>
          <a:p>
            <a:pPr>
              <a:lnSpc>
                <a:spcPct val="150000"/>
              </a:lnSpc>
            </a:pPr>
            <a:r>
              <a:rPr lang="en-IN" b="1" dirty="0"/>
              <a:t>                </a:t>
            </a:r>
            <a:r>
              <a:rPr lang="en-IN" dirty="0"/>
              <a:t>Fast</a:t>
            </a:r>
            <a:r>
              <a:rPr lang="en-IN" b="1" dirty="0"/>
              <a:t> </a:t>
            </a:r>
            <a:r>
              <a:rPr lang="en-IN" dirty="0"/>
              <a:t>API responses ensure smooth ordering </a:t>
            </a:r>
            <a:r>
              <a:rPr lang="en-IN" dirty="0" err="1"/>
              <a:t>experience.Scalability</a:t>
            </a:r>
            <a:r>
              <a:rPr lang="en-IN" dirty="0"/>
              <a:t>: 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The system efficiently handles multiple restaurant listings and orders</a:t>
            </a:r>
          </a:p>
          <a:p>
            <a:pPr>
              <a:lnSpc>
                <a:spcPct val="150000"/>
              </a:lnSpc>
            </a:pPr>
            <a:r>
              <a:rPr lang="en-IN" dirty="0"/>
              <a:t>               Security: JWT-based authentication ensures secure user login.</a:t>
            </a:r>
          </a:p>
          <a:p>
            <a:endParaRPr lang="en-IN" dirty="0"/>
          </a:p>
          <a:p>
            <a:endParaRPr lang="en-IN" dirty="0"/>
          </a:p>
          <a:p>
            <a:r>
              <a:rPr lang="en-GB" sz="1600" b="1" dirty="0"/>
              <a:t>Future Scope:</a:t>
            </a:r>
          </a:p>
          <a:p>
            <a:endParaRPr lang="en-GB" sz="1600" dirty="0"/>
          </a:p>
          <a:p>
            <a:r>
              <a:rPr lang="en-GB" dirty="0"/>
              <a:t>                     AI-powered food recommendations for personalized user experience.</a:t>
            </a:r>
          </a:p>
          <a:p>
            <a:r>
              <a:rPr lang="en-GB" dirty="0"/>
              <a:t>                     Live order tracking with real-time delivery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2848</TotalTime>
  <Words>751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Arial </vt:lpstr>
      <vt:lpstr>Helvetica Neue</vt:lpstr>
      <vt:lpstr>Times New Roman</vt:lpstr>
      <vt:lpstr>Wingdings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Ramya</cp:lastModifiedBy>
  <cp:revision>61</cp:revision>
  <dcterms:modified xsi:type="dcterms:W3CDTF">2025-03-09T18:29:08Z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