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6" r:id="rId18"/>
    <p:sldId id="278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C537-2A98-8576-6BA5-EC89CA58A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4436-AA30-3B9E-AEC6-894A42DE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F069-8B7B-CAF3-C72F-794A1F64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A558-ABA5-B7F1-0B7F-2A872303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AC493-094B-BFFE-B8DE-6523A768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7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22F-02B0-FE3C-A8F0-FE00E1DB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C2365-ECD6-79F4-6A15-5BA68A2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9EF8-9893-EEF0-4506-8BB151AE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3C97-6E25-C916-DC97-6C0871A0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A438-2454-6EF1-998E-D4BDE88C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5ECA7-3867-0CEB-F03D-68E21490B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EC858-7CC8-854A-251E-B9670A722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0B22-8BDE-64B8-47FB-655AFCDE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A7DA-B364-820F-9E15-8CA9F7DB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FCAC-DF69-B538-8939-3EC5EB24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0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9D99-B735-E943-6F7C-2750FC75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4907-6BDC-F77A-BCD7-1C9E421D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AAEE-0477-1A66-3E26-AEF47939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1A2E-B0CD-C6DC-7ED8-B49FBDE8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C50D-24D6-7BE2-CB42-C61C0BEA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5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E6E-93AF-7F3A-EED2-3C6FF75D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44C04-C7BA-9637-EB55-4E92B704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321D-150D-E9F8-1E84-B5FA3911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20A7-4C4C-0EA5-4081-E044D2C4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E020-B05B-0ECB-37AA-C097F9C3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8758-FF0C-DBBD-EFCF-762A739F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B4DC-26E2-7E04-94AD-5CA251149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06EE2-2058-11EA-5128-D6ED7812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0004D-B1DA-F490-392D-BBC85BC6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8C5A0-C2F8-5189-E5F5-09A32240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7C7E-2DFE-F8A1-4390-70D5F86C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7F0-8EAB-C0E9-6C5F-AB51C832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64B2-18FE-395C-F72A-125662AA4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2B2C0-76DD-69F3-5FD3-59C2B8FA0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29A23-D751-6020-6FCA-147CC6C86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28D8C-91C8-5740-A7AB-D811C2E4F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735FE-B62A-D31D-114D-09BF11CC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579FF-82A8-D83A-A3F2-1D39C794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3AAF0-C4DA-1EDC-DEBE-AA7AD6A3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3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AA35-98D1-FCA7-93AB-96798E6D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F296C-65EC-B1F2-A678-C7C77D08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370D6-A616-6375-1966-7B982C73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71014-8AFF-3772-2C8D-BF32450C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6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D5D7B-3BCF-586C-89B9-7FE374FB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1E0E0-0A22-886B-4ADD-3BA3341E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31F06-B2C9-29F0-F622-28A71671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2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6665-5325-8BCE-E7B4-E488131A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DF6C-51DB-7F58-E22F-D1967B09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ED803-A15B-6866-0850-0615A47E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80988-04ED-3B28-D597-5DF50EB8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642BF-C983-FAF7-92DE-F5902285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24A6-4673-C99A-911B-BB07EE1D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5F1C-73DA-DA8C-7125-2EE930EB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637FA-683E-CF23-E66C-6F4374C72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F1E0F-39A2-1560-7FD5-F2A630056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A52B1-4798-F640-B42A-BC1C8084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8A9D9-6AE2-CE04-39B7-F94CF20D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9F1D-48A9-D162-6F07-F01026D1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2AB15-62D8-8056-EE5E-8A60C480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52E3-8FEF-48CD-F946-1680630B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3880-C200-C96A-7A19-A87B0AEEA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FAB84-1BC1-CB4E-9994-A6869B50DC68}" type="datetimeFigureOut">
              <a:rPr lang="en-US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FAD8-E411-0EEF-A94B-210806609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CF37-65F2-7B97-5781-EA46FA348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7E41B-9AA9-8E4D-9AED-A8AFD34EDE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A836-EA32-DFEA-7FBD-00F64AB8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389F26-5217-C2AF-A0FD-083FF0A14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" y="0"/>
            <a:ext cx="1215098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B0C6B7-B429-F071-B42E-39FE9164DB06}"/>
              </a:ext>
            </a:extLst>
          </p:cNvPr>
          <p:cNvSpPr txBox="1"/>
          <p:nvPr/>
        </p:nvSpPr>
        <p:spPr>
          <a:xfrm>
            <a:off x="568525" y="2205386"/>
            <a:ext cx="10707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solidFill>
                  <a:schemeClr val="bg1"/>
                </a:solidFill>
              </a:rPr>
              <a:t>NMID : 71CC09CD76A8820AD4F4FD07E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0131B-7AB5-6F35-DD3A-B250300E0297}"/>
              </a:ext>
            </a:extLst>
          </p:cNvPr>
          <p:cNvSpPr txBox="1"/>
          <p:nvPr/>
        </p:nvSpPr>
        <p:spPr>
          <a:xfrm>
            <a:off x="568525" y="1064005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solidFill>
                  <a:schemeClr val="bg1"/>
                </a:solidFill>
              </a:rPr>
              <a:t>STUDENT NAME : V. YUVASHREE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36D8C-109F-6AEB-A827-A20505B11458}"/>
              </a:ext>
            </a:extLst>
          </p:cNvPr>
          <p:cNvSpPr txBox="1"/>
          <p:nvPr/>
        </p:nvSpPr>
        <p:spPr>
          <a:xfrm>
            <a:off x="568525" y="1605117"/>
            <a:ext cx="11066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solidFill>
                  <a:schemeClr val="bg1"/>
                </a:solidFill>
              </a:rPr>
              <a:t>REGISTER NO : 22924U09050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6370F-367E-F49B-B037-AFB3294AE9FA}"/>
              </a:ext>
            </a:extLst>
          </p:cNvPr>
          <p:cNvSpPr txBox="1"/>
          <p:nvPr/>
        </p:nvSpPr>
        <p:spPr>
          <a:xfrm flipV="1">
            <a:off x="5677029" y="2796196"/>
            <a:ext cx="2020361" cy="126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61EEE-F980-5A44-E78C-A2B8C339AB64}"/>
              </a:ext>
            </a:extLst>
          </p:cNvPr>
          <p:cNvSpPr txBox="1"/>
          <p:nvPr/>
        </p:nvSpPr>
        <p:spPr>
          <a:xfrm rot="19141992">
            <a:off x="5424920" y="3673245"/>
            <a:ext cx="1193263" cy="65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6916B-8877-40EF-D4C3-01BA286A8F79}"/>
              </a:ext>
            </a:extLst>
          </p:cNvPr>
          <p:cNvSpPr txBox="1"/>
          <p:nvPr/>
        </p:nvSpPr>
        <p:spPr>
          <a:xfrm rot="14107912" flipV="1">
            <a:off x="5518546" y="2922480"/>
            <a:ext cx="1039415" cy="213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4F88D-5632-7766-5372-E8724B1C0DBF}"/>
              </a:ext>
            </a:extLst>
          </p:cNvPr>
          <p:cNvSpPr txBox="1"/>
          <p:nvPr/>
        </p:nvSpPr>
        <p:spPr>
          <a:xfrm>
            <a:off x="550964" y="3316158"/>
            <a:ext cx="11448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solidFill>
                  <a:schemeClr val="bg1"/>
                </a:solidFill>
              </a:rPr>
              <a:t>COLLEGE : SRI BHARATHI WOMEN’S ARTS AND            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19CDEB-5B62-C710-32CD-D1B6C224246C}"/>
              </a:ext>
            </a:extLst>
          </p:cNvPr>
          <p:cNvSpPr txBox="1"/>
          <p:nvPr/>
        </p:nvSpPr>
        <p:spPr>
          <a:xfrm>
            <a:off x="3020615" y="3801595"/>
            <a:ext cx="4819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solidFill>
                  <a:schemeClr val="bg1"/>
                </a:solidFill>
              </a:rPr>
              <a:t>SCIENCE COLLEGE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B30F6-5E25-E637-135D-C95483C7BF7C}"/>
              </a:ext>
            </a:extLst>
          </p:cNvPr>
          <p:cNvSpPr txBox="1"/>
          <p:nvPr/>
        </p:nvSpPr>
        <p:spPr>
          <a:xfrm>
            <a:off x="550963" y="4378535"/>
            <a:ext cx="10903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solidFill>
                  <a:schemeClr val="bg1"/>
                </a:solidFill>
              </a:rPr>
              <a:t>UNIVERSITY : THIRUVALLUVAR UNIVERSITY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0C9D8-9ED2-4A43-8DEE-AF53AE9622A9}"/>
              </a:ext>
            </a:extLst>
          </p:cNvPr>
          <p:cNvSpPr txBox="1"/>
          <p:nvPr/>
        </p:nvSpPr>
        <p:spPr>
          <a:xfrm>
            <a:off x="1594573" y="3067663"/>
            <a:ext cx="1426042" cy="2382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850BE-6F78-7282-B72C-2CBB14D5363B}"/>
              </a:ext>
            </a:extLst>
          </p:cNvPr>
          <p:cNvSpPr txBox="1"/>
          <p:nvPr/>
        </p:nvSpPr>
        <p:spPr>
          <a:xfrm>
            <a:off x="5398889" y="275570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A0746-9975-7E57-9AF4-F33A7F61A4A2}"/>
              </a:ext>
            </a:extLst>
          </p:cNvPr>
          <p:cNvSpPr txBox="1"/>
          <p:nvPr/>
        </p:nvSpPr>
        <p:spPr>
          <a:xfrm>
            <a:off x="5398889" y="275570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526DA8-6E9D-7D99-DC64-40ABCD2F1693}"/>
              </a:ext>
            </a:extLst>
          </p:cNvPr>
          <p:cNvSpPr txBox="1"/>
          <p:nvPr/>
        </p:nvSpPr>
        <p:spPr>
          <a:xfrm>
            <a:off x="556616" y="2772515"/>
            <a:ext cx="12150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solidFill>
                  <a:schemeClr val="bg1"/>
                </a:solidFill>
              </a:rPr>
              <a:t>DEPARTMENT : BCA [COMPUTER APPLICATION]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5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B929-F4AB-BB6A-84D9-62ED803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3B4F4-04B2-B163-F9CE-DE2D1AD8B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98DA-9BD2-1477-D60E-51DB10AB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B315BE-D719-D07D-1016-0F3DC9AA3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4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2534-EE88-8E73-E839-35827777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EEF86D-52BC-120D-B529-5AEB750FE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8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418D-E321-711D-8D9D-5D9B454C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11644E-3E6A-F5A0-CD86-87127285D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0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5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4905-A1C3-9882-6DFF-9B05C324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567512-D219-7F2C-05B1-F75E11507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2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C82D-68E4-E52B-01B0-44824E19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C25A5-0F68-DA6A-4D4D-5F24B4EC6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8D69-9D92-F3A9-8F82-371CC93D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7C06D1-B11F-C254-B37A-A059AD795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8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AFC3-E6AE-839D-AB5F-E21A43F5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86072-08A1-1979-EFF5-DC48EC73E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4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8416-A374-4A5A-B266-F7CFCCD8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BECC15-10D1-78FB-753A-66B24C009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0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0EB4-12C4-DD89-1617-A6F5128B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514F6C-B21A-9017-D8FB-684F2F805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3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ECC3-3ED0-6686-D260-A516CC4E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BEFD1B-74DA-7B5C-D29E-F5FFC221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1298" cy="72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2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3531-23DE-3DF2-6476-975A76B8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150BE1-217B-1D0E-A8C4-A251DE3C3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08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9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4C03-53C7-816F-8B2B-B5274C39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232138-D5C0-2DC0-A776-CE5B02A0C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5EE4-4F0E-6239-3EE1-16A5DC71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73F3E-31AB-E49E-2E4D-1C8293DDD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0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4A0C-0525-1364-9C1E-7B4DC678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5E9F12-72EA-C3AA-9263-6FF915D7A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2164-8752-B543-6C20-C285662D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8A4F36-60F0-FAAF-37D0-F3B8AC1E4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4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9025-5AB2-C3DD-1BCB-C43BB7F8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E0CB4B-2FEB-C13D-7399-CB3999B32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4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DEF6-D32F-D5BB-1BE6-1A45BA5B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BF59F5-B1D9-9C3F-2789-B70C6D162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7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9B37-8C8B-00AB-3116-60046E27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469523-8524-E971-36FB-CA8A2BEB4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Yuvashree V</dc:creator>
  <cp:lastModifiedBy>Yuvashree V</cp:lastModifiedBy>
  <cp:revision>13</cp:revision>
  <dcterms:created xsi:type="dcterms:W3CDTF">2025-08-28T13:54:21Z</dcterms:created>
  <dcterms:modified xsi:type="dcterms:W3CDTF">2025-09-06T09:42:50Z</dcterms:modified>
</cp:coreProperties>
</file>