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Employee Performance Analysis</a:t>
            </a:r>
          </a:p>
        </c:rich>
      </c:tx>
      <c:layout/>
      <c:overlay val="0"/>
      <c:spPr>
        <a:ln>
          <a:noFill/>
        </a:ln>
      </c:spPr>
    </c:title>
    <c:autoTitleDeleted val="1"/>
    <c:plotArea>
      <c:layout>
        <c:manualLayout>
          <c:layoutTarget val="inner"/>
          <c:xMode val="edge"/>
          <c:yMode val="edge"/>
          <c:x val="0.07915174"/>
          <c:y val="0.09217689"/>
          <c:w val="0.78593767"/>
          <c:h val="0.80709994"/>
        </c:manualLayout>
      </c:layout>
      <c:barChart>
        <c:barDir val="col"/>
        <c:grouping val="clustered"/>
        <c:varyColors val="0"/>
        <c:ser>
          <c:idx val="0"/>
          <c:order val="0"/>
          <c:tx>
            <c:v>HIGH</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trendline>
            <c:trendlineType val="linear"/>
            <c:dispRSqr val="0"/>
            <c:dispEq val="0"/>
          </c:trendline>
          <c:cat>
            <c:strLit>
              <c:ptCount val="5"/>
              <c:pt idx="0">
                <c:v>Human Resource</c:v>
              </c:pt>
              <c:pt idx="1">
                <c:v>Research</c:v>
              </c:pt>
              <c:pt idx="2">
                <c:v>Sales</c:v>
              </c:pt>
              <c:pt idx="3">
                <c:v>Services</c:v>
              </c:pt>
              <c:pt idx="4">
                <c:v>Training</c:v>
              </c:pt>
            </c:strLit>
          </c:cat>
          <c:val>
            <c:numRef>
              <c:f/>
              <c:numCache>
                <c:formatCode>General</c:formatCode>
                <c:ptCount val="4"/>
                <c:pt idx="0">
                  <c:v>1.0</c:v>
                </c:pt>
                <c:pt idx="1">
                  <c:v>0.0</c:v>
                </c:pt>
                <c:pt idx="2">
                  <c:v>1.0</c:v>
                </c:pt>
                <c:pt idx="3">
                  <c:v>1.0</c:v>
                </c:pt>
              </c:numCache>
            </c:numRef>
          </c:val>
        </c:ser>
        <c:ser>
          <c:idx val="1"/>
          <c:order val="1"/>
          <c:tx>
            <c:v>LOW</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trendline>
            <c:trendlineType val="exp"/>
            <c:dispRSqr val="0"/>
            <c:dispEq val="0"/>
          </c:trendline>
          <c:cat>
            <c:strLit>
              <c:ptCount val="5"/>
              <c:pt idx="0">
                <c:v>Human Resource</c:v>
              </c:pt>
              <c:pt idx="1">
                <c:v>Research</c:v>
              </c:pt>
              <c:pt idx="2">
                <c:v>Sales</c:v>
              </c:pt>
              <c:pt idx="3">
                <c:v>Services</c:v>
              </c:pt>
              <c:pt idx="4">
                <c:v>Training</c:v>
              </c:pt>
            </c:strLit>
          </c:cat>
          <c:val>
            <c:numRef>
              <c:f/>
              <c:numCache>
                <c:formatCode>General</c:formatCode>
                <c:ptCount val="5"/>
                <c:pt idx="0">
                  <c:v>0.0</c:v>
                </c:pt>
                <c:pt idx="1">
                  <c:v>1.0</c:v>
                </c:pt>
                <c:pt idx="2">
                  <c:v>1.0</c:v>
                </c:pt>
                <c:pt idx="3">
                  <c:v>1.0</c:v>
                </c:pt>
                <c:pt idx="4">
                  <c:v>2.0</c:v>
                </c:pt>
              </c:numCache>
            </c:numRef>
          </c:val>
        </c:ser>
        <c:ser>
          <c:idx val="2"/>
          <c:order val="2"/>
          <c:tx>
            <c:v>MEDIUM</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5"/>
              <c:pt idx="0">
                <c:v>Human Resource</c:v>
              </c:pt>
              <c:pt idx="1">
                <c:v>Research</c:v>
              </c:pt>
              <c:pt idx="2">
                <c:v>Sales</c:v>
              </c:pt>
              <c:pt idx="3">
                <c:v>Services</c:v>
              </c:pt>
              <c:pt idx="4">
                <c:v>Training</c:v>
              </c:pt>
            </c:strLit>
          </c:cat>
          <c:val>
            <c:numRef>
              <c:f/>
              <c:numCache>
                <c:formatCode>General</c:formatCode>
                <c:ptCount val="5"/>
                <c:pt idx="0">
                  <c:v>1.0</c:v>
                </c:pt>
                <c:pt idx="1">
                  <c:v>1.0</c:v>
                </c:pt>
                <c:pt idx="2">
                  <c:v>0.0</c:v>
                </c:pt>
                <c:pt idx="3">
                  <c:v>0.0</c:v>
                </c:pt>
                <c:pt idx="4">
                  <c:v>1.0</c:v>
                </c:pt>
              </c:numCache>
            </c:numRef>
          </c:val>
        </c:ser>
        <c:ser>
          <c:idx val="3"/>
          <c:order val="3"/>
          <c:tx>
            <c:v>VERY HIGH</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5"/>
              <c:pt idx="0">
                <c:v>Human Resource</c:v>
              </c:pt>
              <c:pt idx="1">
                <c:v>Research</c:v>
              </c:pt>
              <c:pt idx="2">
                <c:v>Sales</c:v>
              </c:pt>
              <c:pt idx="3">
                <c:v>Services</c:v>
              </c:pt>
              <c:pt idx="4">
                <c:v>Training</c:v>
              </c:pt>
            </c:strLit>
          </c:cat>
          <c:val>
            <c:numRef>
              <c:f/>
              <c:numCache>
                <c:formatCode>General</c:formatCode>
                <c:ptCount val="4"/>
                <c:pt idx="0">
                  <c:v>0.0</c:v>
                </c:pt>
                <c:pt idx="1">
                  <c:v>1.0</c:v>
                </c:pt>
                <c:pt idx="2">
                  <c:v>0.0</c:v>
                </c:pt>
                <c:pt idx="3">
                  <c:v>1.0</c:v>
                </c:pt>
              </c:numCache>
            </c:numRef>
          </c:val>
        </c:ser>
        <c:gapWidth val="150"/>
        <c:axId val="0"/>
        <c:axId val="1"/>
      </c:barChart>
      <c:catAx>
        <c:axId val="0"/>
        <c:scaling>
          <c:orientation val="minMax"/>
        </c:scaling>
        <c:delete val="0"/>
        <c:axPos val="b"/>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58783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26207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40106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425368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5512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95309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33637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11126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83419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70801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14395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40413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8636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441024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5169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10704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204526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60895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5874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46618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83704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6968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5373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5076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3780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68550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25773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411417" y="3183404"/>
            <a:ext cx="86106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YUVASHREE J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122202246</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asunm1353unm1353122202246</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B.COM(Corporate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secretaryship</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9"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2200774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533400" y="1219200"/>
            <a:ext cx="4448280" cy="103412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Downloaded data set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2)Features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the features:(</a:t>
            </a:r>
            <a:r>
              <a:rPr lang="en-US" altLang="zh-CN" sz="1800" b="0" i="0" u="none" strike="noStrike" kern="1200" cap="none" spc="0" baseline="0">
                <a:solidFill>
                  <a:schemeClr val="tx1"/>
                </a:solidFill>
                <a:latin typeface="Calibri" pitchFamily="0" charset="0"/>
                <a:ea typeface="宋体" pitchFamily="0" charset="0"/>
                <a:cs typeface="Calibri" pitchFamily="0" charset="0"/>
              </a:rPr>
              <a:t>gender,performance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level,employee</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rating,performance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3)Data cleaning: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the missing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out through slicer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Calculated performance </a:t>
            </a:r>
            <a:r>
              <a:rPr lang="en-US" altLang="zh-CN" sz="1800" b="0" i="0" u="none" strike="noStrike" kern="1200" cap="none" spc="0" baseline="0">
                <a:solidFill>
                  <a:schemeClr val="tx1"/>
                </a:solidFill>
                <a:latin typeface="Calibri" pitchFamily="0" charset="0"/>
                <a:ea typeface="宋体" pitchFamily="0" charset="0"/>
                <a:cs typeface="Calibri" pitchFamily="0" charset="0"/>
              </a:rPr>
              <a:t>levelwith</a:t>
            </a: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 rating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45720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3847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1371600" y="1524000"/>
          <a:ext cx="6858000" cy="41910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473521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762001" y="1447800"/>
            <a:ext cx="5867400"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By comparing the performances of the employee, the numbers of employees are higher in number with low performances employee in training department. We need to motive  the employee to improve the performances in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organzation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and to improve their skills for better outcome.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29739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74576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6472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57237" y="2228671"/>
            <a:ext cx="5795963"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 problem statement in performance analysis for employees  is a clear and concise description of a specific issue or opportunity for improvement related to an individual's performance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87867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838200" y="2209800"/>
            <a:ext cx="7580528" cy="14249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data analysis is a analyzing the performance of the employee by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considering the Various factors like gender, performance level, Ratings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and their achievements. In order to Identify the trends and patterns of different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category of  employees like high ,medium and low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62025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14400" y="1981200"/>
            <a:ext cx="335280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HR 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Managers and Supervisors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Department Heads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Senior Leadership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 Recruitment Teams: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1" name="图片"/>
          <p:cNvPicPr>
            <a:picLocks noChangeAspect="1"/>
          </p:cNvPicPr>
          <p:nvPr/>
        </p:nvPicPr>
        <p:blipFill>
          <a:blip r:embed="rId2" cstate="print"/>
          <a:stretch>
            <a:fillRect/>
          </a:stretch>
        </p:blipFill>
        <p:spPr>
          <a:xfrm rot="0">
            <a:off x="4602192" y="1726948"/>
            <a:ext cx="2586849" cy="2765940"/>
          </a:xfrm>
          <a:prstGeom prst="rect"/>
          <a:noFill/>
          <a:ln w="63500" cmpd="sng" cap="rnd">
            <a:solidFill>
              <a:srgbClr val="333333"/>
            </a:solidFill>
            <a:prstDash val="solid"/>
            <a:round/>
          </a:ln>
          <a:effectLst>
            <a:outerShdw sx="-80000" sy="-18000" algn="b" rotWithShape="0" blurRad="381000" dist="292100" dir="5400000">
              <a:srgbClr val="000000">
                <a:alpha val="21568"/>
              </a:srgbClr>
            </a:outerShdw>
          </a:effectLst>
        </p:spPr>
      </p:pic>
    </p:spTree>
    <p:extLst>
      <p:ext uri="{BB962C8B-B14F-4D97-AF65-F5344CB8AC3E}">
        <p14:creationId xmlns:p14="http://schemas.microsoft.com/office/powerpoint/2010/main" val="5618016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3649" y="2286000"/>
            <a:ext cx="6096000" cy="175432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 Missing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Filtering - Remove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Formula- performance value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48289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990600" y="15240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 have download the employee data set from </a:t>
            </a:r>
            <a:r>
              <a:rPr lang="en-US" altLang="zh-CN" sz="18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1800" b="0" i="0" u="none" strike="noStrike" kern="1200" cap="none" spc="0" baseline="0">
                <a:solidFill>
                  <a:schemeClr val="tx1"/>
                </a:solidFill>
                <a:latin typeface="Calibri" pitchFamily="0" charset="0"/>
                <a:ea typeface="宋体" pitchFamily="0" charset="0"/>
                <a:cs typeface="Calibri" pitchFamily="0" charset="0"/>
              </a:rPr>
              <a:t>. In that data set it has 26 features is there but I consider 10 features for performance analysis. The features are: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SALARY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RATING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16797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533400" y="2019300"/>
            <a:ext cx="8534018"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Performance Level=IFS(I2&gt;=5,”VERY HIGH”,I2&gt;=4,”HIGH”,I2&gt;=3,”MED”,TRUE,”LOW”)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664349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28</cp:revision>
  <dcterms:created xsi:type="dcterms:W3CDTF">2024-03-29T15:07:22Z</dcterms:created>
  <dcterms:modified xsi:type="dcterms:W3CDTF">2024-09-03T08:42:57Z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