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8"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1DFDCDF-A57D-4D4C-81CC-164BA7BF3F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1DFDCDF-A57D-4D4C-81CC-164BA7BF3F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1DFDCDF-A57D-4D4C-81CC-164BA7BF3F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1DFDCDF-A57D-4D4C-81CC-164BA7BF3F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1DFDCDF-A57D-4D4C-81CC-164BA7BF3F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1DFDCDF-A57D-4D4C-81CC-164BA7BF3F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1DFDCDF-A57D-4D4C-81CC-164BA7BF3F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1DFDCDF-A57D-4D4C-81CC-164BA7BF3F1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1DFDCDF-A57D-4D4C-81CC-164BA7BF3F1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FDCDF-A57D-4D4C-81CC-164BA7BF3F1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1DFDCDF-A57D-4D4C-81CC-164BA7BF3F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1DFDCDF-A57D-4D4C-81CC-164BA7BF3F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A18DA-51D5-4A95-A4A5-8505EA9C52F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FDCDF-A57D-4D4C-81CC-164BA7BF3F1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A18DA-51D5-4A95-A4A5-8505EA9C52F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         PUBLIC TRANSPORT OPTIMIZATION</a:t>
            </a:r>
            <a:endParaRPr lang="en-IN" dirty="0"/>
          </a:p>
        </p:txBody>
      </p:sp>
      <p:sp>
        <p:nvSpPr>
          <p:cNvPr id="6" name="Content Placeholder 5"/>
          <p:cNvSpPr>
            <a:spLocks noGrp="1"/>
          </p:cNvSpPr>
          <p:nvPr>
            <p:ph idx="1"/>
          </p:nvPr>
        </p:nvSpPr>
        <p:spPr/>
        <p:txBody>
          <a:bodyPr/>
          <a:lstStyle/>
          <a:p>
            <a:pPr marL="0" indent="0">
              <a:buNone/>
            </a:pPr>
            <a:r>
              <a:rPr lang="en-IN" dirty="0"/>
              <a:t>TEAM MEMBERS:</a:t>
            </a:r>
            <a:endParaRPr lang="en-IN" dirty="0"/>
          </a:p>
          <a:p>
            <a:pPr marL="0" indent="0">
              <a:buNone/>
            </a:pPr>
            <a:r>
              <a:rPr lang="en-IN" dirty="0"/>
              <a:t>              </a:t>
            </a:r>
            <a:r>
              <a:rPr lang="en-IN" sz="2400" dirty="0"/>
              <a:t>VARSHA</a:t>
            </a:r>
            <a:r>
              <a:rPr lang="en-US" altLang="en-IN" sz="2400" dirty="0"/>
              <a:t> V</a:t>
            </a:r>
            <a:r>
              <a:rPr lang="en-IN" sz="2400" dirty="0"/>
              <a:t>(113321104110)</a:t>
            </a:r>
            <a:endParaRPr lang="en-IN" sz="2400" dirty="0"/>
          </a:p>
          <a:p>
            <a:pPr marL="0" indent="0">
              <a:buNone/>
            </a:pPr>
            <a:r>
              <a:rPr lang="en-IN" sz="2400" dirty="0"/>
              <a:t>                 VELAVALURU RAJITHA SAI(113321104112)</a:t>
            </a:r>
            <a:endParaRPr lang="en-IN" sz="2400" dirty="0"/>
          </a:p>
          <a:p>
            <a:pPr marL="0" indent="0">
              <a:buNone/>
            </a:pPr>
            <a:r>
              <a:rPr lang="en-IN" sz="2400" dirty="0"/>
              <a:t>                 VELURU PRIYADHARSHINI(113321104113)</a:t>
            </a:r>
            <a:endParaRPr lang="en-IN" sz="2400" dirty="0"/>
          </a:p>
          <a:p>
            <a:pPr marL="0" indent="0">
              <a:buNone/>
            </a:pPr>
            <a:r>
              <a:rPr lang="en-IN" sz="2400" dirty="0"/>
              <a:t>                 YADDALA HARSHITHA(113321104117)</a:t>
            </a:r>
            <a:endParaRPr lang="en-IN" sz="2400" dirty="0"/>
          </a:p>
          <a:p>
            <a:pPr marL="0" indent="0">
              <a:buNone/>
            </a:pPr>
            <a:r>
              <a:rPr lang="en-IN" sz="2400" dirty="0"/>
              <a:t>                 YUVASHREE S(113321104120)</a:t>
            </a:r>
            <a:endParaRPr lang="en-IN" sz="2400" dirty="0"/>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PROJECT DESCRIPTION</a:t>
            </a:r>
            <a:endParaRPr lang="en-IN" sz="4000"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The objectives of the public transport is optimization should make the possibilities of  cost effectiveness, safety, and other important measures are as follows</a:t>
            </a:r>
            <a:endParaRPr lang="en-US" dirty="0"/>
          </a:p>
          <a:p>
            <a:pPr>
              <a:buFont typeface="Wingdings" panose="05000000000000000000" pitchFamily="2" charset="2"/>
              <a:buChar char="§"/>
            </a:pPr>
            <a:r>
              <a:rPr lang="en-US" dirty="0"/>
              <a:t> Enhance  Reliability: To ensure that the passengers should not waste there time by making the passengers to get information of the transport details.</a:t>
            </a:r>
            <a:endParaRPr lang="en-US" dirty="0"/>
          </a:p>
          <a:p>
            <a:pPr>
              <a:buFont typeface="Wingdings" panose="05000000000000000000" pitchFamily="2" charset="2"/>
              <a:buChar char="§"/>
            </a:pPr>
            <a:r>
              <a:rPr lang="en-US" dirty="0"/>
              <a:t>Enhance Safety and Security: To implement safety measures for the passengers and staffs.</a:t>
            </a:r>
            <a:endParaRPr lang="en-US" dirty="0"/>
          </a:p>
          <a:p>
            <a:pPr>
              <a:buFont typeface="Wingdings" panose="05000000000000000000" pitchFamily="2" charset="2"/>
              <a:buChar char="§"/>
            </a:pPr>
            <a:r>
              <a:rPr lang="en-US" dirty="0"/>
              <a:t>Financial Sustainability: To optimize the cost-effectiveness in the public transport services.</a:t>
            </a:r>
            <a:endParaRPr lang="en-US" dirty="0"/>
          </a:p>
          <a:p>
            <a:pPr>
              <a:buFont typeface="Wingdings" panose="05000000000000000000" pitchFamily="2" charset="2"/>
              <a:buChar char="§"/>
            </a:pPr>
            <a:r>
              <a:rPr lang="en-US" dirty="0"/>
              <a:t>Data-Driven Decision-Making: To collect and analyze data on passengers f </a:t>
            </a:r>
            <a:r>
              <a:rPr lang="en-US" dirty="0" err="1"/>
              <a:t>bws</a:t>
            </a:r>
            <a:r>
              <a:rPr lang="en-US" dirty="0"/>
              <a:t>, route performance, and other measures to inform decision-making.</a:t>
            </a:r>
            <a:endParaRPr lang="en-US" dirty="0"/>
          </a:p>
          <a:p>
            <a:pPr>
              <a:buFont typeface="Wingdings" panose="05000000000000000000" pitchFamily="2" charset="2"/>
              <a:buChar char="Ø"/>
            </a:pPr>
            <a:r>
              <a:rPr lang="en-US" dirty="0"/>
              <a:t>Creating a public transport optimization using IoT (Internet of Things) involves a combination of hardware, software, and connectivity. While web development technologies may not be the only requirement, they can play a crucial role in creating a user interface for monitoring and controlling the transport system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PLATFORM REQUIRED</a:t>
            </a:r>
            <a:endParaRPr lang="en-IN" sz="4000" dirty="0"/>
          </a:p>
        </p:txBody>
      </p:sp>
      <p:sp>
        <p:nvSpPr>
          <p:cNvPr id="3" name="Content Placeholder 2"/>
          <p:cNvSpPr>
            <a:spLocks noGrp="1"/>
          </p:cNvSpPr>
          <p:nvPr>
            <p:ph idx="1"/>
          </p:nvPr>
        </p:nvSpPr>
        <p:spPr/>
        <p:txBody>
          <a:bodyPr>
            <a:noAutofit/>
          </a:bodyPr>
          <a:lstStyle/>
          <a:p>
            <a:r>
              <a:rPr lang="en-US" sz="2400" dirty="0"/>
              <a:t>Geographic Information System (GIS) Software: GIS software like ArcGIS or QGIS can help you manage and analyze spatial data, such as transportation networks, routes, and geographic information.</a:t>
            </a:r>
            <a:endParaRPr lang="en-US" sz="2400" dirty="0"/>
          </a:p>
          <a:p>
            <a:r>
              <a:rPr lang="en-US" sz="2400" dirty="0"/>
              <a:t> Data Collection and Analysis Tools: Tools for collecting and analyzing data related to passenger demand, route utilization, and traffic patterns are crucial. This can include survey tools, data visualization software, and statistical analysis packages.</a:t>
            </a:r>
            <a:endParaRPr lang="en-US" sz="2400" dirty="0"/>
          </a:p>
          <a:p>
            <a:r>
              <a:rPr lang="en-US" sz="2400" dirty="0"/>
              <a:t> Transport Planning and Optimization Software: Specialized software like PTV </a:t>
            </a:r>
            <a:r>
              <a:rPr lang="en-US" sz="2400" dirty="0" err="1"/>
              <a:t>Visum</a:t>
            </a:r>
            <a:r>
              <a:rPr lang="en-US" sz="2400" dirty="0"/>
              <a:t> or Cube Voyager can assist in optimizing routes, schedules, and vehicle allocation.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0883900" cy="6858000"/>
          </a:xfrm>
        </p:spPr>
        <p:txBody>
          <a:bodyPr>
            <a:noAutofit/>
          </a:bodyPr>
          <a:lstStyle/>
          <a:p>
            <a:r>
              <a:rPr lang="en-US" sz="2400" dirty="0"/>
              <a:t>Real-time Data Platforms: Utilize platforms that provide real-time data for tracking vehicles and monitoring traffic conditions. These platforms often involve GPS tracking and communication systems.5.</a:t>
            </a:r>
            <a:endParaRPr lang="en-US" sz="2400" dirty="0"/>
          </a:p>
          <a:p>
            <a:r>
              <a:rPr lang="en-US" sz="2400" dirty="0"/>
              <a:t>Mobile App Development Tools: If your project includes developing a public transport app, you'll need app development tools and programming languages like Android Studio (for Android apps) or Xcode (for iOS apps).6.</a:t>
            </a:r>
            <a:endParaRPr lang="en-US" sz="2400" dirty="0"/>
          </a:p>
          <a:p>
            <a:r>
              <a:rPr lang="en-US" sz="2400" dirty="0"/>
              <a:t>Cloud Computing Services: Cloud platforms such as Amazon Web Services (AWS) or Microsoft Azure can be used for data storage, processing, and hosting applications.</a:t>
            </a:r>
            <a:endParaRPr lang="en-US" sz="2400" dirty="0"/>
          </a:p>
          <a:p>
            <a:r>
              <a:rPr lang="en-US" sz="2400" dirty="0"/>
              <a:t> Database Management Systems: Databases like PostgreSQL, MySQL, or NoSQL databases are essential for storing and managing large amounts of transportation data.</a:t>
            </a:r>
            <a:endParaRPr lang="en-US" sz="2400" dirty="0"/>
          </a:p>
          <a:p>
            <a:r>
              <a:rPr lang="en-US" sz="2400" dirty="0"/>
              <a:t> Simulation Software: Simulation tools like Any Logic or Simul8 can be helpful for modeling and testing various scenarios.</a:t>
            </a:r>
            <a:endParaRPr lang="en-US" sz="2400" dirty="0"/>
          </a:p>
          <a:p>
            <a:r>
              <a:rPr lang="en-US" sz="2400" dirty="0"/>
              <a:t> Communication and Information Dissemination Platforms: Consider platforms for passenger information, such as websites, mobile apps, or digital signage systems.</a:t>
            </a:r>
            <a:endParaRPr lang="en-US" sz="2400" dirty="0"/>
          </a:p>
          <a:p>
            <a:r>
              <a:rPr lang="en-US" sz="2400" dirty="0"/>
              <a:t>Transportation Management Systems (TMS): TMS software helps manage transportation operations and logistics, including vehicle scheduling, driver assignments, and route optimization.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DEVELOPMENT TECHNOLOGIES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Front-End Development:</a:t>
            </a:r>
            <a:endParaRPr lang="en-US" sz="2400" dirty="0"/>
          </a:p>
          <a:p>
            <a:endParaRPr lang="en-US" sz="2400" dirty="0"/>
          </a:p>
          <a:p>
            <a:r>
              <a:rPr lang="en-US" sz="2400" dirty="0"/>
              <a:t>HTML, CSS, JavaScript: These are the fundamental technologies for building user interfaces.</a:t>
            </a:r>
            <a:endParaRPr lang="en-US" sz="2400" dirty="0"/>
          </a:p>
          <a:p>
            <a:r>
              <a:rPr lang="en-US" sz="2400" dirty="0"/>
              <a:t>React, Angular, or Vue.js: Use a modern JavaScript framework to create interactive and responsive web interfaces.</a:t>
            </a:r>
            <a:endParaRPr lang="en-US" sz="2400" dirty="0"/>
          </a:p>
          <a:p>
            <a:r>
              <a:rPr lang="en-US" sz="2400" dirty="0"/>
              <a:t>Responsive Design: Ensure that your web application works well on various devices and screen sizes.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779928"/>
            <a:ext cx="10919012" cy="4893647"/>
          </a:xfrm>
          <a:prstGeom prst="rect">
            <a:avLst/>
          </a:prstGeom>
          <a:noFill/>
        </p:spPr>
        <p:txBody>
          <a:bodyPr wrap="square">
            <a:spAutoFit/>
          </a:bodyPr>
          <a:lstStyle/>
          <a:p>
            <a:pPr marL="342900" indent="-342900">
              <a:buFont typeface="Wingdings" panose="05000000000000000000" pitchFamily="2" charset="2"/>
              <a:buChar char="Ø"/>
            </a:pPr>
            <a:r>
              <a:rPr lang="en-IN" sz="2400" dirty="0"/>
              <a:t>Back-End Development:</a:t>
            </a:r>
            <a:endParaRPr lang="en-IN" sz="2400" dirty="0"/>
          </a:p>
          <a:p>
            <a:endParaRPr lang="en-IN" sz="2400" dirty="0"/>
          </a:p>
          <a:p>
            <a:pPr marL="342900" indent="-342900">
              <a:buFont typeface="Arial" panose="020B0604020202020204" pitchFamily="34" charset="0"/>
              <a:buChar char="•"/>
            </a:pPr>
            <a:r>
              <a:rPr lang="en-IN" sz="2400" dirty="0"/>
              <a:t>Node.js, Python, or Java: Choose a suitable backend programming language for your IoT data processing and API development.</a:t>
            </a:r>
            <a:endParaRPr lang="en-IN" sz="2400" dirty="0"/>
          </a:p>
          <a:p>
            <a:endParaRPr lang="en-IN" sz="2400" dirty="0"/>
          </a:p>
          <a:p>
            <a:pPr marL="342900" indent="-342900">
              <a:buFont typeface="Arial" panose="020B0604020202020204" pitchFamily="34" charset="0"/>
              <a:buChar char="•"/>
            </a:pPr>
            <a:r>
              <a:rPr lang="en-IN" sz="2400" dirty="0"/>
              <a:t>Express.js, Django, or Spring Boot: These are popular frameworks that can help you create robust APIs.</a:t>
            </a:r>
            <a:endParaRPr lang="en-IN" sz="2400" dirty="0"/>
          </a:p>
          <a:p>
            <a:pPr marL="342900" indent="-342900">
              <a:buFont typeface="Arial" panose="020B0604020202020204" pitchFamily="34" charset="0"/>
              <a:buChar char="•"/>
            </a:pPr>
            <a:r>
              <a:rPr lang="en-IN" sz="2400" dirty="0"/>
              <a:t>RESTful APIs: Design APIs for communication between IoT devices and the server.</a:t>
            </a:r>
            <a:endParaRPr lang="en-IN" sz="2400" dirty="0"/>
          </a:p>
          <a:p>
            <a:endParaRPr lang="en-IN" sz="2400" dirty="0"/>
          </a:p>
          <a:p>
            <a:pPr marL="342900" indent="-342900">
              <a:buFont typeface="Arial" panose="020B0604020202020204" pitchFamily="34" charset="0"/>
              <a:buChar char="•"/>
            </a:pPr>
            <a:r>
              <a:rPr lang="en-IN" sz="2400" dirty="0"/>
              <a:t>Database:</a:t>
            </a:r>
            <a:endParaRPr lang="en-IN" sz="2400" dirty="0"/>
          </a:p>
          <a:p>
            <a:r>
              <a:rPr lang="en-IN" sz="2400" dirty="0"/>
              <a:t>SQL or NoSQL Database: Depending on your data model, you might need a relational database (e.g., PostgreSQL, MySQL) or a NoSQL database (e.g., MongoDB) to store data.</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80695" y="160655"/>
            <a:ext cx="10515600" cy="1325563"/>
          </a:xfrm>
        </p:spPr>
        <p:txBody>
          <a:bodyPr>
            <a:normAutofit fontScale="90000"/>
          </a:bodyPr>
          <a:p>
            <a:br>
              <a:rPr lang="en-US" b="1">
                <a:latin typeface="Cambria" panose="02040503050406030204" charset="0"/>
                <a:cs typeface="Cambria" panose="02040503050406030204" charset="0"/>
              </a:rPr>
            </a:br>
            <a:br>
              <a:rPr lang="en-US" b="1">
                <a:latin typeface="Cambria" panose="02040503050406030204" charset="0"/>
                <a:cs typeface="Cambria" panose="02040503050406030204" charset="0"/>
              </a:rPr>
            </a:br>
            <a:br>
              <a:rPr lang="en-US" b="1">
                <a:latin typeface="Cambria" panose="02040503050406030204" charset="0"/>
                <a:cs typeface="Cambria" panose="02040503050406030204" charset="0"/>
              </a:rPr>
            </a:br>
            <a:r>
              <a:rPr lang="en-US" sz="3555" b="1">
                <a:latin typeface="Cambria" panose="02040503050406030204" charset="0"/>
                <a:cs typeface="Cambria" panose="02040503050406030204" charset="0"/>
              </a:rPr>
              <a:t>WEBSITE LINK:</a:t>
            </a:r>
            <a:r>
              <a:rPr lang="en-US" sz="4000" b="1">
                <a:latin typeface="Cambria" panose="02040503050406030204" charset="0"/>
                <a:cs typeface="Cambria" panose="02040503050406030204" charset="0"/>
              </a:rPr>
              <a:t> </a:t>
            </a:r>
            <a:br>
              <a:rPr lang="en-US" sz="4000" b="1">
                <a:latin typeface="Cambria" panose="02040503050406030204" charset="0"/>
                <a:cs typeface="Cambria" panose="02040503050406030204" charset="0"/>
              </a:rPr>
            </a:br>
            <a:br>
              <a:rPr lang="en-US" sz="4000" b="1">
                <a:latin typeface="Cambria" panose="02040503050406030204" charset="0"/>
                <a:cs typeface="Cambria" panose="02040503050406030204" charset="0"/>
              </a:rPr>
            </a:br>
            <a:r>
              <a:rPr lang="en-US" sz="4000" b="1">
                <a:latin typeface="Cambria" panose="02040503050406030204" charset="0"/>
                <a:cs typeface="Cambria" panose="02040503050406030204" charset="0"/>
              </a:rPr>
              <a:t>            </a:t>
            </a:r>
            <a:r>
              <a:rPr lang="en-US" sz="3110">
                <a:latin typeface="Century" panose="02040604050505020304" charset="0"/>
                <a:cs typeface="Century" panose="02040604050505020304" charset="0"/>
              </a:rPr>
              <a:t>https://sites.google.com/view/project-to-understand/innovations</a:t>
            </a:r>
            <a:br>
              <a:rPr lang="en-US" sz="3110">
                <a:latin typeface="Cambria" panose="02040503050406030204" charset="0"/>
                <a:cs typeface="Cambria" panose="02040503050406030204" charset="0"/>
              </a:rPr>
            </a:br>
            <a:br>
              <a:rPr lang="en-US" sz="4000">
                <a:latin typeface="Cambria" panose="02040503050406030204" charset="0"/>
                <a:cs typeface="Cambria" panose="02040503050406030204" charset="0"/>
              </a:rPr>
            </a:br>
            <a:endParaRPr lang="en-US" sz="4000">
              <a:latin typeface="Cambria" panose="02040503050406030204" charset="0"/>
              <a:cs typeface="Cambria" panose="02040503050406030204" charset="0"/>
            </a:endParaRPr>
          </a:p>
        </p:txBody>
      </p:sp>
      <p:pic>
        <p:nvPicPr>
          <p:cNvPr id="5" name="Content Placeholder 4" descr="WhatsApp Image 2023-11-01 at 12.06.45 AM"/>
          <p:cNvPicPr>
            <a:picLocks noChangeAspect="1"/>
          </p:cNvPicPr>
          <p:nvPr>
            <p:ph idx="1"/>
          </p:nvPr>
        </p:nvPicPr>
        <p:blipFill>
          <a:blip r:embed="rId1"/>
          <a:stretch>
            <a:fillRect/>
          </a:stretch>
        </p:blipFill>
        <p:spPr>
          <a:xfrm>
            <a:off x="2222500" y="2285365"/>
            <a:ext cx="7746365"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r>
              <a:rPr lang="en-US" dirty="0"/>
              <a:t>In conclusion, optimizing public transport is essential for addressing urban mobility challenges, reducing traffic congestion, lowering carbon emissions, and enhancing the overall quality of life for city residents. By implementing efficient routes, integrating smart technologies, and promoting sustainable alternatives, cities can create a more accessible, eco-friendly, and convenient public transportation system that benefits both passengers and the environment. This optimization not only improves transportation but also contributes to building more sustainable and livable urban space.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4627</Words>
  <Application>WPS Presentation</Application>
  <PresentationFormat>Widescreen</PresentationFormat>
  <Paragraphs>57</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Calibri Light</vt:lpstr>
      <vt:lpstr>Calibri</vt:lpstr>
      <vt:lpstr>Microsoft YaHei</vt:lpstr>
      <vt:lpstr>Arial Unicode MS</vt:lpstr>
      <vt:lpstr>Arial Black</vt:lpstr>
      <vt:lpstr>Cambria</vt:lpstr>
      <vt:lpstr>Rockwell</vt:lpstr>
      <vt:lpstr>Rockwell Condensed</vt:lpstr>
      <vt:lpstr>Century Schoolbook</vt:lpstr>
      <vt:lpstr>Century Gothic</vt:lpstr>
      <vt:lpstr>Century</vt:lpstr>
      <vt:lpstr>Office Theme</vt:lpstr>
      <vt:lpstr>         PUBLIC TRANSPORT OPTIMIZATION</vt:lpstr>
      <vt:lpstr>PROJECT DESCRIPTION</vt:lpstr>
      <vt:lpstr>PLATFORM REQUIRED</vt:lpstr>
      <vt:lpstr>PowerPoint 演示文稿</vt:lpstr>
      <vt:lpstr>WEB DEVELOPMENT TECHNOLOGIES</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yuvashree_s@outlook.com</dc:creator>
  <cp:lastModifiedBy>jamshedpur-MKTG</cp:lastModifiedBy>
  <cp:revision>5</cp:revision>
  <dcterms:created xsi:type="dcterms:W3CDTF">2023-10-30T05:51:00Z</dcterms:created>
  <dcterms:modified xsi:type="dcterms:W3CDTF">2023-10-31T18:47:08Z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0DEE06179BAF438FBF07DC321DF9DE75_12</vt:lpwstr>
  </property>
  <property fmtid="{D5CDD505-2E9C-101B-9397-08002B2CF9AE}" pid="3" name="KSOProductBuildVer">
    <vt:lpwstr>1033-12.2.0.13266</vt:lpwstr>
  </property>
</Properties>
</file>