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HP\Desktop\MUTHULAKSHMI%20S%20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6"/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/>
        <c:gapWidth val="219"/>
        <c:overlap val="-27"/>
        <c:axId val="57405440"/>
        <c:axId val="57406976"/>
      </c:barChart>
      <c:catAx>
        <c:axId val="5740544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06976"/>
        <c:crosses val="autoZero"/>
        <c:auto val="1"/>
        <c:lblAlgn val="ctr"/>
        <c:lblOffset val="100"/>
      </c:catAx>
      <c:valAx>
        <c:axId val="5740697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0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23"/>
          <c:y val="0.32167687372411791"/>
          <c:w val="0.15987100049416544"/>
          <c:h val="0.49956073199183443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:YUVASHREE J</a:t>
            </a:r>
            <a:endParaRPr lang="en-US" sz="2400" dirty="0"/>
          </a:p>
          <a:p>
            <a:r>
              <a:rPr lang="en-US" sz="2400" dirty="0" smtClean="0"/>
              <a:t>REGISTER </a:t>
            </a:r>
            <a:r>
              <a:rPr lang="en-US" sz="2400" dirty="0"/>
              <a:t>NO		</a:t>
            </a:r>
            <a:r>
              <a:rPr lang="en-US" sz="2400" dirty="0" smtClean="0"/>
              <a:t>:</a:t>
            </a:r>
            <a:r>
              <a:rPr lang="en-US" sz="2400" dirty="0" smtClean="0"/>
              <a:t>312218178</a:t>
            </a:r>
            <a:r>
              <a:rPr lang="en-US" sz="2400" dirty="0"/>
              <a:t>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ID(username)     </a:t>
            </a:r>
            <a:r>
              <a:rPr lang="en-US" sz="2400" dirty="0" smtClean="0"/>
              <a:t>:</a:t>
            </a:r>
            <a:r>
              <a:rPr lang="en-US" sz="2400" dirty="0" smtClean="0"/>
              <a:t>6D2822435F54B3C827C43365636CF324</a:t>
            </a:r>
            <a:r>
              <a:rPr lang="en-US" sz="2400" dirty="0"/>
              <a:t>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xmlns="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</TotalTime>
  <Words>311</Words>
  <Application>Microsoft Office PowerPoint</Application>
  <PresentationFormat>Custom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Nice Day</cp:lastModifiedBy>
  <cp:revision>50</cp:revision>
  <dcterms:created xsi:type="dcterms:W3CDTF">2024-03-29T15:07:22Z</dcterms:created>
  <dcterms:modified xsi:type="dcterms:W3CDTF">2024-08-29T15:03:37Z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