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1ED04E-5F37-4D52-96F0-3B405926959B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FD5A99C-8906-47A3-8B38-1A4C7966C6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Turing Test (1950): Proposed by Alan Turing to determine machine intelligence.</a:t>
          </a:r>
        </a:p>
      </dgm:t>
    </dgm:pt>
    <dgm:pt modelId="{7D3FDE20-4CA5-4451-8256-FDC19D246A5F}" type="parTrans" cxnId="{0896C297-3B11-445E-BD56-ACAB692A91A9}">
      <dgm:prSet/>
      <dgm:spPr/>
      <dgm:t>
        <a:bodyPr/>
        <a:lstStyle/>
        <a:p>
          <a:endParaRPr lang="en-US"/>
        </a:p>
      </dgm:t>
    </dgm:pt>
    <dgm:pt modelId="{C58BDB44-AD4C-4185-B5C5-0751550947EE}" type="sibTrans" cxnId="{0896C297-3B11-445E-BD56-ACAB692A91A9}">
      <dgm:prSet/>
      <dgm:spPr/>
      <dgm:t>
        <a:bodyPr/>
        <a:lstStyle/>
        <a:p>
          <a:endParaRPr lang="en-US"/>
        </a:p>
      </dgm:t>
    </dgm:pt>
    <dgm:pt modelId="{2BF35CF1-7374-49D6-827A-C6360AC36A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Dartmouth Conference (1956): John McCarthy coined the term 'AI'; early programs focused on math and games.</a:t>
          </a:r>
        </a:p>
      </dgm:t>
    </dgm:pt>
    <dgm:pt modelId="{1AE944EB-1251-4A89-AC9D-BB4F3BD22D20}" type="parTrans" cxnId="{8A670F9D-9326-41BB-AF97-465068FF49E8}">
      <dgm:prSet/>
      <dgm:spPr/>
      <dgm:t>
        <a:bodyPr/>
        <a:lstStyle/>
        <a:p>
          <a:endParaRPr lang="en-US"/>
        </a:p>
      </dgm:t>
    </dgm:pt>
    <dgm:pt modelId="{A78746E3-84CC-418B-904C-1D37DB51FE35}" type="sibTrans" cxnId="{8A670F9D-9326-41BB-AF97-465068FF49E8}">
      <dgm:prSet/>
      <dgm:spPr/>
      <dgm:t>
        <a:bodyPr/>
        <a:lstStyle/>
        <a:p>
          <a:endParaRPr lang="en-US"/>
        </a:p>
      </dgm:t>
    </dgm:pt>
    <dgm:pt modelId="{E13A6559-9EE5-409C-89DE-56C4B735505C}" type="pres">
      <dgm:prSet presAssocID="{A61ED04E-5F37-4D52-96F0-3B405926959B}" presName="vert0" presStyleCnt="0">
        <dgm:presLayoutVars>
          <dgm:dir/>
          <dgm:animOne val="branch"/>
          <dgm:animLvl val="lvl"/>
        </dgm:presLayoutVars>
      </dgm:prSet>
      <dgm:spPr/>
    </dgm:pt>
    <dgm:pt modelId="{6E37796F-095E-4A34-88C8-47F210FB01AD}" type="pres">
      <dgm:prSet presAssocID="{1FD5A99C-8906-47A3-8B38-1A4C7966C697}" presName="thickLine" presStyleLbl="alignNode1" presStyleIdx="0" presStyleCnt="2"/>
      <dgm:spPr/>
    </dgm:pt>
    <dgm:pt modelId="{F70F4206-B4B3-4674-8769-4AB92981125A}" type="pres">
      <dgm:prSet presAssocID="{1FD5A99C-8906-47A3-8B38-1A4C7966C697}" presName="horz1" presStyleCnt="0"/>
      <dgm:spPr/>
    </dgm:pt>
    <dgm:pt modelId="{141CB03D-F94D-448F-BCF1-A28C4F483444}" type="pres">
      <dgm:prSet presAssocID="{1FD5A99C-8906-47A3-8B38-1A4C7966C697}" presName="tx1" presStyleLbl="revTx" presStyleIdx="0" presStyleCnt="2"/>
      <dgm:spPr/>
    </dgm:pt>
    <dgm:pt modelId="{04CC4152-9426-4223-A7DA-CF25167B40B4}" type="pres">
      <dgm:prSet presAssocID="{1FD5A99C-8906-47A3-8B38-1A4C7966C697}" presName="vert1" presStyleCnt="0"/>
      <dgm:spPr/>
    </dgm:pt>
    <dgm:pt modelId="{25E493C2-AF04-4F87-9204-8A95D6F4ABA2}" type="pres">
      <dgm:prSet presAssocID="{2BF35CF1-7374-49D6-827A-C6360AC36A82}" presName="thickLine" presStyleLbl="alignNode1" presStyleIdx="1" presStyleCnt="2"/>
      <dgm:spPr/>
    </dgm:pt>
    <dgm:pt modelId="{7C0D9911-D6F5-4794-BDF9-92D4A84C0063}" type="pres">
      <dgm:prSet presAssocID="{2BF35CF1-7374-49D6-827A-C6360AC36A82}" presName="horz1" presStyleCnt="0"/>
      <dgm:spPr/>
    </dgm:pt>
    <dgm:pt modelId="{92E51F2B-6E38-4635-8CBA-ECCFABBE63FB}" type="pres">
      <dgm:prSet presAssocID="{2BF35CF1-7374-49D6-827A-C6360AC36A82}" presName="tx1" presStyleLbl="revTx" presStyleIdx="1" presStyleCnt="2"/>
      <dgm:spPr/>
    </dgm:pt>
    <dgm:pt modelId="{C8CE51B4-69B9-44A5-A2C0-BE4C858E0D43}" type="pres">
      <dgm:prSet presAssocID="{2BF35CF1-7374-49D6-827A-C6360AC36A82}" presName="vert1" presStyleCnt="0"/>
      <dgm:spPr/>
    </dgm:pt>
  </dgm:ptLst>
  <dgm:cxnLst>
    <dgm:cxn modelId="{0E322153-0EAE-4127-A770-D4720C2B048A}" type="presOf" srcId="{2BF35CF1-7374-49D6-827A-C6360AC36A82}" destId="{92E51F2B-6E38-4635-8CBA-ECCFABBE63FB}" srcOrd="0" destOrd="0" presId="urn:microsoft.com/office/officeart/2008/layout/LinedList"/>
    <dgm:cxn modelId="{0896C297-3B11-445E-BD56-ACAB692A91A9}" srcId="{A61ED04E-5F37-4D52-96F0-3B405926959B}" destId="{1FD5A99C-8906-47A3-8B38-1A4C7966C697}" srcOrd="0" destOrd="0" parTransId="{7D3FDE20-4CA5-4451-8256-FDC19D246A5F}" sibTransId="{C58BDB44-AD4C-4185-B5C5-0751550947EE}"/>
    <dgm:cxn modelId="{8A670F9D-9326-41BB-AF97-465068FF49E8}" srcId="{A61ED04E-5F37-4D52-96F0-3B405926959B}" destId="{2BF35CF1-7374-49D6-827A-C6360AC36A82}" srcOrd="1" destOrd="0" parTransId="{1AE944EB-1251-4A89-AC9D-BB4F3BD22D20}" sibTransId="{A78746E3-84CC-418B-904C-1D37DB51FE35}"/>
    <dgm:cxn modelId="{D19551A7-A99D-4AA5-A8FE-C1E0D2A0B2E7}" type="presOf" srcId="{A61ED04E-5F37-4D52-96F0-3B405926959B}" destId="{E13A6559-9EE5-409C-89DE-56C4B735505C}" srcOrd="0" destOrd="0" presId="urn:microsoft.com/office/officeart/2008/layout/LinedList"/>
    <dgm:cxn modelId="{9A9194C6-7E11-4999-B04B-0AA7E649D815}" type="presOf" srcId="{1FD5A99C-8906-47A3-8B38-1A4C7966C697}" destId="{141CB03D-F94D-448F-BCF1-A28C4F483444}" srcOrd="0" destOrd="0" presId="urn:microsoft.com/office/officeart/2008/layout/LinedList"/>
    <dgm:cxn modelId="{4EBED515-6A98-429C-9261-D1DE3085E8CB}" type="presParOf" srcId="{E13A6559-9EE5-409C-89DE-56C4B735505C}" destId="{6E37796F-095E-4A34-88C8-47F210FB01AD}" srcOrd="0" destOrd="0" presId="urn:microsoft.com/office/officeart/2008/layout/LinedList"/>
    <dgm:cxn modelId="{699D83E9-AD7A-4C19-BF96-8EA2E6801E54}" type="presParOf" srcId="{E13A6559-9EE5-409C-89DE-56C4B735505C}" destId="{F70F4206-B4B3-4674-8769-4AB92981125A}" srcOrd="1" destOrd="0" presId="urn:microsoft.com/office/officeart/2008/layout/LinedList"/>
    <dgm:cxn modelId="{BE87B7BD-2F6A-424C-86BC-8E3024E6B47E}" type="presParOf" srcId="{F70F4206-B4B3-4674-8769-4AB92981125A}" destId="{141CB03D-F94D-448F-BCF1-A28C4F483444}" srcOrd="0" destOrd="0" presId="urn:microsoft.com/office/officeart/2008/layout/LinedList"/>
    <dgm:cxn modelId="{A7C2861D-EA2A-47B6-A124-42E8A2DB566F}" type="presParOf" srcId="{F70F4206-B4B3-4674-8769-4AB92981125A}" destId="{04CC4152-9426-4223-A7DA-CF25167B40B4}" srcOrd="1" destOrd="0" presId="urn:microsoft.com/office/officeart/2008/layout/LinedList"/>
    <dgm:cxn modelId="{171FE616-F7E9-47AF-BE8B-E1B76850E8D4}" type="presParOf" srcId="{E13A6559-9EE5-409C-89DE-56C4B735505C}" destId="{25E493C2-AF04-4F87-9204-8A95D6F4ABA2}" srcOrd="2" destOrd="0" presId="urn:microsoft.com/office/officeart/2008/layout/LinedList"/>
    <dgm:cxn modelId="{6C6F9EA9-5149-4A88-9F2C-B823747DBB07}" type="presParOf" srcId="{E13A6559-9EE5-409C-89DE-56C4B735505C}" destId="{7C0D9911-D6F5-4794-BDF9-92D4A84C0063}" srcOrd="3" destOrd="0" presId="urn:microsoft.com/office/officeart/2008/layout/LinedList"/>
    <dgm:cxn modelId="{07CA4F28-1547-49F9-A0E2-D0580EC42100}" type="presParOf" srcId="{7C0D9911-D6F5-4794-BDF9-92D4A84C0063}" destId="{92E51F2B-6E38-4635-8CBA-ECCFABBE63FB}" srcOrd="0" destOrd="0" presId="urn:microsoft.com/office/officeart/2008/layout/LinedList"/>
    <dgm:cxn modelId="{57F56C63-7766-4F15-A89A-04E8513F1482}" type="presParOf" srcId="{7C0D9911-D6F5-4794-BDF9-92D4A84C0063}" destId="{C8CE51B4-69B9-44A5-A2C0-BE4C858E0D4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B0419D-4D6B-44DD-8F1A-93EA4C57F89D}" type="doc">
      <dgm:prSet loTypeId="urn:microsoft.com/office/officeart/2005/8/layout/hierarchy1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8EAC9B8-D66B-48FD-BEEA-35619D5FC8A7}">
      <dgm:prSet/>
      <dgm:spPr/>
      <dgm:t>
        <a:bodyPr/>
        <a:lstStyle/>
        <a:p>
          <a:r>
            <a:rPr lang="en-US" dirty="0"/>
            <a:t>- First AI Winter (1973): Lighthill Report criticized AI’s progress.</a:t>
          </a:r>
        </a:p>
      </dgm:t>
    </dgm:pt>
    <dgm:pt modelId="{9CBD8619-476D-41B8-8591-D9A5E6F601AA}" type="parTrans" cxnId="{3D439AB5-213D-4737-9D55-35FAA677DB13}">
      <dgm:prSet/>
      <dgm:spPr/>
      <dgm:t>
        <a:bodyPr/>
        <a:lstStyle/>
        <a:p>
          <a:endParaRPr lang="en-US"/>
        </a:p>
      </dgm:t>
    </dgm:pt>
    <dgm:pt modelId="{8879496C-05E5-4B82-BD50-B306F9E7C954}" type="sibTrans" cxnId="{3D439AB5-213D-4737-9D55-35FAA677DB13}">
      <dgm:prSet/>
      <dgm:spPr/>
      <dgm:t>
        <a:bodyPr/>
        <a:lstStyle/>
        <a:p>
          <a:endParaRPr lang="en-US"/>
        </a:p>
      </dgm:t>
    </dgm:pt>
    <dgm:pt modelId="{5DFDB0D8-64F1-4262-8AFD-CED9A1F1937F}">
      <dgm:prSet/>
      <dgm:spPr/>
      <dgm:t>
        <a:bodyPr/>
        <a:lstStyle/>
        <a:p>
          <a:r>
            <a:rPr lang="en-US"/>
            <a:t>- Expert Systems (1980s): Used in healthcare and engineering.</a:t>
          </a:r>
        </a:p>
      </dgm:t>
    </dgm:pt>
    <dgm:pt modelId="{2C22275C-9582-459C-8A2E-77830E707F3E}" type="parTrans" cxnId="{66D72AF8-DBE4-4FB8-992E-8167B821EE94}">
      <dgm:prSet/>
      <dgm:spPr/>
      <dgm:t>
        <a:bodyPr/>
        <a:lstStyle/>
        <a:p>
          <a:endParaRPr lang="en-US"/>
        </a:p>
      </dgm:t>
    </dgm:pt>
    <dgm:pt modelId="{9B2267C7-5747-4947-9B95-5EE764418F12}" type="sibTrans" cxnId="{66D72AF8-DBE4-4FB8-992E-8167B821EE94}">
      <dgm:prSet/>
      <dgm:spPr/>
      <dgm:t>
        <a:bodyPr/>
        <a:lstStyle/>
        <a:p>
          <a:endParaRPr lang="en-US"/>
        </a:p>
      </dgm:t>
    </dgm:pt>
    <dgm:pt modelId="{927294E2-3AB7-4D4C-8975-F7F65A898C0D}">
      <dgm:prSet/>
      <dgm:spPr/>
      <dgm:t>
        <a:bodyPr/>
        <a:lstStyle/>
        <a:p>
          <a:r>
            <a:rPr lang="en-US"/>
            <a:t>- Second AI Winter (1987): Japan’s Fifth Generation Project failed.</a:t>
          </a:r>
        </a:p>
      </dgm:t>
    </dgm:pt>
    <dgm:pt modelId="{1D5101C4-5CE4-4F3A-8A21-D3941706A142}" type="parTrans" cxnId="{283ADF33-CA2A-4E70-B2EF-6B550C893C70}">
      <dgm:prSet/>
      <dgm:spPr/>
      <dgm:t>
        <a:bodyPr/>
        <a:lstStyle/>
        <a:p>
          <a:endParaRPr lang="en-US"/>
        </a:p>
      </dgm:t>
    </dgm:pt>
    <dgm:pt modelId="{EBA6C548-7678-4DE2-9A46-5ECD88E09960}" type="sibTrans" cxnId="{283ADF33-CA2A-4E70-B2EF-6B550C893C70}">
      <dgm:prSet/>
      <dgm:spPr/>
      <dgm:t>
        <a:bodyPr/>
        <a:lstStyle/>
        <a:p>
          <a:endParaRPr lang="en-US"/>
        </a:p>
      </dgm:t>
    </dgm:pt>
    <dgm:pt modelId="{52B88507-B287-415A-8B34-A1EDC771DA60}" type="pres">
      <dgm:prSet presAssocID="{17B0419D-4D6B-44DD-8F1A-93EA4C57F89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30D8C9-936B-42BE-8377-B9CA17E9AB89}" type="pres">
      <dgm:prSet presAssocID="{D8EAC9B8-D66B-48FD-BEEA-35619D5FC8A7}" presName="hierRoot1" presStyleCnt="0"/>
      <dgm:spPr/>
    </dgm:pt>
    <dgm:pt modelId="{0944AFD3-0FF2-4C68-BB0F-8F1DF951BFEE}" type="pres">
      <dgm:prSet presAssocID="{D8EAC9B8-D66B-48FD-BEEA-35619D5FC8A7}" presName="composite" presStyleCnt="0"/>
      <dgm:spPr/>
    </dgm:pt>
    <dgm:pt modelId="{C6E3DEDB-784F-4C3B-9C07-2D03565B3F0E}" type="pres">
      <dgm:prSet presAssocID="{D8EAC9B8-D66B-48FD-BEEA-35619D5FC8A7}" presName="background" presStyleLbl="node0" presStyleIdx="0" presStyleCnt="3"/>
      <dgm:spPr/>
    </dgm:pt>
    <dgm:pt modelId="{F586FA22-0B8F-4F9A-9CD5-7D57E04EA89F}" type="pres">
      <dgm:prSet presAssocID="{D8EAC9B8-D66B-48FD-BEEA-35619D5FC8A7}" presName="text" presStyleLbl="fgAcc0" presStyleIdx="0" presStyleCnt="3">
        <dgm:presLayoutVars>
          <dgm:chPref val="3"/>
        </dgm:presLayoutVars>
      </dgm:prSet>
      <dgm:spPr/>
    </dgm:pt>
    <dgm:pt modelId="{43D8D7D1-76A1-4837-A7CB-BA4B6F7B2763}" type="pres">
      <dgm:prSet presAssocID="{D8EAC9B8-D66B-48FD-BEEA-35619D5FC8A7}" presName="hierChild2" presStyleCnt="0"/>
      <dgm:spPr/>
    </dgm:pt>
    <dgm:pt modelId="{B1A3E2E0-3D17-4637-9B77-748D7132FBC8}" type="pres">
      <dgm:prSet presAssocID="{5DFDB0D8-64F1-4262-8AFD-CED9A1F1937F}" presName="hierRoot1" presStyleCnt="0"/>
      <dgm:spPr/>
    </dgm:pt>
    <dgm:pt modelId="{5F4ED6AD-39B9-4286-A229-C4FFB09C8AD5}" type="pres">
      <dgm:prSet presAssocID="{5DFDB0D8-64F1-4262-8AFD-CED9A1F1937F}" presName="composite" presStyleCnt="0"/>
      <dgm:spPr/>
    </dgm:pt>
    <dgm:pt modelId="{B2A6BC0E-D699-4DC6-BD48-65D1B61A9F66}" type="pres">
      <dgm:prSet presAssocID="{5DFDB0D8-64F1-4262-8AFD-CED9A1F1937F}" presName="background" presStyleLbl="node0" presStyleIdx="1" presStyleCnt="3"/>
      <dgm:spPr/>
    </dgm:pt>
    <dgm:pt modelId="{4B987888-69C5-46BA-9F40-899940C14F46}" type="pres">
      <dgm:prSet presAssocID="{5DFDB0D8-64F1-4262-8AFD-CED9A1F1937F}" presName="text" presStyleLbl="fgAcc0" presStyleIdx="1" presStyleCnt="3">
        <dgm:presLayoutVars>
          <dgm:chPref val="3"/>
        </dgm:presLayoutVars>
      </dgm:prSet>
      <dgm:spPr/>
    </dgm:pt>
    <dgm:pt modelId="{486176EA-8E76-4438-A6A6-B3A5BFDD27E9}" type="pres">
      <dgm:prSet presAssocID="{5DFDB0D8-64F1-4262-8AFD-CED9A1F1937F}" presName="hierChild2" presStyleCnt="0"/>
      <dgm:spPr/>
    </dgm:pt>
    <dgm:pt modelId="{6952F0E4-DD7B-4EE9-9F2D-CC0A316AC7ED}" type="pres">
      <dgm:prSet presAssocID="{927294E2-3AB7-4D4C-8975-F7F65A898C0D}" presName="hierRoot1" presStyleCnt="0"/>
      <dgm:spPr/>
    </dgm:pt>
    <dgm:pt modelId="{0EDC7F7B-36F7-47DE-8E73-A0D6BCA5C9DB}" type="pres">
      <dgm:prSet presAssocID="{927294E2-3AB7-4D4C-8975-F7F65A898C0D}" presName="composite" presStyleCnt="0"/>
      <dgm:spPr/>
    </dgm:pt>
    <dgm:pt modelId="{810E7BA6-D693-44CF-8CA0-CC132D93D1AC}" type="pres">
      <dgm:prSet presAssocID="{927294E2-3AB7-4D4C-8975-F7F65A898C0D}" presName="background" presStyleLbl="node0" presStyleIdx="2" presStyleCnt="3"/>
      <dgm:spPr/>
    </dgm:pt>
    <dgm:pt modelId="{077A0BD0-01BD-42E2-A85F-57D97C41C1D9}" type="pres">
      <dgm:prSet presAssocID="{927294E2-3AB7-4D4C-8975-F7F65A898C0D}" presName="text" presStyleLbl="fgAcc0" presStyleIdx="2" presStyleCnt="3">
        <dgm:presLayoutVars>
          <dgm:chPref val="3"/>
        </dgm:presLayoutVars>
      </dgm:prSet>
      <dgm:spPr/>
    </dgm:pt>
    <dgm:pt modelId="{32569110-1E7F-4911-831F-B2B2676AE28C}" type="pres">
      <dgm:prSet presAssocID="{927294E2-3AB7-4D4C-8975-F7F65A898C0D}" presName="hierChild2" presStyleCnt="0"/>
      <dgm:spPr/>
    </dgm:pt>
  </dgm:ptLst>
  <dgm:cxnLst>
    <dgm:cxn modelId="{8106CB2F-4F66-4607-9557-E7558EB08907}" type="presOf" srcId="{D8EAC9B8-D66B-48FD-BEEA-35619D5FC8A7}" destId="{F586FA22-0B8F-4F9A-9CD5-7D57E04EA89F}" srcOrd="0" destOrd="0" presId="urn:microsoft.com/office/officeart/2005/8/layout/hierarchy1"/>
    <dgm:cxn modelId="{283ADF33-CA2A-4E70-B2EF-6B550C893C70}" srcId="{17B0419D-4D6B-44DD-8F1A-93EA4C57F89D}" destId="{927294E2-3AB7-4D4C-8975-F7F65A898C0D}" srcOrd="2" destOrd="0" parTransId="{1D5101C4-5CE4-4F3A-8A21-D3941706A142}" sibTransId="{EBA6C548-7678-4DE2-9A46-5ECD88E09960}"/>
    <dgm:cxn modelId="{0673DB7B-A7A4-41F7-8E2F-3F00AEB3B269}" type="presOf" srcId="{927294E2-3AB7-4D4C-8975-F7F65A898C0D}" destId="{077A0BD0-01BD-42E2-A85F-57D97C41C1D9}" srcOrd="0" destOrd="0" presId="urn:microsoft.com/office/officeart/2005/8/layout/hierarchy1"/>
    <dgm:cxn modelId="{3D439AB5-213D-4737-9D55-35FAA677DB13}" srcId="{17B0419D-4D6B-44DD-8F1A-93EA4C57F89D}" destId="{D8EAC9B8-D66B-48FD-BEEA-35619D5FC8A7}" srcOrd="0" destOrd="0" parTransId="{9CBD8619-476D-41B8-8591-D9A5E6F601AA}" sibTransId="{8879496C-05E5-4B82-BD50-B306F9E7C954}"/>
    <dgm:cxn modelId="{3B1171E3-8BF4-4891-958F-8825934AF049}" type="presOf" srcId="{17B0419D-4D6B-44DD-8F1A-93EA4C57F89D}" destId="{52B88507-B287-415A-8B34-A1EDC771DA60}" srcOrd="0" destOrd="0" presId="urn:microsoft.com/office/officeart/2005/8/layout/hierarchy1"/>
    <dgm:cxn modelId="{78241AEF-BFFE-45D0-922C-37DB8F32492F}" type="presOf" srcId="{5DFDB0D8-64F1-4262-8AFD-CED9A1F1937F}" destId="{4B987888-69C5-46BA-9F40-899940C14F46}" srcOrd="0" destOrd="0" presId="urn:microsoft.com/office/officeart/2005/8/layout/hierarchy1"/>
    <dgm:cxn modelId="{66D72AF8-DBE4-4FB8-992E-8167B821EE94}" srcId="{17B0419D-4D6B-44DD-8F1A-93EA4C57F89D}" destId="{5DFDB0D8-64F1-4262-8AFD-CED9A1F1937F}" srcOrd="1" destOrd="0" parTransId="{2C22275C-9582-459C-8A2E-77830E707F3E}" sibTransId="{9B2267C7-5747-4947-9B95-5EE764418F12}"/>
    <dgm:cxn modelId="{405D1770-6D78-433F-A187-54EFAB47A669}" type="presParOf" srcId="{52B88507-B287-415A-8B34-A1EDC771DA60}" destId="{9E30D8C9-936B-42BE-8377-B9CA17E9AB89}" srcOrd="0" destOrd="0" presId="urn:microsoft.com/office/officeart/2005/8/layout/hierarchy1"/>
    <dgm:cxn modelId="{0B004CCD-87B0-4FEA-9401-59F64BB2EB3B}" type="presParOf" srcId="{9E30D8C9-936B-42BE-8377-B9CA17E9AB89}" destId="{0944AFD3-0FF2-4C68-BB0F-8F1DF951BFEE}" srcOrd="0" destOrd="0" presId="urn:microsoft.com/office/officeart/2005/8/layout/hierarchy1"/>
    <dgm:cxn modelId="{BDAB2099-9E1E-4B07-97E4-033697428FA4}" type="presParOf" srcId="{0944AFD3-0FF2-4C68-BB0F-8F1DF951BFEE}" destId="{C6E3DEDB-784F-4C3B-9C07-2D03565B3F0E}" srcOrd="0" destOrd="0" presId="urn:microsoft.com/office/officeart/2005/8/layout/hierarchy1"/>
    <dgm:cxn modelId="{087D42A8-44E8-44A8-B333-5FDC535257A6}" type="presParOf" srcId="{0944AFD3-0FF2-4C68-BB0F-8F1DF951BFEE}" destId="{F586FA22-0B8F-4F9A-9CD5-7D57E04EA89F}" srcOrd="1" destOrd="0" presId="urn:microsoft.com/office/officeart/2005/8/layout/hierarchy1"/>
    <dgm:cxn modelId="{C3E17821-D8B7-4DFA-845E-8AA17E0CD7F9}" type="presParOf" srcId="{9E30D8C9-936B-42BE-8377-B9CA17E9AB89}" destId="{43D8D7D1-76A1-4837-A7CB-BA4B6F7B2763}" srcOrd="1" destOrd="0" presId="urn:microsoft.com/office/officeart/2005/8/layout/hierarchy1"/>
    <dgm:cxn modelId="{C47B62E7-5F52-4D33-9538-5EC3C040B01A}" type="presParOf" srcId="{52B88507-B287-415A-8B34-A1EDC771DA60}" destId="{B1A3E2E0-3D17-4637-9B77-748D7132FBC8}" srcOrd="1" destOrd="0" presId="urn:microsoft.com/office/officeart/2005/8/layout/hierarchy1"/>
    <dgm:cxn modelId="{76E692FC-1684-4722-A00E-D8E3F6D685A4}" type="presParOf" srcId="{B1A3E2E0-3D17-4637-9B77-748D7132FBC8}" destId="{5F4ED6AD-39B9-4286-A229-C4FFB09C8AD5}" srcOrd="0" destOrd="0" presId="urn:microsoft.com/office/officeart/2005/8/layout/hierarchy1"/>
    <dgm:cxn modelId="{613EB5C5-C01D-4273-8020-FFF9CEDF52D9}" type="presParOf" srcId="{5F4ED6AD-39B9-4286-A229-C4FFB09C8AD5}" destId="{B2A6BC0E-D699-4DC6-BD48-65D1B61A9F66}" srcOrd="0" destOrd="0" presId="urn:microsoft.com/office/officeart/2005/8/layout/hierarchy1"/>
    <dgm:cxn modelId="{3E8A3576-E973-499E-A777-09D39F3B672B}" type="presParOf" srcId="{5F4ED6AD-39B9-4286-A229-C4FFB09C8AD5}" destId="{4B987888-69C5-46BA-9F40-899940C14F46}" srcOrd="1" destOrd="0" presId="urn:microsoft.com/office/officeart/2005/8/layout/hierarchy1"/>
    <dgm:cxn modelId="{C2BC0033-E4CD-4375-9AD7-C9F425D2B6AD}" type="presParOf" srcId="{B1A3E2E0-3D17-4637-9B77-748D7132FBC8}" destId="{486176EA-8E76-4438-A6A6-B3A5BFDD27E9}" srcOrd="1" destOrd="0" presId="urn:microsoft.com/office/officeart/2005/8/layout/hierarchy1"/>
    <dgm:cxn modelId="{A4692DC9-5BAF-41BC-852C-8C3E519F0983}" type="presParOf" srcId="{52B88507-B287-415A-8B34-A1EDC771DA60}" destId="{6952F0E4-DD7B-4EE9-9F2D-CC0A316AC7ED}" srcOrd="2" destOrd="0" presId="urn:microsoft.com/office/officeart/2005/8/layout/hierarchy1"/>
    <dgm:cxn modelId="{EB76254B-BE4C-465B-8CFF-D062462E34A4}" type="presParOf" srcId="{6952F0E4-DD7B-4EE9-9F2D-CC0A316AC7ED}" destId="{0EDC7F7B-36F7-47DE-8E73-A0D6BCA5C9DB}" srcOrd="0" destOrd="0" presId="urn:microsoft.com/office/officeart/2005/8/layout/hierarchy1"/>
    <dgm:cxn modelId="{7B1C524B-E872-4CC6-AD83-5EA0D5F8B3F7}" type="presParOf" srcId="{0EDC7F7B-36F7-47DE-8E73-A0D6BCA5C9DB}" destId="{810E7BA6-D693-44CF-8CA0-CC132D93D1AC}" srcOrd="0" destOrd="0" presId="urn:microsoft.com/office/officeart/2005/8/layout/hierarchy1"/>
    <dgm:cxn modelId="{5CDBF43C-6499-4D3C-9ABE-07516184B85A}" type="presParOf" srcId="{0EDC7F7B-36F7-47DE-8E73-A0D6BCA5C9DB}" destId="{077A0BD0-01BD-42E2-A85F-57D97C41C1D9}" srcOrd="1" destOrd="0" presId="urn:microsoft.com/office/officeart/2005/8/layout/hierarchy1"/>
    <dgm:cxn modelId="{FAD8E055-071A-4C28-A39B-827821A9CE6C}" type="presParOf" srcId="{6952F0E4-DD7B-4EE9-9F2D-CC0A316AC7ED}" destId="{32569110-1E7F-4911-831F-B2B2676AE28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88805C-2EDE-4DD6-884F-9DB3DFD7D9E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29650BD-5CDF-4DF8-8466-F14899AA8C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Machine Learning: AI learned from data.</a:t>
          </a:r>
        </a:p>
      </dgm:t>
    </dgm:pt>
    <dgm:pt modelId="{682C0D9C-C828-4445-BC28-E8F080F05E82}" type="parTrans" cxnId="{325AF175-4699-4B04-BEE6-22A16DBCA411}">
      <dgm:prSet/>
      <dgm:spPr/>
      <dgm:t>
        <a:bodyPr/>
        <a:lstStyle/>
        <a:p>
          <a:endParaRPr lang="en-US"/>
        </a:p>
      </dgm:t>
    </dgm:pt>
    <dgm:pt modelId="{E071D407-278D-4336-9D32-B7515931F881}" type="sibTrans" cxnId="{325AF175-4699-4B04-BEE6-22A16DBCA411}">
      <dgm:prSet/>
      <dgm:spPr/>
      <dgm:t>
        <a:bodyPr/>
        <a:lstStyle/>
        <a:p>
          <a:endParaRPr lang="en-US"/>
        </a:p>
      </dgm:t>
    </dgm:pt>
    <dgm:pt modelId="{3B1FCD0A-4C0D-4CD3-AA70-5A68C4DFD9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Deep Blue vs. Kasparov (1997): AI defeated world chess champion.</a:t>
          </a:r>
        </a:p>
      </dgm:t>
    </dgm:pt>
    <dgm:pt modelId="{FC56C458-3E7D-4F6B-956B-DD0851D5BEA3}" type="parTrans" cxnId="{118BE552-FC9B-496D-8263-C89B2885EC7C}">
      <dgm:prSet/>
      <dgm:spPr/>
      <dgm:t>
        <a:bodyPr/>
        <a:lstStyle/>
        <a:p>
          <a:endParaRPr lang="en-US"/>
        </a:p>
      </dgm:t>
    </dgm:pt>
    <dgm:pt modelId="{9D8233E8-F281-42D6-94F9-6F666A78D7FA}" type="sibTrans" cxnId="{118BE552-FC9B-496D-8263-C89B2885EC7C}">
      <dgm:prSet/>
      <dgm:spPr/>
      <dgm:t>
        <a:bodyPr/>
        <a:lstStyle/>
        <a:p>
          <a:endParaRPr lang="en-US"/>
        </a:p>
      </dgm:t>
    </dgm:pt>
    <dgm:pt modelId="{233EA6E3-F7AA-4AEC-9FCE-607BE13A32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Deep Learning (2006): Neural networks improved AI accuracy.</a:t>
          </a:r>
        </a:p>
      </dgm:t>
    </dgm:pt>
    <dgm:pt modelId="{6CF6CFB2-D733-4CD5-886B-B700B6DFFC9C}" type="parTrans" cxnId="{38BD3066-B49E-458D-8D33-FCD6D0AD9C64}">
      <dgm:prSet/>
      <dgm:spPr/>
      <dgm:t>
        <a:bodyPr/>
        <a:lstStyle/>
        <a:p>
          <a:endParaRPr lang="en-US"/>
        </a:p>
      </dgm:t>
    </dgm:pt>
    <dgm:pt modelId="{851B464F-7ACC-4386-BD59-C9A806AC09C7}" type="sibTrans" cxnId="{38BD3066-B49E-458D-8D33-FCD6D0AD9C64}">
      <dgm:prSet/>
      <dgm:spPr/>
      <dgm:t>
        <a:bodyPr/>
        <a:lstStyle/>
        <a:p>
          <a:endParaRPr lang="en-US"/>
        </a:p>
      </dgm:t>
    </dgm:pt>
    <dgm:pt modelId="{491A1A40-75A0-4E50-8A10-8BD057F5450F}" type="pres">
      <dgm:prSet presAssocID="{A188805C-2EDE-4DD6-884F-9DB3DFD7D9EA}" presName="root" presStyleCnt="0">
        <dgm:presLayoutVars>
          <dgm:dir/>
          <dgm:resizeHandles val="exact"/>
        </dgm:presLayoutVars>
      </dgm:prSet>
      <dgm:spPr/>
    </dgm:pt>
    <dgm:pt modelId="{185F7670-2EB9-4031-999A-7C1971A1075E}" type="pres">
      <dgm:prSet presAssocID="{829650BD-5CDF-4DF8-8466-F14899AA8CAF}" presName="compNode" presStyleCnt="0"/>
      <dgm:spPr/>
    </dgm:pt>
    <dgm:pt modelId="{3F8E88A7-DEE5-49D1-BFE1-5E619468A58E}" type="pres">
      <dgm:prSet presAssocID="{829650BD-5CDF-4DF8-8466-F14899AA8CA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287DC08-1327-4227-8940-8C7848D73D21}" type="pres">
      <dgm:prSet presAssocID="{829650BD-5CDF-4DF8-8466-F14899AA8CAF}" presName="spaceRect" presStyleCnt="0"/>
      <dgm:spPr/>
    </dgm:pt>
    <dgm:pt modelId="{CEEF2C32-7E94-4E9B-AE83-C1B0A97E4DBB}" type="pres">
      <dgm:prSet presAssocID="{829650BD-5CDF-4DF8-8466-F14899AA8CAF}" presName="textRect" presStyleLbl="revTx" presStyleIdx="0" presStyleCnt="3">
        <dgm:presLayoutVars>
          <dgm:chMax val="1"/>
          <dgm:chPref val="1"/>
        </dgm:presLayoutVars>
      </dgm:prSet>
      <dgm:spPr/>
    </dgm:pt>
    <dgm:pt modelId="{27DB00EA-F5A3-4D60-9FD9-B75201B69A1D}" type="pres">
      <dgm:prSet presAssocID="{E071D407-278D-4336-9D32-B7515931F881}" presName="sibTrans" presStyleCnt="0"/>
      <dgm:spPr/>
    </dgm:pt>
    <dgm:pt modelId="{86D414F3-D074-4EFB-9BD4-4653E4CF8EFD}" type="pres">
      <dgm:prSet presAssocID="{3B1FCD0A-4C0D-4CD3-AA70-5A68C4DFD915}" presName="compNode" presStyleCnt="0"/>
      <dgm:spPr/>
    </dgm:pt>
    <dgm:pt modelId="{2A503F21-9587-42E9-95EB-44AA04790365}" type="pres">
      <dgm:prSet presAssocID="{3B1FCD0A-4C0D-4CD3-AA70-5A68C4DFD9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1D3FAF05-050F-46B7-A3F8-484F10AAB84B}" type="pres">
      <dgm:prSet presAssocID="{3B1FCD0A-4C0D-4CD3-AA70-5A68C4DFD915}" presName="spaceRect" presStyleCnt="0"/>
      <dgm:spPr/>
    </dgm:pt>
    <dgm:pt modelId="{92E19048-AD47-49B6-821B-19761D3FF55A}" type="pres">
      <dgm:prSet presAssocID="{3B1FCD0A-4C0D-4CD3-AA70-5A68C4DFD915}" presName="textRect" presStyleLbl="revTx" presStyleIdx="1" presStyleCnt="3">
        <dgm:presLayoutVars>
          <dgm:chMax val="1"/>
          <dgm:chPref val="1"/>
        </dgm:presLayoutVars>
      </dgm:prSet>
      <dgm:spPr/>
    </dgm:pt>
    <dgm:pt modelId="{311D7AD4-CE32-4FD6-B939-41D0F079E022}" type="pres">
      <dgm:prSet presAssocID="{9D8233E8-F281-42D6-94F9-6F666A78D7FA}" presName="sibTrans" presStyleCnt="0"/>
      <dgm:spPr/>
    </dgm:pt>
    <dgm:pt modelId="{BD116516-6865-4D4E-83D4-8AB225543F40}" type="pres">
      <dgm:prSet presAssocID="{233EA6E3-F7AA-4AEC-9FCE-607BE13A32BC}" presName="compNode" presStyleCnt="0"/>
      <dgm:spPr/>
    </dgm:pt>
    <dgm:pt modelId="{20334BF2-B85F-4ADB-9146-FA7F2F2491E6}" type="pres">
      <dgm:prSet presAssocID="{233EA6E3-F7AA-4AEC-9FCE-607BE13A32B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7830B34-8738-4B0A-8AC2-EF66E6C6AFB6}" type="pres">
      <dgm:prSet presAssocID="{233EA6E3-F7AA-4AEC-9FCE-607BE13A32BC}" presName="spaceRect" presStyleCnt="0"/>
      <dgm:spPr/>
    </dgm:pt>
    <dgm:pt modelId="{590302BA-87A2-47F6-AFB5-B44322882BA1}" type="pres">
      <dgm:prSet presAssocID="{233EA6E3-F7AA-4AEC-9FCE-607BE13A32B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67D1505-DB10-4DD0-8A13-D593E2CC4D4E}" type="presOf" srcId="{A188805C-2EDE-4DD6-884F-9DB3DFD7D9EA}" destId="{491A1A40-75A0-4E50-8A10-8BD057F5450F}" srcOrd="0" destOrd="0" presId="urn:microsoft.com/office/officeart/2018/2/layout/IconLabelList"/>
    <dgm:cxn modelId="{38BD3066-B49E-458D-8D33-FCD6D0AD9C64}" srcId="{A188805C-2EDE-4DD6-884F-9DB3DFD7D9EA}" destId="{233EA6E3-F7AA-4AEC-9FCE-607BE13A32BC}" srcOrd="2" destOrd="0" parTransId="{6CF6CFB2-D733-4CD5-886B-B700B6DFFC9C}" sibTransId="{851B464F-7ACC-4386-BD59-C9A806AC09C7}"/>
    <dgm:cxn modelId="{118BE552-FC9B-496D-8263-C89B2885EC7C}" srcId="{A188805C-2EDE-4DD6-884F-9DB3DFD7D9EA}" destId="{3B1FCD0A-4C0D-4CD3-AA70-5A68C4DFD915}" srcOrd="1" destOrd="0" parTransId="{FC56C458-3E7D-4F6B-956B-DD0851D5BEA3}" sibTransId="{9D8233E8-F281-42D6-94F9-6F666A78D7FA}"/>
    <dgm:cxn modelId="{325AF175-4699-4B04-BEE6-22A16DBCA411}" srcId="{A188805C-2EDE-4DD6-884F-9DB3DFD7D9EA}" destId="{829650BD-5CDF-4DF8-8466-F14899AA8CAF}" srcOrd="0" destOrd="0" parTransId="{682C0D9C-C828-4445-BC28-E8F080F05E82}" sibTransId="{E071D407-278D-4336-9D32-B7515931F881}"/>
    <dgm:cxn modelId="{B28E94AE-541B-4E23-B755-B4549B44E83F}" type="presOf" srcId="{829650BD-5CDF-4DF8-8466-F14899AA8CAF}" destId="{CEEF2C32-7E94-4E9B-AE83-C1B0A97E4DBB}" srcOrd="0" destOrd="0" presId="urn:microsoft.com/office/officeart/2018/2/layout/IconLabelList"/>
    <dgm:cxn modelId="{F2F079D3-ED8F-45DC-932C-FF8CB2B640A7}" type="presOf" srcId="{3B1FCD0A-4C0D-4CD3-AA70-5A68C4DFD915}" destId="{92E19048-AD47-49B6-821B-19761D3FF55A}" srcOrd="0" destOrd="0" presId="urn:microsoft.com/office/officeart/2018/2/layout/IconLabelList"/>
    <dgm:cxn modelId="{DDB64BFE-3626-425C-9906-B996126E537C}" type="presOf" srcId="{233EA6E3-F7AA-4AEC-9FCE-607BE13A32BC}" destId="{590302BA-87A2-47F6-AFB5-B44322882BA1}" srcOrd="0" destOrd="0" presId="urn:microsoft.com/office/officeart/2018/2/layout/IconLabelList"/>
    <dgm:cxn modelId="{D5382337-F449-447D-9585-8D714546B61C}" type="presParOf" srcId="{491A1A40-75A0-4E50-8A10-8BD057F5450F}" destId="{185F7670-2EB9-4031-999A-7C1971A1075E}" srcOrd="0" destOrd="0" presId="urn:microsoft.com/office/officeart/2018/2/layout/IconLabelList"/>
    <dgm:cxn modelId="{0042E668-CE3A-4842-A9B4-55E15CD61C47}" type="presParOf" srcId="{185F7670-2EB9-4031-999A-7C1971A1075E}" destId="{3F8E88A7-DEE5-49D1-BFE1-5E619468A58E}" srcOrd="0" destOrd="0" presId="urn:microsoft.com/office/officeart/2018/2/layout/IconLabelList"/>
    <dgm:cxn modelId="{8A52B476-3154-4F9F-811C-3AC57FBDFE5E}" type="presParOf" srcId="{185F7670-2EB9-4031-999A-7C1971A1075E}" destId="{F287DC08-1327-4227-8940-8C7848D73D21}" srcOrd="1" destOrd="0" presId="urn:microsoft.com/office/officeart/2018/2/layout/IconLabelList"/>
    <dgm:cxn modelId="{48E9B258-B270-4AB0-BCBD-81D427CE7F5C}" type="presParOf" srcId="{185F7670-2EB9-4031-999A-7C1971A1075E}" destId="{CEEF2C32-7E94-4E9B-AE83-C1B0A97E4DBB}" srcOrd="2" destOrd="0" presId="urn:microsoft.com/office/officeart/2018/2/layout/IconLabelList"/>
    <dgm:cxn modelId="{442C45EC-07DA-42A5-9577-4474E70F496F}" type="presParOf" srcId="{491A1A40-75A0-4E50-8A10-8BD057F5450F}" destId="{27DB00EA-F5A3-4D60-9FD9-B75201B69A1D}" srcOrd="1" destOrd="0" presId="urn:microsoft.com/office/officeart/2018/2/layout/IconLabelList"/>
    <dgm:cxn modelId="{A590F3F8-8DB4-4FD5-BD4C-7F16A4B565D0}" type="presParOf" srcId="{491A1A40-75A0-4E50-8A10-8BD057F5450F}" destId="{86D414F3-D074-4EFB-9BD4-4653E4CF8EFD}" srcOrd="2" destOrd="0" presId="urn:microsoft.com/office/officeart/2018/2/layout/IconLabelList"/>
    <dgm:cxn modelId="{29EEB9E0-0F63-416C-BF3A-426316C1E330}" type="presParOf" srcId="{86D414F3-D074-4EFB-9BD4-4653E4CF8EFD}" destId="{2A503F21-9587-42E9-95EB-44AA04790365}" srcOrd="0" destOrd="0" presId="urn:microsoft.com/office/officeart/2018/2/layout/IconLabelList"/>
    <dgm:cxn modelId="{34FCA177-ACA7-477E-93DF-6E2F5DCFC682}" type="presParOf" srcId="{86D414F3-D074-4EFB-9BD4-4653E4CF8EFD}" destId="{1D3FAF05-050F-46B7-A3F8-484F10AAB84B}" srcOrd="1" destOrd="0" presId="urn:microsoft.com/office/officeart/2018/2/layout/IconLabelList"/>
    <dgm:cxn modelId="{42745924-A5A0-406F-95A7-E2BE5D05A5CF}" type="presParOf" srcId="{86D414F3-D074-4EFB-9BD4-4653E4CF8EFD}" destId="{92E19048-AD47-49B6-821B-19761D3FF55A}" srcOrd="2" destOrd="0" presId="urn:microsoft.com/office/officeart/2018/2/layout/IconLabelList"/>
    <dgm:cxn modelId="{EEBF7C68-F598-4D12-BC96-CEDD64E066A9}" type="presParOf" srcId="{491A1A40-75A0-4E50-8A10-8BD057F5450F}" destId="{311D7AD4-CE32-4FD6-B939-41D0F079E022}" srcOrd="3" destOrd="0" presId="urn:microsoft.com/office/officeart/2018/2/layout/IconLabelList"/>
    <dgm:cxn modelId="{BF45951C-DC55-4A0F-A96A-93D88D4379C0}" type="presParOf" srcId="{491A1A40-75A0-4E50-8A10-8BD057F5450F}" destId="{BD116516-6865-4D4E-83D4-8AB225543F40}" srcOrd="4" destOrd="0" presId="urn:microsoft.com/office/officeart/2018/2/layout/IconLabelList"/>
    <dgm:cxn modelId="{7C5A2B50-F2DD-4BB8-91D3-049E20015B84}" type="presParOf" srcId="{BD116516-6865-4D4E-83D4-8AB225543F40}" destId="{20334BF2-B85F-4ADB-9146-FA7F2F2491E6}" srcOrd="0" destOrd="0" presId="urn:microsoft.com/office/officeart/2018/2/layout/IconLabelList"/>
    <dgm:cxn modelId="{A6D717E4-96B7-4849-B997-BB1D3B6C5F84}" type="presParOf" srcId="{BD116516-6865-4D4E-83D4-8AB225543F40}" destId="{77830B34-8738-4B0A-8AC2-EF66E6C6AFB6}" srcOrd="1" destOrd="0" presId="urn:microsoft.com/office/officeart/2018/2/layout/IconLabelList"/>
    <dgm:cxn modelId="{721DCD7A-8EEB-4AC1-BE9B-875AF3476EAF}" type="presParOf" srcId="{BD116516-6865-4D4E-83D4-8AB225543F40}" destId="{590302BA-87A2-47F6-AFB5-B44322882BA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6E5F60-13E2-49F8-8924-256EBD873AF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EDC3B336-E9E9-44F1-B88E-0D833DCCCB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GPT-3 (2020): Human-like text generation.</a:t>
          </a:r>
        </a:p>
      </dgm:t>
    </dgm:pt>
    <dgm:pt modelId="{558AE405-E3DC-4893-8AD4-281BF4364F67}" type="parTrans" cxnId="{90A23B21-1F23-4374-95AF-228E05AC9B93}">
      <dgm:prSet/>
      <dgm:spPr/>
      <dgm:t>
        <a:bodyPr/>
        <a:lstStyle/>
        <a:p>
          <a:endParaRPr lang="en-US"/>
        </a:p>
      </dgm:t>
    </dgm:pt>
    <dgm:pt modelId="{D072EDDA-E31C-4C46-B3AA-496CBD19174D}" type="sibTrans" cxnId="{90A23B21-1F23-4374-95AF-228E05AC9B93}">
      <dgm:prSet/>
      <dgm:spPr/>
      <dgm:t>
        <a:bodyPr/>
        <a:lstStyle/>
        <a:p>
          <a:endParaRPr lang="en-US"/>
        </a:p>
      </dgm:t>
    </dgm:pt>
    <dgm:pt modelId="{1399F66A-9E65-4A45-B1D9-0005D43825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ChatGPT (2022): Engaged in natural conversations.</a:t>
          </a:r>
        </a:p>
      </dgm:t>
    </dgm:pt>
    <dgm:pt modelId="{B79B14D9-018D-417C-96D0-252C49F9AAFA}" type="parTrans" cxnId="{A803BE1D-C3DE-4C92-99E6-2D6739064557}">
      <dgm:prSet/>
      <dgm:spPr/>
      <dgm:t>
        <a:bodyPr/>
        <a:lstStyle/>
        <a:p>
          <a:endParaRPr lang="en-US"/>
        </a:p>
      </dgm:t>
    </dgm:pt>
    <dgm:pt modelId="{9F04B82E-A41F-4A66-83A0-906537199E78}" type="sibTrans" cxnId="{A803BE1D-C3DE-4C92-99E6-2D6739064557}">
      <dgm:prSet/>
      <dgm:spPr/>
      <dgm:t>
        <a:bodyPr/>
        <a:lstStyle/>
        <a:p>
          <a:endParaRPr lang="en-US"/>
        </a:p>
      </dgm:t>
    </dgm:pt>
    <dgm:pt modelId="{87B20D4B-6B40-4226-A90E-C55A038654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DALL-E &amp; Stable Diffusion: AI-generated realistic art.</a:t>
          </a:r>
        </a:p>
      </dgm:t>
    </dgm:pt>
    <dgm:pt modelId="{A9E6934E-5807-4921-8E1E-58C30963C9E3}" type="parTrans" cxnId="{5FABEB59-88A2-4C83-92CF-1FCEFA42FAA4}">
      <dgm:prSet/>
      <dgm:spPr/>
      <dgm:t>
        <a:bodyPr/>
        <a:lstStyle/>
        <a:p>
          <a:endParaRPr lang="en-US"/>
        </a:p>
      </dgm:t>
    </dgm:pt>
    <dgm:pt modelId="{B11D7C37-B2A8-456F-BCF6-47CAC085FB7A}" type="sibTrans" cxnId="{5FABEB59-88A2-4C83-92CF-1FCEFA42FAA4}">
      <dgm:prSet/>
      <dgm:spPr/>
      <dgm:t>
        <a:bodyPr/>
        <a:lstStyle/>
        <a:p>
          <a:endParaRPr lang="en-US"/>
        </a:p>
      </dgm:t>
    </dgm:pt>
    <dgm:pt modelId="{164772D2-EFEF-498E-AEF1-18580C1D2DE1}" type="pres">
      <dgm:prSet presAssocID="{9F6E5F60-13E2-49F8-8924-256EBD873AF4}" presName="root" presStyleCnt="0">
        <dgm:presLayoutVars>
          <dgm:dir/>
          <dgm:resizeHandles val="exact"/>
        </dgm:presLayoutVars>
      </dgm:prSet>
      <dgm:spPr/>
    </dgm:pt>
    <dgm:pt modelId="{01A4838C-2E06-4E72-AB6A-F762C170EE68}" type="pres">
      <dgm:prSet presAssocID="{EDC3B336-E9E9-44F1-B88E-0D833DCCCBE0}" presName="compNode" presStyleCnt="0"/>
      <dgm:spPr/>
    </dgm:pt>
    <dgm:pt modelId="{8D3455EE-FA93-43AD-8E3C-F1F0412A1C71}" type="pres">
      <dgm:prSet presAssocID="{EDC3B336-E9E9-44F1-B88E-0D833DCCCB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F2D89A28-BD2B-4924-A998-27ADA6DD26C1}" type="pres">
      <dgm:prSet presAssocID="{EDC3B336-E9E9-44F1-B88E-0D833DCCCBE0}" presName="spaceRect" presStyleCnt="0"/>
      <dgm:spPr/>
    </dgm:pt>
    <dgm:pt modelId="{2771A46E-D27B-4FFD-8380-B35FBA895475}" type="pres">
      <dgm:prSet presAssocID="{EDC3B336-E9E9-44F1-B88E-0D833DCCCBE0}" presName="textRect" presStyleLbl="revTx" presStyleIdx="0" presStyleCnt="3">
        <dgm:presLayoutVars>
          <dgm:chMax val="1"/>
          <dgm:chPref val="1"/>
        </dgm:presLayoutVars>
      </dgm:prSet>
      <dgm:spPr/>
    </dgm:pt>
    <dgm:pt modelId="{4DEA4BDE-85CA-4EC9-81BF-F8E834A8D08C}" type="pres">
      <dgm:prSet presAssocID="{D072EDDA-E31C-4C46-B3AA-496CBD19174D}" presName="sibTrans" presStyleCnt="0"/>
      <dgm:spPr/>
    </dgm:pt>
    <dgm:pt modelId="{3BD5744D-B76F-45A8-8996-776D5C04525C}" type="pres">
      <dgm:prSet presAssocID="{1399F66A-9E65-4A45-B1D9-0005D43825AF}" presName="compNode" presStyleCnt="0"/>
      <dgm:spPr/>
    </dgm:pt>
    <dgm:pt modelId="{E4B59693-E924-4685-A149-D5EF76A8BC0E}" type="pres">
      <dgm:prSet presAssocID="{1399F66A-9E65-4A45-B1D9-0005D43825A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Hand with Plant"/>
        </a:ext>
      </dgm:extLst>
    </dgm:pt>
    <dgm:pt modelId="{8BD522EF-B36D-4EB0-AF46-73E5131DE748}" type="pres">
      <dgm:prSet presAssocID="{1399F66A-9E65-4A45-B1D9-0005D43825AF}" presName="spaceRect" presStyleCnt="0"/>
      <dgm:spPr/>
    </dgm:pt>
    <dgm:pt modelId="{3E43A44A-1EA4-468B-9D2A-2BFD5C3F2826}" type="pres">
      <dgm:prSet presAssocID="{1399F66A-9E65-4A45-B1D9-0005D43825AF}" presName="textRect" presStyleLbl="revTx" presStyleIdx="1" presStyleCnt="3">
        <dgm:presLayoutVars>
          <dgm:chMax val="1"/>
          <dgm:chPref val="1"/>
        </dgm:presLayoutVars>
      </dgm:prSet>
      <dgm:spPr/>
    </dgm:pt>
    <dgm:pt modelId="{2EEFF4F0-9696-4450-A882-70BC75E4D57B}" type="pres">
      <dgm:prSet presAssocID="{9F04B82E-A41F-4A66-83A0-906537199E78}" presName="sibTrans" presStyleCnt="0"/>
      <dgm:spPr/>
    </dgm:pt>
    <dgm:pt modelId="{2CF0A37B-6C88-469F-A1B7-126A76411ACE}" type="pres">
      <dgm:prSet presAssocID="{87B20D4B-6B40-4226-A90E-C55A038654F8}" presName="compNode" presStyleCnt="0"/>
      <dgm:spPr/>
    </dgm:pt>
    <dgm:pt modelId="{465123DD-7F89-40DC-B400-948AB48853B9}" type="pres">
      <dgm:prSet presAssocID="{87B20D4B-6B40-4226-A90E-C55A038654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0C2A38B-049B-434A-A72B-FE8EFDD7F4E3}" type="pres">
      <dgm:prSet presAssocID="{87B20D4B-6B40-4226-A90E-C55A038654F8}" presName="spaceRect" presStyleCnt="0"/>
      <dgm:spPr/>
    </dgm:pt>
    <dgm:pt modelId="{9CBA2FE7-E6B8-4EF6-B1FA-9DD7CCEE770B}" type="pres">
      <dgm:prSet presAssocID="{87B20D4B-6B40-4226-A90E-C55A038654F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8099605-2529-48A9-B5AE-BB951CE18D13}" type="presOf" srcId="{9F6E5F60-13E2-49F8-8924-256EBD873AF4}" destId="{164772D2-EFEF-498E-AEF1-18580C1D2DE1}" srcOrd="0" destOrd="0" presId="urn:microsoft.com/office/officeart/2018/2/layout/IconLabelList"/>
    <dgm:cxn modelId="{A803BE1D-C3DE-4C92-99E6-2D6739064557}" srcId="{9F6E5F60-13E2-49F8-8924-256EBD873AF4}" destId="{1399F66A-9E65-4A45-B1D9-0005D43825AF}" srcOrd="1" destOrd="0" parTransId="{B79B14D9-018D-417C-96D0-252C49F9AAFA}" sibTransId="{9F04B82E-A41F-4A66-83A0-906537199E78}"/>
    <dgm:cxn modelId="{90A23B21-1F23-4374-95AF-228E05AC9B93}" srcId="{9F6E5F60-13E2-49F8-8924-256EBD873AF4}" destId="{EDC3B336-E9E9-44F1-B88E-0D833DCCCBE0}" srcOrd="0" destOrd="0" parTransId="{558AE405-E3DC-4893-8AD4-281BF4364F67}" sibTransId="{D072EDDA-E31C-4C46-B3AA-496CBD19174D}"/>
    <dgm:cxn modelId="{BCB97626-D92A-49B2-BF6E-2EDA9AC8D85D}" type="presOf" srcId="{87B20D4B-6B40-4226-A90E-C55A038654F8}" destId="{9CBA2FE7-E6B8-4EF6-B1FA-9DD7CCEE770B}" srcOrd="0" destOrd="0" presId="urn:microsoft.com/office/officeart/2018/2/layout/IconLabelList"/>
    <dgm:cxn modelId="{5FABEB59-88A2-4C83-92CF-1FCEFA42FAA4}" srcId="{9F6E5F60-13E2-49F8-8924-256EBD873AF4}" destId="{87B20D4B-6B40-4226-A90E-C55A038654F8}" srcOrd="2" destOrd="0" parTransId="{A9E6934E-5807-4921-8E1E-58C30963C9E3}" sibTransId="{B11D7C37-B2A8-456F-BCF6-47CAC085FB7A}"/>
    <dgm:cxn modelId="{00B40C81-66F3-4CFD-B9A3-0EE07663D8AC}" type="presOf" srcId="{1399F66A-9E65-4A45-B1D9-0005D43825AF}" destId="{3E43A44A-1EA4-468B-9D2A-2BFD5C3F2826}" srcOrd="0" destOrd="0" presId="urn:microsoft.com/office/officeart/2018/2/layout/IconLabelList"/>
    <dgm:cxn modelId="{44429385-30E6-4428-AE7A-F6546AFC1A2C}" type="presOf" srcId="{EDC3B336-E9E9-44F1-B88E-0D833DCCCBE0}" destId="{2771A46E-D27B-4FFD-8380-B35FBA895475}" srcOrd="0" destOrd="0" presId="urn:microsoft.com/office/officeart/2018/2/layout/IconLabelList"/>
    <dgm:cxn modelId="{74FBC224-2933-49C5-A82A-440DE1658F80}" type="presParOf" srcId="{164772D2-EFEF-498E-AEF1-18580C1D2DE1}" destId="{01A4838C-2E06-4E72-AB6A-F762C170EE68}" srcOrd="0" destOrd="0" presId="urn:microsoft.com/office/officeart/2018/2/layout/IconLabelList"/>
    <dgm:cxn modelId="{9A19898F-FF43-46EF-B8FF-E1A2846A6BBF}" type="presParOf" srcId="{01A4838C-2E06-4E72-AB6A-F762C170EE68}" destId="{8D3455EE-FA93-43AD-8E3C-F1F0412A1C71}" srcOrd="0" destOrd="0" presId="urn:microsoft.com/office/officeart/2018/2/layout/IconLabelList"/>
    <dgm:cxn modelId="{77064288-15A2-48D4-A3DC-793BDBD71B98}" type="presParOf" srcId="{01A4838C-2E06-4E72-AB6A-F762C170EE68}" destId="{F2D89A28-BD2B-4924-A998-27ADA6DD26C1}" srcOrd="1" destOrd="0" presId="urn:microsoft.com/office/officeart/2018/2/layout/IconLabelList"/>
    <dgm:cxn modelId="{DB846F27-4D7A-4ECA-B5B1-9A6241CBF02A}" type="presParOf" srcId="{01A4838C-2E06-4E72-AB6A-F762C170EE68}" destId="{2771A46E-D27B-4FFD-8380-B35FBA895475}" srcOrd="2" destOrd="0" presId="urn:microsoft.com/office/officeart/2018/2/layout/IconLabelList"/>
    <dgm:cxn modelId="{4255774F-2354-460E-90C2-1E65773966E6}" type="presParOf" srcId="{164772D2-EFEF-498E-AEF1-18580C1D2DE1}" destId="{4DEA4BDE-85CA-4EC9-81BF-F8E834A8D08C}" srcOrd="1" destOrd="0" presId="urn:microsoft.com/office/officeart/2018/2/layout/IconLabelList"/>
    <dgm:cxn modelId="{1C718813-BC1F-4B73-BA31-1C7E43B81E72}" type="presParOf" srcId="{164772D2-EFEF-498E-AEF1-18580C1D2DE1}" destId="{3BD5744D-B76F-45A8-8996-776D5C04525C}" srcOrd="2" destOrd="0" presId="urn:microsoft.com/office/officeart/2018/2/layout/IconLabelList"/>
    <dgm:cxn modelId="{F71095F8-E8E1-411B-9540-379CEFCB64C8}" type="presParOf" srcId="{3BD5744D-B76F-45A8-8996-776D5C04525C}" destId="{E4B59693-E924-4685-A149-D5EF76A8BC0E}" srcOrd="0" destOrd="0" presId="urn:microsoft.com/office/officeart/2018/2/layout/IconLabelList"/>
    <dgm:cxn modelId="{9EA543CC-385F-4F23-A3F3-7015666CDF3C}" type="presParOf" srcId="{3BD5744D-B76F-45A8-8996-776D5C04525C}" destId="{8BD522EF-B36D-4EB0-AF46-73E5131DE748}" srcOrd="1" destOrd="0" presId="urn:microsoft.com/office/officeart/2018/2/layout/IconLabelList"/>
    <dgm:cxn modelId="{BF155AA6-5419-44C4-AABD-E64708FCEAA5}" type="presParOf" srcId="{3BD5744D-B76F-45A8-8996-776D5C04525C}" destId="{3E43A44A-1EA4-468B-9D2A-2BFD5C3F2826}" srcOrd="2" destOrd="0" presId="urn:microsoft.com/office/officeart/2018/2/layout/IconLabelList"/>
    <dgm:cxn modelId="{0FE42B1D-6469-45B3-BD8D-A10113811A99}" type="presParOf" srcId="{164772D2-EFEF-498E-AEF1-18580C1D2DE1}" destId="{2EEFF4F0-9696-4450-A882-70BC75E4D57B}" srcOrd="3" destOrd="0" presId="urn:microsoft.com/office/officeart/2018/2/layout/IconLabelList"/>
    <dgm:cxn modelId="{3CC9DEE5-E6D9-47EC-A1E9-8EF88C6FCFAE}" type="presParOf" srcId="{164772D2-EFEF-498E-AEF1-18580C1D2DE1}" destId="{2CF0A37B-6C88-469F-A1B7-126A76411ACE}" srcOrd="4" destOrd="0" presId="urn:microsoft.com/office/officeart/2018/2/layout/IconLabelList"/>
    <dgm:cxn modelId="{66720D71-7BEE-4C27-A11D-2AD57D32183A}" type="presParOf" srcId="{2CF0A37B-6C88-469F-A1B7-126A76411ACE}" destId="{465123DD-7F89-40DC-B400-948AB48853B9}" srcOrd="0" destOrd="0" presId="urn:microsoft.com/office/officeart/2018/2/layout/IconLabelList"/>
    <dgm:cxn modelId="{6BF3AF39-C7E7-488F-93B9-DA417400E09A}" type="presParOf" srcId="{2CF0A37B-6C88-469F-A1B7-126A76411ACE}" destId="{B0C2A38B-049B-434A-A72B-FE8EFDD7F4E3}" srcOrd="1" destOrd="0" presId="urn:microsoft.com/office/officeart/2018/2/layout/IconLabelList"/>
    <dgm:cxn modelId="{ABD6F6C4-1C89-40C0-8BDC-233551B2CA88}" type="presParOf" srcId="{2CF0A37B-6C88-469F-A1B7-126A76411ACE}" destId="{9CBA2FE7-E6B8-4EF6-B1FA-9DD7CCEE770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236E5C-BA0A-4E95-BAEB-71C5C7D4BB0B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C0BBD89-6B4B-476E-968A-BFCC3D83CBBC}">
      <dgm:prSet/>
      <dgm:spPr/>
      <dgm:t>
        <a:bodyPr/>
        <a:lstStyle/>
        <a:p>
          <a:r>
            <a:rPr lang="en-US"/>
            <a:t>- Alexa (Amazon, 2014): Smart home control.</a:t>
          </a:r>
        </a:p>
      </dgm:t>
    </dgm:pt>
    <dgm:pt modelId="{B74AFB5C-FE05-4D16-85CE-70794FDD2C56}" type="parTrans" cxnId="{C740A4AC-8FD7-4E47-983B-63E84D6F4051}">
      <dgm:prSet/>
      <dgm:spPr/>
      <dgm:t>
        <a:bodyPr/>
        <a:lstStyle/>
        <a:p>
          <a:endParaRPr lang="en-US"/>
        </a:p>
      </dgm:t>
    </dgm:pt>
    <dgm:pt modelId="{8D653899-1AC3-4D96-995E-597614D0DB88}" type="sibTrans" cxnId="{C740A4AC-8FD7-4E47-983B-63E84D6F4051}">
      <dgm:prSet/>
      <dgm:spPr/>
      <dgm:t>
        <a:bodyPr/>
        <a:lstStyle/>
        <a:p>
          <a:endParaRPr lang="en-US"/>
        </a:p>
      </dgm:t>
    </dgm:pt>
    <dgm:pt modelId="{BCFFC925-3C23-4410-8A95-C0A604005024}">
      <dgm:prSet/>
      <dgm:spPr/>
      <dgm:t>
        <a:bodyPr/>
        <a:lstStyle/>
        <a:p>
          <a:r>
            <a:rPr lang="en-US"/>
            <a:t>- Google Assistant (2016): Contextual understanding.</a:t>
          </a:r>
        </a:p>
      </dgm:t>
    </dgm:pt>
    <dgm:pt modelId="{1940045F-5ADD-494B-8D20-6E6C4C5C5130}" type="parTrans" cxnId="{41A688F3-1899-495E-8716-2884A2D9EA10}">
      <dgm:prSet/>
      <dgm:spPr/>
      <dgm:t>
        <a:bodyPr/>
        <a:lstStyle/>
        <a:p>
          <a:endParaRPr lang="en-US"/>
        </a:p>
      </dgm:t>
    </dgm:pt>
    <dgm:pt modelId="{4A088258-6A6F-4E02-B6E8-1A4DAA30C13D}" type="sibTrans" cxnId="{41A688F3-1899-495E-8716-2884A2D9EA10}">
      <dgm:prSet/>
      <dgm:spPr/>
      <dgm:t>
        <a:bodyPr/>
        <a:lstStyle/>
        <a:p>
          <a:endParaRPr lang="en-US"/>
        </a:p>
      </dgm:t>
    </dgm:pt>
    <dgm:pt modelId="{A8166241-E2ED-47C6-9B68-A5EC34D070BF}">
      <dgm:prSet/>
      <dgm:spPr/>
      <dgm:t>
        <a:bodyPr/>
        <a:lstStyle/>
        <a:p>
          <a:r>
            <a:rPr lang="en-US"/>
            <a:t>- Siri (Apple, 2011): iOS integration.</a:t>
          </a:r>
        </a:p>
      </dgm:t>
    </dgm:pt>
    <dgm:pt modelId="{53430CBF-48C8-4C74-B276-F531DE95FEE2}" type="parTrans" cxnId="{D2D56D56-E056-41D8-9C47-CC21501D8F10}">
      <dgm:prSet/>
      <dgm:spPr/>
      <dgm:t>
        <a:bodyPr/>
        <a:lstStyle/>
        <a:p>
          <a:endParaRPr lang="en-US"/>
        </a:p>
      </dgm:t>
    </dgm:pt>
    <dgm:pt modelId="{ED30AD64-AF17-4318-BEC0-F4FB2405055F}" type="sibTrans" cxnId="{D2D56D56-E056-41D8-9C47-CC21501D8F10}">
      <dgm:prSet/>
      <dgm:spPr/>
      <dgm:t>
        <a:bodyPr/>
        <a:lstStyle/>
        <a:p>
          <a:endParaRPr lang="en-US"/>
        </a:p>
      </dgm:t>
    </dgm:pt>
    <dgm:pt modelId="{864DF19C-D6A6-4BFC-AF44-6F257D74D299}">
      <dgm:prSet/>
      <dgm:spPr/>
      <dgm:t>
        <a:bodyPr/>
        <a:lstStyle/>
        <a:p>
          <a:r>
            <a:rPr lang="en-US"/>
            <a:t>- Cortana (Microsoft, 2014): Productivity-focused (phased out).</a:t>
          </a:r>
        </a:p>
      </dgm:t>
    </dgm:pt>
    <dgm:pt modelId="{FB42ECF8-D3EF-4ECA-9AE5-CC379B7D7970}" type="parTrans" cxnId="{AF765144-3874-43F7-A886-BE4E4F154E56}">
      <dgm:prSet/>
      <dgm:spPr/>
      <dgm:t>
        <a:bodyPr/>
        <a:lstStyle/>
        <a:p>
          <a:endParaRPr lang="en-US"/>
        </a:p>
      </dgm:t>
    </dgm:pt>
    <dgm:pt modelId="{365A3BF3-FE1A-4C40-9164-86D36E2F0550}" type="sibTrans" cxnId="{AF765144-3874-43F7-A886-BE4E4F154E56}">
      <dgm:prSet/>
      <dgm:spPr/>
      <dgm:t>
        <a:bodyPr/>
        <a:lstStyle/>
        <a:p>
          <a:endParaRPr lang="en-US"/>
        </a:p>
      </dgm:t>
    </dgm:pt>
    <dgm:pt modelId="{6A7D6821-3B08-4408-B28E-BDA8846BA9C7}" type="pres">
      <dgm:prSet presAssocID="{50236E5C-BA0A-4E95-BAEB-71C5C7D4BB0B}" presName="outerComposite" presStyleCnt="0">
        <dgm:presLayoutVars>
          <dgm:chMax val="5"/>
          <dgm:dir/>
          <dgm:resizeHandles val="exact"/>
        </dgm:presLayoutVars>
      </dgm:prSet>
      <dgm:spPr/>
    </dgm:pt>
    <dgm:pt modelId="{0C012068-999D-48C3-8D36-D546E1D5085B}" type="pres">
      <dgm:prSet presAssocID="{50236E5C-BA0A-4E95-BAEB-71C5C7D4BB0B}" presName="dummyMaxCanvas" presStyleCnt="0">
        <dgm:presLayoutVars/>
      </dgm:prSet>
      <dgm:spPr/>
    </dgm:pt>
    <dgm:pt modelId="{544538F3-9ABD-4725-96A5-2756D85BB95A}" type="pres">
      <dgm:prSet presAssocID="{50236E5C-BA0A-4E95-BAEB-71C5C7D4BB0B}" presName="FourNodes_1" presStyleLbl="node1" presStyleIdx="0" presStyleCnt="4">
        <dgm:presLayoutVars>
          <dgm:bulletEnabled val="1"/>
        </dgm:presLayoutVars>
      </dgm:prSet>
      <dgm:spPr/>
    </dgm:pt>
    <dgm:pt modelId="{62DDA7FB-B9E3-42B9-8724-F6806363A639}" type="pres">
      <dgm:prSet presAssocID="{50236E5C-BA0A-4E95-BAEB-71C5C7D4BB0B}" presName="FourNodes_2" presStyleLbl="node1" presStyleIdx="1" presStyleCnt="4">
        <dgm:presLayoutVars>
          <dgm:bulletEnabled val="1"/>
        </dgm:presLayoutVars>
      </dgm:prSet>
      <dgm:spPr/>
    </dgm:pt>
    <dgm:pt modelId="{3086A407-9A2B-4BC9-989A-6E34F05E751D}" type="pres">
      <dgm:prSet presAssocID="{50236E5C-BA0A-4E95-BAEB-71C5C7D4BB0B}" presName="FourNodes_3" presStyleLbl="node1" presStyleIdx="2" presStyleCnt="4">
        <dgm:presLayoutVars>
          <dgm:bulletEnabled val="1"/>
        </dgm:presLayoutVars>
      </dgm:prSet>
      <dgm:spPr/>
    </dgm:pt>
    <dgm:pt modelId="{858C93C6-E34D-471F-AA13-E86E1DAD98E7}" type="pres">
      <dgm:prSet presAssocID="{50236E5C-BA0A-4E95-BAEB-71C5C7D4BB0B}" presName="FourNodes_4" presStyleLbl="node1" presStyleIdx="3" presStyleCnt="4">
        <dgm:presLayoutVars>
          <dgm:bulletEnabled val="1"/>
        </dgm:presLayoutVars>
      </dgm:prSet>
      <dgm:spPr/>
    </dgm:pt>
    <dgm:pt modelId="{EC901E5B-C83E-418B-B951-F5C16B64F6BF}" type="pres">
      <dgm:prSet presAssocID="{50236E5C-BA0A-4E95-BAEB-71C5C7D4BB0B}" presName="FourConn_1-2" presStyleLbl="fgAccFollowNode1" presStyleIdx="0" presStyleCnt="3">
        <dgm:presLayoutVars>
          <dgm:bulletEnabled val="1"/>
        </dgm:presLayoutVars>
      </dgm:prSet>
      <dgm:spPr/>
    </dgm:pt>
    <dgm:pt modelId="{66D0C60A-9B3D-4A5D-B7D8-FB637ACCEA58}" type="pres">
      <dgm:prSet presAssocID="{50236E5C-BA0A-4E95-BAEB-71C5C7D4BB0B}" presName="FourConn_2-3" presStyleLbl="fgAccFollowNode1" presStyleIdx="1" presStyleCnt="3">
        <dgm:presLayoutVars>
          <dgm:bulletEnabled val="1"/>
        </dgm:presLayoutVars>
      </dgm:prSet>
      <dgm:spPr/>
    </dgm:pt>
    <dgm:pt modelId="{98B7A39D-F1E6-4C2D-8D28-D0DC883B1ACC}" type="pres">
      <dgm:prSet presAssocID="{50236E5C-BA0A-4E95-BAEB-71C5C7D4BB0B}" presName="FourConn_3-4" presStyleLbl="fgAccFollowNode1" presStyleIdx="2" presStyleCnt="3">
        <dgm:presLayoutVars>
          <dgm:bulletEnabled val="1"/>
        </dgm:presLayoutVars>
      </dgm:prSet>
      <dgm:spPr/>
    </dgm:pt>
    <dgm:pt modelId="{FBC2DA51-4F06-4C30-B710-F59110B5189A}" type="pres">
      <dgm:prSet presAssocID="{50236E5C-BA0A-4E95-BAEB-71C5C7D4BB0B}" presName="FourNodes_1_text" presStyleLbl="node1" presStyleIdx="3" presStyleCnt="4">
        <dgm:presLayoutVars>
          <dgm:bulletEnabled val="1"/>
        </dgm:presLayoutVars>
      </dgm:prSet>
      <dgm:spPr/>
    </dgm:pt>
    <dgm:pt modelId="{8C81789E-CB1E-46CC-984A-B1BB9A9F6065}" type="pres">
      <dgm:prSet presAssocID="{50236E5C-BA0A-4E95-BAEB-71C5C7D4BB0B}" presName="FourNodes_2_text" presStyleLbl="node1" presStyleIdx="3" presStyleCnt="4">
        <dgm:presLayoutVars>
          <dgm:bulletEnabled val="1"/>
        </dgm:presLayoutVars>
      </dgm:prSet>
      <dgm:spPr/>
    </dgm:pt>
    <dgm:pt modelId="{1765E5BC-F7C0-4FFF-B9F9-D20FE6B8EFE1}" type="pres">
      <dgm:prSet presAssocID="{50236E5C-BA0A-4E95-BAEB-71C5C7D4BB0B}" presName="FourNodes_3_text" presStyleLbl="node1" presStyleIdx="3" presStyleCnt="4">
        <dgm:presLayoutVars>
          <dgm:bulletEnabled val="1"/>
        </dgm:presLayoutVars>
      </dgm:prSet>
      <dgm:spPr/>
    </dgm:pt>
    <dgm:pt modelId="{F1E1EB74-D2C0-48F7-8F12-061FDE6962CE}" type="pres">
      <dgm:prSet presAssocID="{50236E5C-BA0A-4E95-BAEB-71C5C7D4BB0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F8B760C-6E8B-4040-B52C-F55D24AA284B}" type="presOf" srcId="{BCFFC925-3C23-4410-8A95-C0A604005024}" destId="{8C81789E-CB1E-46CC-984A-B1BB9A9F6065}" srcOrd="1" destOrd="0" presId="urn:microsoft.com/office/officeart/2005/8/layout/vProcess5"/>
    <dgm:cxn modelId="{CE93941B-710B-492C-8178-08049F49F500}" type="presOf" srcId="{864DF19C-D6A6-4BFC-AF44-6F257D74D299}" destId="{F1E1EB74-D2C0-48F7-8F12-061FDE6962CE}" srcOrd="1" destOrd="0" presId="urn:microsoft.com/office/officeart/2005/8/layout/vProcess5"/>
    <dgm:cxn modelId="{EB4F5333-4508-49BD-AA98-ADEDB9142521}" type="presOf" srcId="{BCFFC925-3C23-4410-8A95-C0A604005024}" destId="{62DDA7FB-B9E3-42B9-8724-F6806363A639}" srcOrd="0" destOrd="0" presId="urn:microsoft.com/office/officeart/2005/8/layout/vProcess5"/>
    <dgm:cxn modelId="{51C4D13E-2EE9-4ECB-A2FC-C67C0B30459A}" type="presOf" srcId="{A8166241-E2ED-47C6-9B68-A5EC34D070BF}" destId="{1765E5BC-F7C0-4FFF-B9F9-D20FE6B8EFE1}" srcOrd="1" destOrd="0" presId="urn:microsoft.com/office/officeart/2005/8/layout/vProcess5"/>
    <dgm:cxn modelId="{AF765144-3874-43F7-A886-BE4E4F154E56}" srcId="{50236E5C-BA0A-4E95-BAEB-71C5C7D4BB0B}" destId="{864DF19C-D6A6-4BFC-AF44-6F257D74D299}" srcOrd="3" destOrd="0" parTransId="{FB42ECF8-D3EF-4ECA-9AE5-CC379B7D7970}" sibTransId="{365A3BF3-FE1A-4C40-9164-86D36E2F0550}"/>
    <dgm:cxn modelId="{7D34F353-BA73-45DC-BB05-4BDFFACF33C2}" type="presOf" srcId="{864DF19C-D6A6-4BFC-AF44-6F257D74D299}" destId="{858C93C6-E34D-471F-AA13-E86E1DAD98E7}" srcOrd="0" destOrd="0" presId="urn:microsoft.com/office/officeart/2005/8/layout/vProcess5"/>
    <dgm:cxn modelId="{D2D56D56-E056-41D8-9C47-CC21501D8F10}" srcId="{50236E5C-BA0A-4E95-BAEB-71C5C7D4BB0B}" destId="{A8166241-E2ED-47C6-9B68-A5EC34D070BF}" srcOrd="2" destOrd="0" parTransId="{53430CBF-48C8-4C74-B276-F531DE95FEE2}" sibTransId="{ED30AD64-AF17-4318-BEC0-F4FB2405055F}"/>
    <dgm:cxn modelId="{CB9A8859-3A38-46DA-A910-FF8BF2A28D67}" type="presOf" srcId="{50236E5C-BA0A-4E95-BAEB-71C5C7D4BB0B}" destId="{6A7D6821-3B08-4408-B28E-BDA8846BA9C7}" srcOrd="0" destOrd="0" presId="urn:microsoft.com/office/officeart/2005/8/layout/vProcess5"/>
    <dgm:cxn modelId="{6F06B97D-D355-4520-8039-A2404F29175F}" type="presOf" srcId="{A8166241-E2ED-47C6-9B68-A5EC34D070BF}" destId="{3086A407-9A2B-4BC9-989A-6E34F05E751D}" srcOrd="0" destOrd="0" presId="urn:microsoft.com/office/officeart/2005/8/layout/vProcess5"/>
    <dgm:cxn modelId="{C50F9988-9B81-4723-959F-8CB1725ECA10}" type="presOf" srcId="{8D653899-1AC3-4D96-995E-597614D0DB88}" destId="{EC901E5B-C83E-418B-B951-F5C16B64F6BF}" srcOrd="0" destOrd="0" presId="urn:microsoft.com/office/officeart/2005/8/layout/vProcess5"/>
    <dgm:cxn modelId="{E4659C88-1B03-429D-B393-FD4420307AF3}" type="presOf" srcId="{ED30AD64-AF17-4318-BEC0-F4FB2405055F}" destId="{98B7A39D-F1E6-4C2D-8D28-D0DC883B1ACC}" srcOrd="0" destOrd="0" presId="urn:microsoft.com/office/officeart/2005/8/layout/vProcess5"/>
    <dgm:cxn modelId="{C740A4AC-8FD7-4E47-983B-63E84D6F4051}" srcId="{50236E5C-BA0A-4E95-BAEB-71C5C7D4BB0B}" destId="{4C0BBD89-6B4B-476E-968A-BFCC3D83CBBC}" srcOrd="0" destOrd="0" parTransId="{B74AFB5C-FE05-4D16-85CE-70794FDD2C56}" sibTransId="{8D653899-1AC3-4D96-995E-597614D0DB88}"/>
    <dgm:cxn modelId="{4E3BC4C5-B59E-4B6D-BE2A-2E897C8BEEAC}" type="presOf" srcId="{4A088258-6A6F-4E02-B6E8-1A4DAA30C13D}" destId="{66D0C60A-9B3D-4A5D-B7D8-FB637ACCEA58}" srcOrd="0" destOrd="0" presId="urn:microsoft.com/office/officeart/2005/8/layout/vProcess5"/>
    <dgm:cxn modelId="{41A688F3-1899-495E-8716-2884A2D9EA10}" srcId="{50236E5C-BA0A-4E95-BAEB-71C5C7D4BB0B}" destId="{BCFFC925-3C23-4410-8A95-C0A604005024}" srcOrd="1" destOrd="0" parTransId="{1940045F-5ADD-494B-8D20-6E6C4C5C5130}" sibTransId="{4A088258-6A6F-4E02-B6E8-1A4DAA30C13D}"/>
    <dgm:cxn modelId="{D71F6EF4-1699-48D6-B8CB-8BBCD64E5143}" type="presOf" srcId="{4C0BBD89-6B4B-476E-968A-BFCC3D83CBBC}" destId="{544538F3-9ABD-4725-96A5-2756D85BB95A}" srcOrd="0" destOrd="0" presId="urn:microsoft.com/office/officeart/2005/8/layout/vProcess5"/>
    <dgm:cxn modelId="{29DBFFF6-A303-414D-A58B-F730EABBA8EB}" type="presOf" srcId="{4C0BBD89-6B4B-476E-968A-BFCC3D83CBBC}" destId="{FBC2DA51-4F06-4C30-B710-F59110B5189A}" srcOrd="1" destOrd="0" presId="urn:microsoft.com/office/officeart/2005/8/layout/vProcess5"/>
    <dgm:cxn modelId="{5D825FDA-88E6-4517-A16C-6865B1184D61}" type="presParOf" srcId="{6A7D6821-3B08-4408-B28E-BDA8846BA9C7}" destId="{0C012068-999D-48C3-8D36-D546E1D5085B}" srcOrd="0" destOrd="0" presId="urn:microsoft.com/office/officeart/2005/8/layout/vProcess5"/>
    <dgm:cxn modelId="{51D424E6-0655-498F-B6E2-AA006EA4EBDE}" type="presParOf" srcId="{6A7D6821-3B08-4408-B28E-BDA8846BA9C7}" destId="{544538F3-9ABD-4725-96A5-2756D85BB95A}" srcOrd="1" destOrd="0" presId="urn:microsoft.com/office/officeart/2005/8/layout/vProcess5"/>
    <dgm:cxn modelId="{FCFCDB52-3E42-493B-85CA-0ABDC9574D9F}" type="presParOf" srcId="{6A7D6821-3B08-4408-B28E-BDA8846BA9C7}" destId="{62DDA7FB-B9E3-42B9-8724-F6806363A639}" srcOrd="2" destOrd="0" presId="urn:microsoft.com/office/officeart/2005/8/layout/vProcess5"/>
    <dgm:cxn modelId="{136F9EB4-3613-4085-BD70-44FFA30737B5}" type="presParOf" srcId="{6A7D6821-3B08-4408-B28E-BDA8846BA9C7}" destId="{3086A407-9A2B-4BC9-989A-6E34F05E751D}" srcOrd="3" destOrd="0" presId="urn:microsoft.com/office/officeart/2005/8/layout/vProcess5"/>
    <dgm:cxn modelId="{A74277EA-7569-4EC3-A997-2BA62FD2DFD0}" type="presParOf" srcId="{6A7D6821-3B08-4408-B28E-BDA8846BA9C7}" destId="{858C93C6-E34D-471F-AA13-E86E1DAD98E7}" srcOrd="4" destOrd="0" presId="urn:microsoft.com/office/officeart/2005/8/layout/vProcess5"/>
    <dgm:cxn modelId="{8A19FBEB-0CA2-475C-9C39-86A445CDD56F}" type="presParOf" srcId="{6A7D6821-3B08-4408-B28E-BDA8846BA9C7}" destId="{EC901E5B-C83E-418B-B951-F5C16B64F6BF}" srcOrd="5" destOrd="0" presId="urn:microsoft.com/office/officeart/2005/8/layout/vProcess5"/>
    <dgm:cxn modelId="{7C2766A3-F749-46B8-8834-7A3EAB711254}" type="presParOf" srcId="{6A7D6821-3B08-4408-B28E-BDA8846BA9C7}" destId="{66D0C60A-9B3D-4A5D-B7D8-FB637ACCEA58}" srcOrd="6" destOrd="0" presId="urn:microsoft.com/office/officeart/2005/8/layout/vProcess5"/>
    <dgm:cxn modelId="{C3477AEE-DB4E-4B18-B49C-CC4B15ED8FCC}" type="presParOf" srcId="{6A7D6821-3B08-4408-B28E-BDA8846BA9C7}" destId="{98B7A39D-F1E6-4C2D-8D28-D0DC883B1ACC}" srcOrd="7" destOrd="0" presId="urn:microsoft.com/office/officeart/2005/8/layout/vProcess5"/>
    <dgm:cxn modelId="{93F5DAE2-3E22-4675-A669-F7697A1F7EA6}" type="presParOf" srcId="{6A7D6821-3B08-4408-B28E-BDA8846BA9C7}" destId="{FBC2DA51-4F06-4C30-B710-F59110B5189A}" srcOrd="8" destOrd="0" presId="urn:microsoft.com/office/officeart/2005/8/layout/vProcess5"/>
    <dgm:cxn modelId="{AA8E5FAB-621B-4759-859E-C2F94D6A0FE1}" type="presParOf" srcId="{6A7D6821-3B08-4408-B28E-BDA8846BA9C7}" destId="{8C81789E-CB1E-46CC-984A-B1BB9A9F6065}" srcOrd="9" destOrd="0" presId="urn:microsoft.com/office/officeart/2005/8/layout/vProcess5"/>
    <dgm:cxn modelId="{027B5E2A-E8C8-4E70-9FF4-2BDEBC3E3A06}" type="presParOf" srcId="{6A7D6821-3B08-4408-B28E-BDA8846BA9C7}" destId="{1765E5BC-F7C0-4FFF-B9F9-D20FE6B8EFE1}" srcOrd="10" destOrd="0" presId="urn:microsoft.com/office/officeart/2005/8/layout/vProcess5"/>
    <dgm:cxn modelId="{72F0497B-56C7-4324-A05A-C7A797DCA622}" type="presParOf" srcId="{6A7D6821-3B08-4408-B28E-BDA8846BA9C7}" destId="{F1E1EB74-D2C0-48F7-8F12-061FDE6962C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81B0925-7386-422B-A815-15ED620DC3D1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D25EF94-4C3F-4480-8A74-98777824F53F}">
      <dgm:prSet/>
      <dgm:spPr/>
      <dgm:t>
        <a:bodyPr/>
        <a:lstStyle/>
        <a:p>
          <a:r>
            <a:rPr lang="en-US"/>
            <a:t>- AGI: Human-level intelligence.</a:t>
          </a:r>
        </a:p>
      </dgm:t>
    </dgm:pt>
    <dgm:pt modelId="{AA389875-8CCB-42DF-821D-E4B49B86DCC8}" type="parTrans" cxnId="{EA7D31F1-6FAC-449F-A060-9AC0D3B513C9}">
      <dgm:prSet/>
      <dgm:spPr/>
      <dgm:t>
        <a:bodyPr/>
        <a:lstStyle/>
        <a:p>
          <a:endParaRPr lang="en-US"/>
        </a:p>
      </dgm:t>
    </dgm:pt>
    <dgm:pt modelId="{909BE9E8-12E3-4EAD-9789-8B870A874A49}" type="sibTrans" cxnId="{EA7D31F1-6FAC-449F-A060-9AC0D3B513C9}">
      <dgm:prSet/>
      <dgm:spPr/>
      <dgm:t>
        <a:bodyPr/>
        <a:lstStyle/>
        <a:p>
          <a:endParaRPr lang="en-US"/>
        </a:p>
      </dgm:t>
    </dgm:pt>
    <dgm:pt modelId="{213D270E-650C-4AFA-B670-19F8C4EAF8E9}">
      <dgm:prSet/>
      <dgm:spPr/>
      <dgm:t>
        <a:bodyPr/>
        <a:lstStyle/>
        <a:p>
          <a:r>
            <a:rPr lang="en-US"/>
            <a:t>- Ethics and Bias: Ensuring fairness and safety.</a:t>
          </a:r>
        </a:p>
      </dgm:t>
    </dgm:pt>
    <dgm:pt modelId="{B300737A-3286-4B94-ABBB-9B94ECA968DC}" type="parTrans" cxnId="{CD7F7F64-A9F6-4DD1-8E67-D3053B665A42}">
      <dgm:prSet/>
      <dgm:spPr/>
      <dgm:t>
        <a:bodyPr/>
        <a:lstStyle/>
        <a:p>
          <a:endParaRPr lang="en-US"/>
        </a:p>
      </dgm:t>
    </dgm:pt>
    <dgm:pt modelId="{57795D6A-F785-4EB2-A518-650D9CB45A65}" type="sibTrans" cxnId="{CD7F7F64-A9F6-4DD1-8E67-D3053B665A42}">
      <dgm:prSet/>
      <dgm:spPr/>
      <dgm:t>
        <a:bodyPr/>
        <a:lstStyle/>
        <a:p>
          <a:endParaRPr lang="en-US"/>
        </a:p>
      </dgm:t>
    </dgm:pt>
    <dgm:pt modelId="{36F2928C-6F75-4C06-808F-F5643AA8C326}">
      <dgm:prSet/>
      <dgm:spPr/>
      <dgm:t>
        <a:bodyPr/>
        <a:lstStyle/>
        <a:p>
          <a:r>
            <a:rPr lang="en-US"/>
            <a:t>- Workforce Impact: AI could empower or replace human jobs.</a:t>
          </a:r>
        </a:p>
      </dgm:t>
    </dgm:pt>
    <dgm:pt modelId="{667CC891-99DD-482E-A90A-C53281F89447}" type="parTrans" cxnId="{F2B7A5C9-DCD5-4CD5-A7AF-6877E8E04AC7}">
      <dgm:prSet/>
      <dgm:spPr/>
      <dgm:t>
        <a:bodyPr/>
        <a:lstStyle/>
        <a:p>
          <a:endParaRPr lang="en-US"/>
        </a:p>
      </dgm:t>
    </dgm:pt>
    <dgm:pt modelId="{456CFDF2-A50D-4BF5-B168-55614EA86732}" type="sibTrans" cxnId="{F2B7A5C9-DCD5-4CD5-A7AF-6877E8E04AC7}">
      <dgm:prSet/>
      <dgm:spPr/>
      <dgm:t>
        <a:bodyPr/>
        <a:lstStyle/>
        <a:p>
          <a:endParaRPr lang="en-US"/>
        </a:p>
      </dgm:t>
    </dgm:pt>
    <dgm:pt modelId="{F052B52A-062E-4A81-977A-3A24779B3181}" type="pres">
      <dgm:prSet presAssocID="{581B0925-7386-422B-A815-15ED620DC3D1}" presName="vert0" presStyleCnt="0">
        <dgm:presLayoutVars>
          <dgm:dir/>
          <dgm:animOne val="branch"/>
          <dgm:animLvl val="lvl"/>
        </dgm:presLayoutVars>
      </dgm:prSet>
      <dgm:spPr/>
    </dgm:pt>
    <dgm:pt modelId="{CF27E5DD-58E6-4497-B8FF-6A77E419AA23}" type="pres">
      <dgm:prSet presAssocID="{9D25EF94-4C3F-4480-8A74-98777824F53F}" presName="thickLine" presStyleLbl="alignNode1" presStyleIdx="0" presStyleCnt="3"/>
      <dgm:spPr/>
    </dgm:pt>
    <dgm:pt modelId="{FB2CB143-94FF-4C11-B99E-F58DE225E394}" type="pres">
      <dgm:prSet presAssocID="{9D25EF94-4C3F-4480-8A74-98777824F53F}" presName="horz1" presStyleCnt="0"/>
      <dgm:spPr/>
    </dgm:pt>
    <dgm:pt modelId="{0D4BFB19-DEA8-4314-B862-12CBDC9E2F4E}" type="pres">
      <dgm:prSet presAssocID="{9D25EF94-4C3F-4480-8A74-98777824F53F}" presName="tx1" presStyleLbl="revTx" presStyleIdx="0" presStyleCnt="3"/>
      <dgm:spPr/>
    </dgm:pt>
    <dgm:pt modelId="{54916300-15C3-4B84-B135-4D4F8C324646}" type="pres">
      <dgm:prSet presAssocID="{9D25EF94-4C3F-4480-8A74-98777824F53F}" presName="vert1" presStyleCnt="0"/>
      <dgm:spPr/>
    </dgm:pt>
    <dgm:pt modelId="{57A231FF-5513-41D2-A079-3A2823E7E530}" type="pres">
      <dgm:prSet presAssocID="{213D270E-650C-4AFA-B670-19F8C4EAF8E9}" presName="thickLine" presStyleLbl="alignNode1" presStyleIdx="1" presStyleCnt="3"/>
      <dgm:spPr/>
    </dgm:pt>
    <dgm:pt modelId="{CED45B36-22A8-4D0A-B33B-AE2440956768}" type="pres">
      <dgm:prSet presAssocID="{213D270E-650C-4AFA-B670-19F8C4EAF8E9}" presName="horz1" presStyleCnt="0"/>
      <dgm:spPr/>
    </dgm:pt>
    <dgm:pt modelId="{D8FE69D5-5934-4686-936D-19BF31068D85}" type="pres">
      <dgm:prSet presAssocID="{213D270E-650C-4AFA-B670-19F8C4EAF8E9}" presName="tx1" presStyleLbl="revTx" presStyleIdx="1" presStyleCnt="3"/>
      <dgm:spPr/>
    </dgm:pt>
    <dgm:pt modelId="{E580CF0C-AFBD-4398-8BB1-F23C8EE38C3C}" type="pres">
      <dgm:prSet presAssocID="{213D270E-650C-4AFA-B670-19F8C4EAF8E9}" presName="vert1" presStyleCnt="0"/>
      <dgm:spPr/>
    </dgm:pt>
    <dgm:pt modelId="{7C998427-01C5-46F0-B3DC-36691A14F61D}" type="pres">
      <dgm:prSet presAssocID="{36F2928C-6F75-4C06-808F-F5643AA8C326}" presName="thickLine" presStyleLbl="alignNode1" presStyleIdx="2" presStyleCnt="3"/>
      <dgm:spPr/>
    </dgm:pt>
    <dgm:pt modelId="{4E232090-B4B2-4070-8554-20766A03C04D}" type="pres">
      <dgm:prSet presAssocID="{36F2928C-6F75-4C06-808F-F5643AA8C326}" presName="horz1" presStyleCnt="0"/>
      <dgm:spPr/>
    </dgm:pt>
    <dgm:pt modelId="{B12A233D-BCFE-46F6-8F58-B8A98C00C297}" type="pres">
      <dgm:prSet presAssocID="{36F2928C-6F75-4C06-808F-F5643AA8C326}" presName="tx1" presStyleLbl="revTx" presStyleIdx="2" presStyleCnt="3"/>
      <dgm:spPr/>
    </dgm:pt>
    <dgm:pt modelId="{D1308F19-C5B2-482F-9299-2C9A950AC36C}" type="pres">
      <dgm:prSet presAssocID="{36F2928C-6F75-4C06-808F-F5643AA8C326}" presName="vert1" presStyleCnt="0"/>
      <dgm:spPr/>
    </dgm:pt>
  </dgm:ptLst>
  <dgm:cxnLst>
    <dgm:cxn modelId="{1B79AB35-3A99-4BF8-AF90-04107C60A340}" type="presOf" srcId="{36F2928C-6F75-4C06-808F-F5643AA8C326}" destId="{B12A233D-BCFE-46F6-8F58-B8A98C00C297}" srcOrd="0" destOrd="0" presId="urn:microsoft.com/office/officeart/2008/layout/LinedList"/>
    <dgm:cxn modelId="{021A093C-C006-434D-8BAA-51985E7EF8F3}" type="presOf" srcId="{581B0925-7386-422B-A815-15ED620DC3D1}" destId="{F052B52A-062E-4A81-977A-3A24779B3181}" srcOrd="0" destOrd="0" presId="urn:microsoft.com/office/officeart/2008/layout/LinedList"/>
    <dgm:cxn modelId="{CD7F7F64-A9F6-4DD1-8E67-D3053B665A42}" srcId="{581B0925-7386-422B-A815-15ED620DC3D1}" destId="{213D270E-650C-4AFA-B670-19F8C4EAF8E9}" srcOrd="1" destOrd="0" parTransId="{B300737A-3286-4B94-ABBB-9B94ECA968DC}" sibTransId="{57795D6A-F785-4EB2-A518-650D9CB45A65}"/>
    <dgm:cxn modelId="{4EBD1649-580F-4FBF-86F9-18D73F2A71E9}" type="presOf" srcId="{9D25EF94-4C3F-4480-8A74-98777824F53F}" destId="{0D4BFB19-DEA8-4314-B862-12CBDC9E2F4E}" srcOrd="0" destOrd="0" presId="urn:microsoft.com/office/officeart/2008/layout/LinedList"/>
    <dgm:cxn modelId="{0DA22F57-D0FF-4FEA-8251-526FC3964411}" type="presOf" srcId="{213D270E-650C-4AFA-B670-19F8C4EAF8E9}" destId="{D8FE69D5-5934-4686-936D-19BF31068D85}" srcOrd="0" destOrd="0" presId="urn:microsoft.com/office/officeart/2008/layout/LinedList"/>
    <dgm:cxn modelId="{F2B7A5C9-DCD5-4CD5-A7AF-6877E8E04AC7}" srcId="{581B0925-7386-422B-A815-15ED620DC3D1}" destId="{36F2928C-6F75-4C06-808F-F5643AA8C326}" srcOrd="2" destOrd="0" parTransId="{667CC891-99DD-482E-A90A-C53281F89447}" sibTransId="{456CFDF2-A50D-4BF5-B168-55614EA86732}"/>
    <dgm:cxn modelId="{EA7D31F1-6FAC-449F-A060-9AC0D3B513C9}" srcId="{581B0925-7386-422B-A815-15ED620DC3D1}" destId="{9D25EF94-4C3F-4480-8A74-98777824F53F}" srcOrd="0" destOrd="0" parTransId="{AA389875-8CCB-42DF-821D-E4B49B86DCC8}" sibTransId="{909BE9E8-12E3-4EAD-9789-8B870A874A49}"/>
    <dgm:cxn modelId="{22424276-96C6-4E37-8F6D-372BDF43290E}" type="presParOf" srcId="{F052B52A-062E-4A81-977A-3A24779B3181}" destId="{CF27E5DD-58E6-4497-B8FF-6A77E419AA23}" srcOrd="0" destOrd="0" presId="urn:microsoft.com/office/officeart/2008/layout/LinedList"/>
    <dgm:cxn modelId="{713B1D59-BE95-4C7F-94A3-78AEC31ADBAE}" type="presParOf" srcId="{F052B52A-062E-4A81-977A-3A24779B3181}" destId="{FB2CB143-94FF-4C11-B99E-F58DE225E394}" srcOrd="1" destOrd="0" presId="urn:microsoft.com/office/officeart/2008/layout/LinedList"/>
    <dgm:cxn modelId="{D55CFE22-971D-4FD6-AF20-DC32658113B1}" type="presParOf" srcId="{FB2CB143-94FF-4C11-B99E-F58DE225E394}" destId="{0D4BFB19-DEA8-4314-B862-12CBDC9E2F4E}" srcOrd="0" destOrd="0" presId="urn:microsoft.com/office/officeart/2008/layout/LinedList"/>
    <dgm:cxn modelId="{AA55F6D1-F34A-4541-83CD-72A00DE425AE}" type="presParOf" srcId="{FB2CB143-94FF-4C11-B99E-F58DE225E394}" destId="{54916300-15C3-4B84-B135-4D4F8C324646}" srcOrd="1" destOrd="0" presId="urn:microsoft.com/office/officeart/2008/layout/LinedList"/>
    <dgm:cxn modelId="{F506FE34-79EB-44A5-8A34-CCEAE14311A2}" type="presParOf" srcId="{F052B52A-062E-4A81-977A-3A24779B3181}" destId="{57A231FF-5513-41D2-A079-3A2823E7E530}" srcOrd="2" destOrd="0" presId="urn:microsoft.com/office/officeart/2008/layout/LinedList"/>
    <dgm:cxn modelId="{7B4E3A8F-6F18-490B-AC69-994202165FBE}" type="presParOf" srcId="{F052B52A-062E-4A81-977A-3A24779B3181}" destId="{CED45B36-22A8-4D0A-B33B-AE2440956768}" srcOrd="3" destOrd="0" presId="urn:microsoft.com/office/officeart/2008/layout/LinedList"/>
    <dgm:cxn modelId="{61B93D60-F404-44A6-88C8-2CBC8F306A8B}" type="presParOf" srcId="{CED45B36-22A8-4D0A-B33B-AE2440956768}" destId="{D8FE69D5-5934-4686-936D-19BF31068D85}" srcOrd="0" destOrd="0" presId="urn:microsoft.com/office/officeart/2008/layout/LinedList"/>
    <dgm:cxn modelId="{EC7A3689-1433-4523-BA9B-D243A73183BA}" type="presParOf" srcId="{CED45B36-22A8-4D0A-B33B-AE2440956768}" destId="{E580CF0C-AFBD-4398-8BB1-F23C8EE38C3C}" srcOrd="1" destOrd="0" presId="urn:microsoft.com/office/officeart/2008/layout/LinedList"/>
    <dgm:cxn modelId="{90FEC274-6088-4E35-B0EC-BCD43C48B892}" type="presParOf" srcId="{F052B52A-062E-4A81-977A-3A24779B3181}" destId="{7C998427-01C5-46F0-B3DC-36691A14F61D}" srcOrd="4" destOrd="0" presId="urn:microsoft.com/office/officeart/2008/layout/LinedList"/>
    <dgm:cxn modelId="{8ED25688-C3AF-4641-92B2-D6D2927C6E2A}" type="presParOf" srcId="{F052B52A-062E-4A81-977A-3A24779B3181}" destId="{4E232090-B4B2-4070-8554-20766A03C04D}" srcOrd="5" destOrd="0" presId="urn:microsoft.com/office/officeart/2008/layout/LinedList"/>
    <dgm:cxn modelId="{247B5564-8C99-4BE6-922E-BE0002B59DE4}" type="presParOf" srcId="{4E232090-B4B2-4070-8554-20766A03C04D}" destId="{B12A233D-BCFE-46F6-8F58-B8A98C00C297}" srcOrd="0" destOrd="0" presId="urn:microsoft.com/office/officeart/2008/layout/LinedList"/>
    <dgm:cxn modelId="{97B794B3-2E4E-4946-BD64-8A616EE8475F}" type="presParOf" srcId="{4E232090-B4B2-4070-8554-20766A03C04D}" destId="{D1308F19-C5B2-482F-9299-2C9A950AC36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7796F-095E-4A34-88C8-47F210FB01AD}">
      <dsp:nvSpPr>
        <dsp:cNvPr id="0" name=""/>
        <dsp:cNvSpPr/>
      </dsp:nvSpPr>
      <dsp:spPr>
        <a:xfrm>
          <a:off x="0" y="0"/>
          <a:ext cx="78867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1CB03D-F94D-448F-BCF1-A28C4F483444}">
      <dsp:nvSpPr>
        <dsp:cNvPr id="0" name=""/>
        <dsp:cNvSpPr/>
      </dsp:nvSpPr>
      <dsp:spPr>
        <a:xfrm>
          <a:off x="0" y="0"/>
          <a:ext cx="78867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- Turing Test (1950): Proposed by Alan Turing to determine machine intelligence.</a:t>
          </a:r>
        </a:p>
      </dsp:txBody>
      <dsp:txXfrm>
        <a:off x="0" y="0"/>
        <a:ext cx="7886700" cy="2175669"/>
      </dsp:txXfrm>
    </dsp:sp>
    <dsp:sp modelId="{25E493C2-AF04-4F87-9204-8A95D6F4ABA2}">
      <dsp:nvSpPr>
        <dsp:cNvPr id="0" name=""/>
        <dsp:cNvSpPr/>
      </dsp:nvSpPr>
      <dsp:spPr>
        <a:xfrm>
          <a:off x="0" y="2175669"/>
          <a:ext cx="78867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E51F2B-6E38-4635-8CBA-ECCFABBE63FB}">
      <dsp:nvSpPr>
        <dsp:cNvPr id="0" name=""/>
        <dsp:cNvSpPr/>
      </dsp:nvSpPr>
      <dsp:spPr>
        <a:xfrm>
          <a:off x="0" y="2175669"/>
          <a:ext cx="7886700" cy="217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- Dartmouth Conference (1956): John McCarthy coined the term 'AI'; early programs focused on math and games.</a:t>
          </a:r>
        </a:p>
      </dsp:txBody>
      <dsp:txXfrm>
        <a:off x="0" y="2175669"/>
        <a:ext cx="7886700" cy="21756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3DEDB-784F-4C3B-9C07-2D03565B3F0E}">
      <dsp:nvSpPr>
        <dsp:cNvPr id="0" name=""/>
        <dsp:cNvSpPr/>
      </dsp:nvSpPr>
      <dsp:spPr>
        <a:xfrm>
          <a:off x="0" y="1354343"/>
          <a:ext cx="2218134" cy="140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86FA22-0B8F-4F9A-9CD5-7D57E04EA89F}">
      <dsp:nvSpPr>
        <dsp:cNvPr id="0" name=""/>
        <dsp:cNvSpPr/>
      </dsp:nvSpPr>
      <dsp:spPr>
        <a:xfrm>
          <a:off x="246459" y="1588479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- First AI Winter (1973): Lighthill Report criticized AI’s progress.</a:t>
          </a:r>
        </a:p>
      </dsp:txBody>
      <dsp:txXfrm>
        <a:off x="287713" y="1629733"/>
        <a:ext cx="2135626" cy="1326007"/>
      </dsp:txXfrm>
    </dsp:sp>
    <dsp:sp modelId="{B2A6BC0E-D699-4DC6-BD48-65D1B61A9F66}">
      <dsp:nvSpPr>
        <dsp:cNvPr id="0" name=""/>
        <dsp:cNvSpPr/>
      </dsp:nvSpPr>
      <dsp:spPr>
        <a:xfrm>
          <a:off x="2711053" y="1354343"/>
          <a:ext cx="2218134" cy="140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987888-69C5-46BA-9F40-899940C14F46}">
      <dsp:nvSpPr>
        <dsp:cNvPr id="0" name=""/>
        <dsp:cNvSpPr/>
      </dsp:nvSpPr>
      <dsp:spPr>
        <a:xfrm>
          <a:off x="2957512" y="1588479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Expert Systems (1980s): Used in healthcare and engineering.</a:t>
          </a:r>
        </a:p>
      </dsp:txBody>
      <dsp:txXfrm>
        <a:off x="2998766" y="1629733"/>
        <a:ext cx="2135626" cy="1326007"/>
      </dsp:txXfrm>
    </dsp:sp>
    <dsp:sp modelId="{810E7BA6-D693-44CF-8CA0-CC132D93D1AC}">
      <dsp:nvSpPr>
        <dsp:cNvPr id="0" name=""/>
        <dsp:cNvSpPr/>
      </dsp:nvSpPr>
      <dsp:spPr>
        <a:xfrm>
          <a:off x="5422106" y="1354343"/>
          <a:ext cx="2218134" cy="1408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7A0BD0-01BD-42E2-A85F-57D97C41C1D9}">
      <dsp:nvSpPr>
        <dsp:cNvPr id="0" name=""/>
        <dsp:cNvSpPr/>
      </dsp:nvSpPr>
      <dsp:spPr>
        <a:xfrm>
          <a:off x="5668565" y="1588479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Second AI Winter (1987): Japan’s Fifth Generation Project failed.</a:t>
          </a:r>
        </a:p>
      </dsp:txBody>
      <dsp:txXfrm>
        <a:off x="5709819" y="1629733"/>
        <a:ext cx="2135626" cy="13260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8E88A7-DEE5-49D1-BFE1-5E619468A58E}">
      <dsp:nvSpPr>
        <dsp:cNvPr id="0" name=""/>
        <dsp:cNvSpPr/>
      </dsp:nvSpPr>
      <dsp:spPr>
        <a:xfrm>
          <a:off x="633515" y="164891"/>
          <a:ext cx="757001" cy="757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F2C32-7E94-4E9B-AE83-C1B0A97E4DBB}">
      <dsp:nvSpPr>
        <dsp:cNvPr id="0" name=""/>
        <dsp:cNvSpPr/>
      </dsp:nvSpPr>
      <dsp:spPr>
        <a:xfrm>
          <a:off x="170903" y="1174340"/>
          <a:ext cx="1682226" cy="67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Machine Learning: AI learned from data.</a:t>
          </a:r>
        </a:p>
      </dsp:txBody>
      <dsp:txXfrm>
        <a:off x="170903" y="1174340"/>
        <a:ext cx="1682226" cy="672890"/>
      </dsp:txXfrm>
    </dsp:sp>
    <dsp:sp modelId="{2A503F21-9587-42E9-95EB-44AA04790365}">
      <dsp:nvSpPr>
        <dsp:cNvPr id="0" name=""/>
        <dsp:cNvSpPr/>
      </dsp:nvSpPr>
      <dsp:spPr>
        <a:xfrm>
          <a:off x="2610132" y="164891"/>
          <a:ext cx="757001" cy="757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19048-AD47-49B6-821B-19761D3FF55A}">
      <dsp:nvSpPr>
        <dsp:cNvPr id="0" name=""/>
        <dsp:cNvSpPr/>
      </dsp:nvSpPr>
      <dsp:spPr>
        <a:xfrm>
          <a:off x="2147519" y="1174340"/>
          <a:ext cx="1682226" cy="67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Deep Blue vs. Kasparov (1997): AI defeated world chess champion.</a:t>
          </a:r>
        </a:p>
      </dsp:txBody>
      <dsp:txXfrm>
        <a:off x="2147519" y="1174340"/>
        <a:ext cx="1682226" cy="672890"/>
      </dsp:txXfrm>
    </dsp:sp>
    <dsp:sp modelId="{20334BF2-B85F-4ADB-9146-FA7F2F2491E6}">
      <dsp:nvSpPr>
        <dsp:cNvPr id="0" name=""/>
        <dsp:cNvSpPr/>
      </dsp:nvSpPr>
      <dsp:spPr>
        <a:xfrm>
          <a:off x="1621824" y="2267787"/>
          <a:ext cx="757001" cy="757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302BA-87A2-47F6-AFB5-B44322882BA1}">
      <dsp:nvSpPr>
        <dsp:cNvPr id="0" name=""/>
        <dsp:cNvSpPr/>
      </dsp:nvSpPr>
      <dsp:spPr>
        <a:xfrm>
          <a:off x="1159211" y="3277235"/>
          <a:ext cx="1682226" cy="67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Deep Learning (2006): Neural networks improved AI accuracy.</a:t>
          </a:r>
        </a:p>
      </dsp:txBody>
      <dsp:txXfrm>
        <a:off x="1159211" y="3277235"/>
        <a:ext cx="1682226" cy="6728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455EE-FA93-43AD-8E3C-F1F0412A1C71}">
      <dsp:nvSpPr>
        <dsp:cNvPr id="0" name=""/>
        <dsp:cNvSpPr/>
      </dsp:nvSpPr>
      <dsp:spPr>
        <a:xfrm>
          <a:off x="351577" y="318466"/>
          <a:ext cx="574277" cy="5742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1A46E-D27B-4FFD-8380-B35FBA895475}">
      <dsp:nvSpPr>
        <dsp:cNvPr id="0" name=""/>
        <dsp:cNvSpPr/>
      </dsp:nvSpPr>
      <dsp:spPr>
        <a:xfrm>
          <a:off x="630" y="1092421"/>
          <a:ext cx="1276171" cy="51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GPT-3 (2020): Human-like text generation.</a:t>
          </a:r>
        </a:p>
      </dsp:txBody>
      <dsp:txXfrm>
        <a:off x="630" y="1092421"/>
        <a:ext cx="1276171" cy="510468"/>
      </dsp:txXfrm>
    </dsp:sp>
    <dsp:sp modelId="{E4B59693-E924-4685-A149-D5EF76A8BC0E}">
      <dsp:nvSpPr>
        <dsp:cNvPr id="0" name=""/>
        <dsp:cNvSpPr/>
      </dsp:nvSpPr>
      <dsp:spPr>
        <a:xfrm>
          <a:off x="1851079" y="318466"/>
          <a:ext cx="574277" cy="5742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3A44A-1EA4-468B-9D2A-2BFD5C3F2826}">
      <dsp:nvSpPr>
        <dsp:cNvPr id="0" name=""/>
        <dsp:cNvSpPr/>
      </dsp:nvSpPr>
      <dsp:spPr>
        <a:xfrm>
          <a:off x="1500132" y="1092421"/>
          <a:ext cx="1276171" cy="51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ChatGPT (2022): Engaged in natural conversations.</a:t>
          </a:r>
        </a:p>
      </dsp:txBody>
      <dsp:txXfrm>
        <a:off x="1500132" y="1092421"/>
        <a:ext cx="1276171" cy="510468"/>
      </dsp:txXfrm>
    </dsp:sp>
    <dsp:sp modelId="{465123DD-7F89-40DC-B400-948AB48853B9}">
      <dsp:nvSpPr>
        <dsp:cNvPr id="0" name=""/>
        <dsp:cNvSpPr/>
      </dsp:nvSpPr>
      <dsp:spPr>
        <a:xfrm>
          <a:off x="1101328" y="1921932"/>
          <a:ext cx="574277" cy="5742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BA2FE7-E6B8-4EF6-B1FA-9DD7CCEE770B}">
      <dsp:nvSpPr>
        <dsp:cNvPr id="0" name=""/>
        <dsp:cNvSpPr/>
      </dsp:nvSpPr>
      <dsp:spPr>
        <a:xfrm>
          <a:off x="750381" y="2695888"/>
          <a:ext cx="1276171" cy="51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DALL-E &amp; Stable Diffusion: AI-generated realistic art.</a:t>
          </a:r>
        </a:p>
      </dsp:txBody>
      <dsp:txXfrm>
        <a:off x="750381" y="2695888"/>
        <a:ext cx="1276171" cy="5104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538F3-9ABD-4725-96A5-2756D85BB95A}">
      <dsp:nvSpPr>
        <dsp:cNvPr id="0" name=""/>
        <dsp:cNvSpPr/>
      </dsp:nvSpPr>
      <dsp:spPr>
        <a:xfrm>
          <a:off x="0" y="0"/>
          <a:ext cx="2975380" cy="8619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Alexa (Amazon, 2014): Smart home control.</a:t>
          </a:r>
        </a:p>
      </dsp:txBody>
      <dsp:txXfrm>
        <a:off x="25244" y="25244"/>
        <a:ext cx="1972481" cy="811422"/>
      </dsp:txXfrm>
    </dsp:sp>
    <dsp:sp modelId="{62DDA7FB-B9E3-42B9-8724-F6806363A639}">
      <dsp:nvSpPr>
        <dsp:cNvPr id="0" name=""/>
        <dsp:cNvSpPr/>
      </dsp:nvSpPr>
      <dsp:spPr>
        <a:xfrm>
          <a:off x="249188" y="1018620"/>
          <a:ext cx="2975380" cy="861910"/>
        </a:xfrm>
        <a:prstGeom prst="roundRect">
          <a:avLst>
            <a:gd name="adj" fmla="val 10000"/>
          </a:avLst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Google Assistant (2016): Contextual understanding.</a:t>
          </a:r>
        </a:p>
      </dsp:txBody>
      <dsp:txXfrm>
        <a:off x="274432" y="1043864"/>
        <a:ext cx="2115462" cy="811422"/>
      </dsp:txXfrm>
    </dsp:sp>
    <dsp:sp modelId="{3086A407-9A2B-4BC9-989A-6E34F05E751D}">
      <dsp:nvSpPr>
        <dsp:cNvPr id="0" name=""/>
        <dsp:cNvSpPr/>
      </dsp:nvSpPr>
      <dsp:spPr>
        <a:xfrm>
          <a:off x="494656" y="2037241"/>
          <a:ext cx="2975380" cy="861910"/>
        </a:xfrm>
        <a:prstGeom prst="roundRect">
          <a:avLst>
            <a:gd name="adj" fmla="val 10000"/>
          </a:avLst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Siri (Apple, 2011): iOS integration.</a:t>
          </a:r>
        </a:p>
      </dsp:txBody>
      <dsp:txXfrm>
        <a:off x="519900" y="2062485"/>
        <a:ext cx="2119181" cy="811422"/>
      </dsp:txXfrm>
    </dsp:sp>
    <dsp:sp modelId="{858C93C6-E34D-471F-AA13-E86E1DAD98E7}">
      <dsp:nvSpPr>
        <dsp:cNvPr id="0" name=""/>
        <dsp:cNvSpPr/>
      </dsp:nvSpPr>
      <dsp:spPr>
        <a:xfrm>
          <a:off x="743845" y="3055862"/>
          <a:ext cx="2975380" cy="861910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Cortana (Microsoft, 2014): Productivity-focused (phased out).</a:t>
          </a:r>
        </a:p>
      </dsp:txBody>
      <dsp:txXfrm>
        <a:off x="769089" y="3081106"/>
        <a:ext cx="2115462" cy="811422"/>
      </dsp:txXfrm>
    </dsp:sp>
    <dsp:sp modelId="{EC901E5B-C83E-418B-B951-F5C16B64F6BF}">
      <dsp:nvSpPr>
        <dsp:cNvPr id="0" name=""/>
        <dsp:cNvSpPr/>
      </dsp:nvSpPr>
      <dsp:spPr>
        <a:xfrm>
          <a:off x="2415138" y="660144"/>
          <a:ext cx="560241" cy="560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541192" y="660144"/>
        <a:ext cx="308133" cy="421581"/>
      </dsp:txXfrm>
    </dsp:sp>
    <dsp:sp modelId="{66D0C60A-9B3D-4A5D-B7D8-FB637ACCEA58}">
      <dsp:nvSpPr>
        <dsp:cNvPr id="0" name=""/>
        <dsp:cNvSpPr/>
      </dsp:nvSpPr>
      <dsp:spPr>
        <a:xfrm>
          <a:off x="2664326" y="1678765"/>
          <a:ext cx="560241" cy="560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5972333"/>
            <a:satOff val="1333"/>
            <a:lumOff val="20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2790380" y="1678765"/>
        <a:ext cx="308133" cy="421581"/>
      </dsp:txXfrm>
    </dsp:sp>
    <dsp:sp modelId="{98B7A39D-F1E6-4C2D-8D28-D0DC883B1ACC}">
      <dsp:nvSpPr>
        <dsp:cNvPr id="0" name=""/>
        <dsp:cNvSpPr/>
      </dsp:nvSpPr>
      <dsp:spPr>
        <a:xfrm>
          <a:off x="2909795" y="2697386"/>
          <a:ext cx="560241" cy="560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035849" y="2697386"/>
        <a:ext cx="308133" cy="4215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7E5DD-58E6-4497-B8FF-6A77E419AA23}">
      <dsp:nvSpPr>
        <dsp:cNvPr id="0" name=""/>
        <dsp:cNvSpPr/>
      </dsp:nvSpPr>
      <dsp:spPr>
        <a:xfrm>
          <a:off x="0" y="2086"/>
          <a:ext cx="299322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4BFB19-DEA8-4314-B862-12CBDC9E2F4E}">
      <dsp:nvSpPr>
        <dsp:cNvPr id="0" name=""/>
        <dsp:cNvSpPr/>
      </dsp:nvSpPr>
      <dsp:spPr>
        <a:xfrm>
          <a:off x="0" y="2086"/>
          <a:ext cx="2993226" cy="1422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AGI: Human-level intelligence.</a:t>
          </a:r>
        </a:p>
      </dsp:txBody>
      <dsp:txXfrm>
        <a:off x="0" y="2086"/>
        <a:ext cx="2993226" cy="1422836"/>
      </dsp:txXfrm>
    </dsp:sp>
    <dsp:sp modelId="{57A231FF-5513-41D2-A079-3A2823E7E530}">
      <dsp:nvSpPr>
        <dsp:cNvPr id="0" name=""/>
        <dsp:cNvSpPr/>
      </dsp:nvSpPr>
      <dsp:spPr>
        <a:xfrm>
          <a:off x="0" y="1424922"/>
          <a:ext cx="299322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FE69D5-5934-4686-936D-19BF31068D85}">
      <dsp:nvSpPr>
        <dsp:cNvPr id="0" name=""/>
        <dsp:cNvSpPr/>
      </dsp:nvSpPr>
      <dsp:spPr>
        <a:xfrm>
          <a:off x="0" y="1424922"/>
          <a:ext cx="2993226" cy="1422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Ethics and Bias: Ensuring fairness and safety.</a:t>
          </a:r>
        </a:p>
      </dsp:txBody>
      <dsp:txXfrm>
        <a:off x="0" y="1424922"/>
        <a:ext cx="2993226" cy="1422836"/>
      </dsp:txXfrm>
    </dsp:sp>
    <dsp:sp modelId="{7C998427-01C5-46F0-B3DC-36691A14F61D}">
      <dsp:nvSpPr>
        <dsp:cNvPr id="0" name=""/>
        <dsp:cNvSpPr/>
      </dsp:nvSpPr>
      <dsp:spPr>
        <a:xfrm>
          <a:off x="0" y="2847758"/>
          <a:ext cx="2993226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2A233D-BCFE-46F6-8F58-B8A98C00C297}">
      <dsp:nvSpPr>
        <dsp:cNvPr id="0" name=""/>
        <dsp:cNvSpPr/>
      </dsp:nvSpPr>
      <dsp:spPr>
        <a:xfrm>
          <a:off x="0" y="2847758"/>
          <a:ext cx="2993226" cy="1422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Workforce Impact: AI could empower or replace human jobs.</a:t>
          </a:r>
        </a:p>
      </dsp:txBody>
      <dsp:txXfrm>
        <a:off x="0" y="2847758"/>
        <a:ext cx="2993226" cy="1422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2BEE-EA98-FC6B-726E-9A5BD800E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03318-BB4D-49CC-66E7-29B029865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9BE6E-F4DD-7B82-8357-E7273445D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4D1C2-E5A7-B369-4EF1-C72F2C68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78B42-D74B-5850-4804-A377ADE1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8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93D1C-5916-82C5-1DB9-B0226B77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E0517-08CB-230A-8C33-DD02A8C1A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F229F-BC02-04F7-3E0C-8C2A3C40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B0DAC-7EBB-61A6-6EA6-E32541FC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667BA-2EC5-1122-1448-D28F38D3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2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1AD849-9894-3EF9-D4A8-CC382F92F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20B05-F4F3-3C43-BFAF-5B4C1304B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FA561-3924-557B-4623-5F6E53E8F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66173-AF7A-DA49-8EBE-D8FBBF15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1F509-ABAA-D73F-B232-0AC81A44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8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3029-6751-2936-5C63-84413959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EA2F2-3EAF-9572-1A38-8765B55D8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9D349-DBDB-EF11-33A9-38BE4468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0316-9B37-0959-4189-D7FE055C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1C6F7-494A-C4A4-97C3-0354F1D3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6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FC8C-74D6-852C-3566-628E4558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C492C-7017-CD4E-08A7-D0F7D63AE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2CCFC-1235-806B-E782-F83B8474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16AD8-D0B9-5D55-5027-D1453E44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BF867-15AE-BE4E-0FA3-CE4331B7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0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E8CD-F3CA-C23E-89D8-6DC021A1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ED42F-EC1D-F067-7210-B2AC11F27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3A20F-1C01-56B1-AD48-30795975F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CBD65-2765-374F-39E4-CF4E710C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B362E-61D6-8A09-C775-F766A36F7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A5D10-C70E-DB9C-6C73-60BB5C1F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3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14BE-02C3-AA9B-D99D-FDAB270F2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87862-F649-45C7-8D86-9F516AAF6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59023-B64E-284D-7A0B-90FC0D9A3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F69CF-DD80-6A74-EA5D-D96719CA2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DB3C81-5EFF-BBD6-F936-793518491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CC937-26E8-403A-2C04-D69E51C4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67CC75-F5EC-A4A1-953F-3A35BA73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5EEDAB-5263-A04D-3240-676CD908A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8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9A3A-5A79-0328-05B3-D614D9AE6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CEAB2-9108-F5CC-3D98-918FCD38C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EAC23-952A-6579-3705-F6D50F5E8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09A1F-02CA-D318-BA93-0D3B682F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6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1F009-CD1B-A67E-EF86-C0716A7D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C3EC9C-6B33-8B87-AAFF-E778342B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0286C-3907-96AC-5AF0-C1C9D45E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7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A89E-47B0-9BF1-DBC3-0AE5203FB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C4EB4-6608-D495-C7C4-AC0D9C0CB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B8A9C-583F-859D-0F99-29049C899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3EFEB-E5A8-E412-2921-E05BD71E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423E3-D572-ECF5-7647-366E4748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6B606-AFBE-D661-ECD6-60BDD0FE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8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BA57-4277-A43D-162F-E033D50A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FE3AAE-90ED-1807-9ED5-858B0F1C9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50DE7-0D34-9D84-13CE-082AFA77A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5439A-F4C8-1ECC-9F95-317CCA98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BC331-98C6-54F3-CFCE-98F1B97F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6D57F-8891-BAFF-D3FB-57A8C390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0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8E67D3-1BE4-3A76-B07B-C1666ABCB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54397-CA6A-6EFB-375A-A6CD56F86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DFEA1-864A-25DC-344F-CFB6BD68B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40412-BD4E-F12A-36F3-002D11B04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A9E77-56D1-C489-AC01-70F6B1A51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4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D art of a person">
            <a:extLst>
              <a:ext uri="{FF2B5EF4-FFF2-40B4-BE49-F238E27FC236}">
                <a16:creationId xmlns:a16="http://schemas.microsoft.com/office/drawing/2014/main" id="{27817A16-4B2A-2DC0-B479-B9FC1B9E08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8231" b="16770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137434"/>
            <a:ext cx="5850495" cy="1520987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rgbClr val="FFFFFF"/>
                </a:solidFill>
              </a:rPr>
              <a:t>The Story of AI: From Dreams to Reality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4293441"/>
            <a:ext cx="4721499" cy="1588514"/>
          </a:xfrm>
        </p:spPr>
        <p:txBody>
          <a:bodyPr anchor="b">
            <a:normAutofit fontScale="85000" lnSpcReduction="20000"/>
          </a:bodyPr>
          <a:lstStyle/>
          <a:p>
            <a:pPr algn="l"/>
            <a:endParaRPr lang="en-US" sz="1600" dirty="0">
              <a:solidFill>
                <a:srgbClr val="FFFFFF"/>
              </a:solidFill>
            </a:endParaRPr>
          </a:p>
          <a:p>
            <a:pPr algn="l"/>
            <a:endParaRPr lang="en-US" sz="1600" dirty="0">
              <a:solidFill>
                <a:srgbClr val="FFFFFF"/>
              </a:solidFill>
            </a:endParaRPr>
          </a:p>
          <a:p>
            <a:pPr algn="l"/>
            <a:r>
              <a:rPr lang="en-US" sz="1600" dirty="0">
                <a:solidFill>
                  <a:srgbClr val="FFFFFF"/>
                </a:solidFill>
              </a:rPr>
              <a:t>Key Milestones and Advancements</a:t>
            </a:r>
          </a:p>
          <a:p>
            <a:pPr algn="l"/>
            <a:r>
              <a:rPr lang="en-US" sz="1900" b="1" dirty="0">
                <a:solidFill>
                  <a:srgbClr val="FFFFFF"/>
                </a:solidFill>
              </a:rPr>
              <a:t>Yuvashree Srinivas- #2845532</a:t>
            </a:r>
          </a:p>
          <a:p>
            <a:pPr algn="l"/>
            <a:r>
              <a:rPr lang="en-US" sz="1900" b="1" dirty="0">
                <a:solidFill>
                  <a:srgbClr val="FFFFFF"/>
                </a:solidFill>
              </a:rPr>
              <a:t>Mounika </a:t>
            </a:r>
            <a:r>
              <a:rPr lang="en-US" sz="1900" b="1" dirty="0" err="1">
                <a:solidFill>
                  <a:srgbClr val="FFFFFF"/>
                </a:solidFill>
              </a:rPr>
              <a:t>Bogadamidi</a:t>
            </a:r>
            <a:r>
              <a:rPr lang="en-US" sz="1900" b="1" dirty="0">
                <a:solidFill>
                  <a:srgbClr val="FFFFFF"/>
                </a:solidFill>
              </a:rPr>
              <a:t> - #2911373</a:t>
            </a:r>
          </a:p>
          <a:p>
            <a:pPr algn="l"/>
            <a:r>
              <a:rPr lang="en-US" sz="1900" b="1" dirty="0">
                <a:solidFill>
                  <a:srgbClr val="FFFFFF"/>
                </a:solidFill>
              </a:rPr>
              <a:t>Dhara </a:t>
            </a:r>
            <a:r>
              <a:rPr lang="en-US" sz="1900" b="1" dirty="0" err="1">
                <a:solidFill>
                  <a:srgbClr val="FFFFFF"/>
                </a:solidFill>
              </a:rPr>
              <a:t>Gediya</a:t>
            </a:r>
            <a:r>
              <a:rPr lang="en-US" sz="1900" b="1" dirty="0">
                <a:solidFill>
                  <a:srgbClr val="FFFFFF"/>
                </a:solidFill>
              </a:rPr>
              <a:t> - #2905040</a:t>
            </a:r>
          </a:p>
          <a:p>
            <a:pPr algn="l"/>
            <a:endParaRPr lang="en-US" sz="1600" dirty="0">
              <a:solidFill>
                <a:srgbClr val="FFFFFF"/>
              </a:solidFill>
            </a:endParaRPr>
          </a:p>
          <a:p>
            <a:pPr algn="l"/>
            <a:endParaRPr lang="en-US" sz="1600" dirty="0">
              <a:solidFill>
                <a:srgbClr val="FFFFFF"/>
              </a:solidFill>
            </a:endParaRPr>
          </a:p>
          <a:p>
            <a:pPr algn="l"/>
            <a:endParaRPr lang="en-US" sz="1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E45B3A-04A2-7958-345A-5D299BA44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" y="1207699"/>
            <a:ext cx="8743950" cy="299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30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 dirty="0"/>
              <a:t>Key Players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- Geoffrey Hinton – Deep learning pioneer.</a:t>
            </a:r>
          </a:p>
          <a:p>
            <a:r>
              <a:rPr lang="en-US" sz="1700"/>
              <a:t>- Yann LeCun – Convolutional neural networks.</a:t>
            </a:r>
          </a:p>
          <a:p>
            <a:r>
              <a:rPr lang="en-US" sz="1700"/>
              <a:t>- Yoshua Bengio – Advanced deep learning.</a:t>
            </a:r>
          </a:p>
          <a:p>
            <a:r>
              <a:rPr lang="en-US" sz="1700"/>
              <a:t>- Demis Hassabis – Created AlphaGo.</a:t>
            </a:r>
          </a:p>
          <a:p>
            <a:r>
              <a:rPr lang="en-US" sz="1700"/>
              <a:t>- Fei-Fei Li – Developed ImageNet.</a:t>
            </a:r>
          </a:p>
          <a:p>
            <a:r>
              <a:rPr lang="en-US" sz="1700"/>
              <a:t>- Sam Altman – CEO of OpenAI.</a:t>
            </a:r>
          </a:p>
        </p:txBody>
      </p:sp>
      <p:pic>
        <p:nvPicPr>
          <p:cNvPr id="5" name="Picture 4" descr="Planetary model">
            <a:extLst>
              <a:ext uri="{FF2B5EF4-FFF2-40B4-BE49-F238E27FC236}">
                <a16:creationId xmlns:a16="http://schemas.microsoft.com/office/drawing/2014/main" id="{1359FBBA-B4C4-A892-0E2F-5608D57FBC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363" r="16087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6214"/>
            <a:ext cx="7886700" cy="1481188"/>
          </a:xfrm>
        </p:spPr>
        <p:txBody>
          <a:bodyPr>
            <a:normAutofit/>
          </a:bodyPr>
          <a:lstStyle/>
          <a:p>
            <a:r>
              <a:rPr lang="en-US" sz="3500"/>
              <a:t>The Future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088FBC-F332-7A9C-F245-C903DDFB98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038962"/>
              </p:ext>
            </p:extLst>
          </p:nvPr>
        </p:nvGraphicFramePr>
        <p:xfrm>
          <a:off x="628650" y="1847128"/>
          <a:ext cx="2993226" cy="427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56F32DF-BD41-1E07-4CF3-548040703A3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6198" r="23225" b="2"/>
          <a:stretch/>
        </p:blipFill>
        <p:spPr>
          <a:xfrm>
            <a:off x="3893346" y="1847129"/>
            <a:ext cx="4622002" cy="427267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C43D1-FD97-CE9B-502F-C6388F083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0450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8D6F2-0C45-AE87-2808-2C1BAEE07D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996" r="28392"/>
          <a:stretch/>
        </p:blipFill>
        <p:spPr>
          <a:xfrm>
            <a:off x="4781190" y="758514"/>
            <a:ext cx="384167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8482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951811-AF8C-43ED-8C0E-94C5119953B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914" t="20055" b="638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Act 1: The Birth of a Dream (1950s–1960s)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9EDE53F-9547-D6B9-6071-884BDCD476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20916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B2CDDB-42E9-ABD4-DFAC-DF1EEE88842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21599" b="340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Act 2: The Rise and Fall (1970s–1980s)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FFA17C-A2A1-08EC-8415-4BC9A5BB49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29805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2E7AFB-1245-BF71-1B24-95C439C4A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" y="616648"/>
            <a:ext cx="8458200" cy="562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4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robot with a white face&#10;&#10;AI-generated content may be incorrect.">
            <a:extLst>
              <a:ext uri="{FF2B5EF4-FFF2-40B4-BE49-F238E27FC236}">
                <a16:creationId xmlns:a16="http://schemas.microsoft.com/office/drawing/2014/main" id="{BA6ADD03-B169-2476-DC6A-6030B3CB09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756" r="11918"/>
          <a:stretch/>
        </p:blipFill>
        <p:spPr>
          <a:xfrm>
            <a:off x="5086349" y="1714500"/>
            <a:ext cx="405765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250409"/>
            <a:ext cx="7667214" cy="1228299"/>
          </a:xfrm>
        </p:spPr>
        <p:txBody>
          <a:bodyPr>
            <a:normAutofit/>
          </a:bodyPr>
          <a:lstStyle/>
          <a:p>
            <a:r>
              <a:rPr lang="en-US" sz="3500" dirty="0"/>
              <a:t>Act 3: The Awakening (1990s–2000s)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A594C4-AB34-8571-6A20-68D9BE12C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629734"/>
              </p:ext>
            </p:extLst>
          </p:nvPr>
        </p:nvGraphicFramePr>
        <p:xfrm>
          <a:off x="571350" y="2183642"/>
          <a:ext cx="4000650" cy="4115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Act 4: The Revolution (2010s–2020s)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1700"/>
              <a:t>- AlexNet (2012): Deep neural network revolutionized image recognition.</a:t>
            </a:r>
          </a:p>
          <a:p>
            <a:r>
              <a:rPr lang="en-US" sz="1700"/>
              <a:t>- AlphaGo (2016): AI defeated Go champion.</a:t>
            </a:r>
          </a:p>
          <a:p>
            <a:r>
              <a:rPr lang="en-US" sz="1700"/>
              <a:t>- Transformer Models (2017): Enabled language models like GPT.</a:t>
            </a:r>
          </a:p>
        </p:txBody>
      </p:sp>
      <p:pic>
        <p:nvPicPr>
          <p:cNvPr id="16" name="Picture 15" descr="People in hi-tech suites">
            <a:extLst>
              <a:ext uri="{FF2B5EF4-FFF2-40B4-BE49-F238E27FC236}">
                <a16:creationId xmlns:a16="http://schemas.microsoft.com/office/drawing/2014/main" id="{D9FAB7A2-1931-7727-70F4-7102F2B10D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331" r="38791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20" y="741391"/>
            <a:ext cx="2662237" cy="1616203"/>
          </a:xfrm>
        </p:spPr>
        <p:txBody>
          <a:bodyPr anchor="b">
            <a:normAutofit/>
          </a:bodyPr>
          <a:lstStyle/>
          <a:p>
            <a:r>
              <a:rPr lang="en-US" sz="2800"/>
              <a:t>Cloud Computing's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2510223" cy="3447832"/>
          </a:xfrm>
        </p:spPr>
        <p:txBody>
          <a:bodyPr anchor="t">
            <a:normAutofit/>
          </a:bodyPr>
          <a:lstStyle/>
          <a:p>
            <a:r>
              <a:rPr lang="en-US" sz="1700"/>
              <a:t>- AWS, Google Cloud, Azure enabled large-scale AI training.</a:t>
            </a:r>
          </a:p>
          <a:p>
            <a:r>
              <a:rPr lang="en-US" sz="1700"/>
              <a:t>- Cloud-based data centers provided data storage and processing.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8303CB-7225-A2F6-A423-20C7CA9BC2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868" r="19135" b="-1"/>
          <a:stretch/>
        </p:blipFill>
        <p:spPr>
          <a:xfrm>
            <a:off x="3816932" y="877413"/>
            <a:ext cx="4666971" cy="50430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613" y="739835"/>
            <a:ext cx="2776935" cy="1616203"/>
          </a:xfrm>
        </p:spPr>
        <p:txBody>
          <a:bodyPr anchor="b"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Act 5: AI Becomes Human-Like (2020s–Present)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CFBBE9-8ECF-D93A-A87D-828E34D46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309505"/>
              </p:ext>
            </p:extLst>
          </p:nvPr>
        </p:nvGraphicFramePr>
        <p:xfrm>
          <a:off x="566613" y="2459116"/>
          <a:ext cx="2776934" cy="3524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person looking at a hologram of a human body&#10;&#10;AI-generated content may be incorrect.">
            <a:extLst>
              <a:ext uri="{FF2B5EF4-FFF2-40B4-BE49-F238E27FC236}">
                <a16:creationId xmlns:a16="http://schemas.microsoft.com/office/drawing/2014/main" id="{0B73B975-0F66-67BA-4B2D-3EA70B7635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8343" y="739834"/>
            <a:ext cx="5225657" cy="4197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5" y="609597"/>
            <a:ext cx="7044316" cy="1330841"/>
          </a:xfrm>
        </p:spPr>
        <p:txBody>
          <a:bodyPr>
            <a:normAutofit/>
          </a:bodyPr>
          <a:lstStyle/>
          <a:p>
            <a:r>
              <a:rPr lang="en-US"/>
              <a:t>AI-Powered Smart Assistants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AAC4966-4612-7DF0-710D-FBAE948227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313646"/>
              </p:ext>
            </p:extLst>
          </p:nvPr>
        </p:nvGraphicFramePr>
        <p:xfrm>
          <a:off x="852775" y="2198362"/>
          <a:ext cx="3719225" cy="3917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A robot with headphones&#10;&#10;AI-generated content may be incorrect.">
            <a:extLst>
              <a:ext uri="{FF2B5EF4-FFF2-40B4-BE49-F238E27FC236}">
                <a16:creationId xmlns:a16="http://schemas.microsoft.com/office/drawing/2014/main" id="{2D2D6990-5475-4607-8E84-A0AD4FDDBF0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0379" r="16401" b="-1"/>
          <a:stretch/>
        </p:blipFill>
        <p:spPr>
          <a:xfrm>
            <a:off x="5039525" y="2472242"/>
            <a:ext cx="3591379" cy="31812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406</Words>
  <Application>Microsoft Office PowerPoint</Application>
  <PresentationFormat>On-screen Show (4:3)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The Story of AI: From Dreams to Reality</vt:lpstr>
      <vt:lpstr>Act 1: The Birth of a Dream (1950s–1960s)</vt:lpstr>
      <vt:lpstr>Act 2: The Rise and Fall (1970s–1980s)</vt:lpstr>
      <vt:lpstr>PowerPoint Presentation</vt:lpstr>
      <vt:lpstr>Act 3: The Awakening (1990s–2000s)</vt:lpstr>
      <vt:lpstr>Act 4: The Revolution (2010s–2020s)</vt:lpstr>
      <vt:lpstr>Cloud Computing's Role</vt:lpstr>
      <vt:lpstr>Act 5: AI Becomes Human-Like (2020s–Present)</vt:lpstr>
      <vt:lpstr>AI-Powered Smart Assistants</vt:lpstr>
      <vt:lpstr>PowerPoint Presentation</vt:lpstr>
      <vt:lpstr>Key Players</vt:lpstr>
      <vt:lpstr>The Future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Yuvashree Srinivas</cp:lastModifiedBy>
  <cp:revision>3</cp:revision>
  <dcterms:created xsi:type="dcterms:W3CDTF">2013-01-27T09:14:16Z</dcterms:created>
  <dcterms:modified xsi:type="dcterms:W3CDTF">2025-03-14T20:54:43Z</dcterms:modified>
  <cp:category/>
</cp:coreProperties>
</file>